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804E-E793-4A91-BD4E-4F7B05E48E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34E3-CBAA-40ED-9319-7456155A00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R-</a:t>
            </a:r>
            <a:r>
              <a:rPr lang="en-US" altLang="zh-CN" dirty="0" err="1"/>
              <a:t>FreeRTOS</a:t>
            </a:r>
            <a:br>
              <a:rPr lang="en-US" altLang="zh-CN" dirty="0"/>
            </a:br>
            <a:r>
              <a:rPr lang="en-US" altLang="zh-CN" dirty="0"/>
              <a:t>Week13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/>
              <a:t>李东阳</a:t>
            </a:r>
            <a:r>
              <a:rPr lang="en-US" altLang="zh-CN" dirty="0"/>
              <a:t> </a:t>
            </a:r>
            <a:r>
              <a:rPr lang="zh-CN" altLang="zh-CN" dirty="0"/>
              <a:t>周宜晖</a:t>
            </a:r>
            <a:r>
              <a:rPr lang="en-US" altLang="zh-CN" dirty="0"/>
              <a:t> </a:t>
            </a:r>
            <a:r>
              <a:rPr lang="zh-CN" altLang="zh-CN" dirty="0"/>
              <a:t>陈云逸</a:t>
            </a:r>
            <a:endParaRPr lang="zh-CN" altLang="zh-CN" dirty="0"/>
          </a:p>
          <a:p>
            <a:r>
              <a:rPr lang="zh-CN" altLang="zh-CN" dirty="0"/>
              <a:t>2022/</a:t>
            </a:r>
            <a:r>
              <a:rPr lang="en-US" altLang="zh-CN" dirty="0"/>
              <a:t>5/21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完成为</a:t>
            </a:r>
            <a:r>
              <a:rPr lang="en-US" altLang="zh-CN" dirty="0"/>
              <a:t>C</a:t>
            </a:r>
            <a:r>
              <a:rPr lang="zh-CN" altLang="en-US" dirty="0"/>
              <a:t>代码提供的部分</a:t>
            </a:r>
            <a:r>
              <a:rPr lang="en-US" altLang="zh-CN" dirty="0" err="1"/>
              <a:t>ffi</a:t>
            </a:r>
            <a:endParaRPr lang="en-US" altLang="zh-CN" dirty="0"/>
          </a:p>
          <a:p>
            <a:r>
              <a:rPr lang="zh-CN" altLang="en-US" dirty="0"/>
              <a:t>能够使用</a:t>
            </a:r>
            <a:r>
              <a:rPr lang="en-US" altLang="zh-CN" dirty="0"/>
              <a:t>C</a:t>
            </a:r>
            <a:r>
              <a:rPr lang="zh-CN" altLang="en-US" dirty="0"/>
              <a:t>接口完成任务的创建和部分基本操作</a:t>
            </a:r>
            <a:endParaRPr lang="en-US" altLang="zh-CN" dirty="0"/>
          </a:p>
          <a:p>
            <a:r>
              <a:rPr lang="zh-CN" altLang="en-US" dirty="0"/>
              <a:t>可以直接运行微调后的</a:t>
            </a:r>
            <a:r>
              <a:rPr lang="en-US" altLang="zh-CN" dirty="0"/>
              <a:t>C</a:t>
            </a:r>
            <a:r>
              <a:rPr lang="zh-CN" altLang="en-US" dirty="0"/>
              <a:t>代码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成功在硬件上运行</a:t>
            </a:r>
            <a:r>
              <a:rPr lang="en-US" altLang="zh-CN" dirty="0"/>
              <a:t>rust</a:t>
            </a:r>
            <a:r>
              <a:rPr lang="zh-CN" altLang="en-US" dirty="0"/>
              <a:t>裸机程序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下周任务计划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endParaRPr lang="en-US" altLang="zh-CN" dirty="0"/>
          </a:p>
          <a:p>
            <a:pPr lvl="1"/>
            <a:r>
              <a:rPr lang="zh-CN" altLang="en-US" dirty="0"/>
              <a:t>继续完善</a:t>
            </a:r>
            <a:r>
              <a:rPr lang="en-US" altLang="zh-CN" dirty="0"/>
              <a:t>C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已有代码优化</a:t>
            </a:r>
            <a:endParaRPr lang="en-US" altLang="zh-CN" dirty="0"/>
          </a:p>
          <a:p>
            <a:r>
              <a:rPr lang="zh-CN" altLang="en-US" dirty="0"/>
              <a:t>硬件</a:t>
            </a:r>
            <a:endParaRPr lang="zh-CN" altLang="en-US" dirty="0"/>
          </a:p>
          <a:p>
            <a:pPr lvl="1"/>
            <a:r>
              <a:rPr lang="zh-CN" altLang="en-US" dirty="0"/>
              <a:t>在现有的</a:t>
            </a:r>
            <a:r>
              <a:rPr lang="en-US" altLang="zh-CN" dirty="0"/>
              <a:t>rust</a:t>
            </a:r>
            <a:r>
              <a:rPr lang="zh-CN" altLang="en-US" dirty="0"/>
              <a:t>裸机程序上融入</a:t>
            </a:r>
            <a:r>
              <a:rPr lang="en-US" altLang="zh-CN" dirty="0"/>
              <a:t>rfreertos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0289" y="2766218"/>
            <a:ext cx="2082554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I5YjA2NDZmYThkMDM5NTJmOWU5NjBjM2E4Y2YwY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R-FreeRTOS Week13</vt:lpstr>
      <vt:lpstr>软件</vt:lpstr>
      <vt:lpstr>硬件</vt:lpstr>
      <vt:lpstr>下周任务计划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R-FreeRTOS Week13</dc:title>
  <dc:creator>zyhxx</dc:creator>
  <cp:lastModifiedBy>李东阳</cp:lastModifiedBy>
  <cp:revision>11</cp:revision>
  <dcterms:created xsi:type="dcterms:W3CDTF">2022-05-20T15:11:00Z</dcterms:created>
  <dcterms:modified xsi:type="dcterms:W3CDTF">2022-05-21T00:59:03Z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49ACB52B3C3E48FBB1430210814184A1</vt:lpwstr>
  </property>
  <property fmtid="{D5CDD505-2E9C-101B-9397-08002B2CF9AE}" pid="3" name="KSOProductBuildVer">
    <vt:lpwstr>2052-11.1.0.11691</vt:lpwstr>
  </property>
</Properties>
</file>