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CF9D3-6084-4CCD-98E8-C2BD74A16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750CC5-75F0-4BF8-905D-0CF367C7F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846FE-1B63-4D01-86E6-BD5212BB6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04E-E793-4A91-BD4E-4F7B05E48EC6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62FF5-1397-4E79-B668-14CDC869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1E4F5-BD80-4B62-9620-38B2DBB5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34E3-CBAA-40ED-9319-7456155A0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76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D8185-6BFE-4352-8839-C0370050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ADE684-3E5B-4A06-B7F2-4ADDF6298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81168-20EC-4127-8490-9E23D3A2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04E-E793-4A91-BD4E-4F7B05E48EC6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2CE16-3BE3-437F-85E6-4484F985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D85B1-FCEB-42A2-BA3F-722F9B56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34E3-CBAA-40ED-9319-7456155A0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03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6B565-BBB3-4C12-B5D5-A6F38427E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FD5D11-F72A-4CD5-BC1E-3E0476A31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2B236-010D-4FB2-8522-143535F9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04E-E793-4A91-BD4E-4F7B05E48EC6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8B455-8674-4ECF-B5BE-458CF43E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51B32-3B9D-4511-8E40-F114A686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34E3-CBAA-40ED-9319-7456155A0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6E60F-683F-4914-B706-727B4924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1EF3F5-60DC-409F-8AD4-FF5D89310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A1763-CDEE-427E-9A3B-E4A12604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04E-E793-4A91-BD4E-4F7B05E48EC6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B3631A-2669-4113-BB54-95ED2354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8DEA6-9D60-440F-8BDA-F7624F79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34E3-CBAA-40ED-9319-7456155A0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7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D280F-329E-4392-AC6E-8AA7317E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1176F8-7CF3-4721-97E8-4682BF8F9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0BCFB1-3A58-4DA3-A455-79E62B8B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04E-E793-4A91-BD4E-4F7B05E48EC6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1D8710-449B-4A93-A0A1-CE88CBAB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F1C5B-40A5-4319-93C8-631C7FFD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34E3-CBAA-40ED-9319-7456155A0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94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09DB4-F3B6-40F2-86A3-92B85EB9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4C76D-6A8B-47F9-B134-997BBE249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0DAA64-C3F4-4174-AF9D-2775F3138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415C12-4A33-47B8-8831-398B302C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04E-E793-4A91-BD4E-4F7B05E48EC6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BEACDC-EB3F-4504-A0DC-BE2E5C22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FEFD9C-D390-44F5-8DE2-41834DAD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34E3-CBAA-40ED-9319-7456155A0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49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7A727-AAD9-43FE-8F8A-C3CFCDA2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7BC8D4-8A0B-44B3-AF8B-DF57F208D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87B181-F572-4EA7-9CFC-874D3C0B6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964719-AE68-4C35-BD95-D49F4E54A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1A0B5C-3838-4E27-880C-5D50FFE11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9A9E54-BD6E-47E0-8C86-8CB50A5B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04E-E793-4A91-BD4E-4F7B05E48EC6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653647-21C0-4964-A43A-24A0922C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D3D713-D73F-4E78-A6DA-1A7ED538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34E3-CBAA-40ED-9319-7456155A0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93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D3F85-E275-4107-8D95-A1EBFDED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895DCC-8606-4E60-983A-CC596518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04E-E793-4A91-BD4E-4F7B05E48EC6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94331F-BFB8-4B47-BE91-18F15261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C25C78-9597-4B88-8C80-951081B6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34E3-CBAA-40ED-9319-7456155A0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9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D58640-31F0-4455-A53F-300E6025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04E-E793-4A91-BD4E-4F7B05E48EC6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430DFE-92F8-40F6-90D7-962A5E6F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F19956-93A8-478C-BD5F-AC9E0C9C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34E3-CBAA-40ED-9319-7456155A0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97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143B4-BDE3-484A-B3CE-2FC065117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856C1-2C8F-4376-A21A-B0BA46BA4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6C70AC-4EBA-4A01-ADE1-717BCBB03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05D9C8-4ED0-42C8-B7D0-274A0708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04E-E793-4A91-BD4E-4F7B05E48EC6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A64FE8-23D8-4570-A280-F857D667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A9422-09AA-4A05-B51A-45C59FF5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34E3-CBAA-40ED-9319-7456155A0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53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181C7-2F62-4552-9418-E76D4FDB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EE5952-79F2-45F0-8C8E-64966C47B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D69522-4CE6-4C4A-9E0E-0EF5F4288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4C6DF1-3F0A-4379-89AB-2741159A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04E-E793-4A91-BD4E-4F7B05E48EC6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EDFF39-1D5D-4CBC-921A-85AB85A2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93C9E1-213D-4AA7-ACDE-3E8EB8BA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34E3-CBAA-40ED-9319-7456155A0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58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87F5DD-7415-48EF-A47D-A1C99A9C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5E789-4C60-41A1-ABD4-F4CA92A97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42CDC-9466-4579-8132-09BF207FA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9804E-E793-4A91-BD4E-4F7B05E48EC6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6417A-97D4-4C15-8214-5AFE91BBE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60E2B-AEFC-425A-8FA4-E71976832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534E3-CBAA-40ED-9319-7456155A0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3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15E8A-B2C0-41D7-A8A2-E17622B26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R-</a:t>
            </a:r>
            <a:r>
              <a:rPr lang="en-US" altLang="zh-CN" dirty="0" err="1"/>
              <a:t>FreeRTOS</a:t>
            </a:r>
            <a:br>
              <a:rPr lang="en-US" altLang="zh-CN" dirty="0"/>
            </a:br>
            <a:r>
              <a:rPr lang="en-US" altLang="zh-CN" dirty="0"/>
              <a:t>Week14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263CB4-B211-42CC-87E2-F7E347848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dirty="0"/>
              <a:t>李东阳</a:t>
            </a:r>
            <a:r>
              <a:rPr lang="en-US" altLang="zh-CN" dirty="0"/>
              <a:t> </a:t>
            </a:r>
            <a:r>
              <a:rPr lang="zh-CN" altLang="zh-CN" dirty="0"/>
              <a:t>周宜晖</a:t>
            </a:r>
            <a:r>
              <a:rPr lang="en-US" altLang="zh-CN" dirty="0"/>
              <a:t> </a:t>
            </a:r>
            <a:r>
              <a:rPr lang="zh-CN" altLang="zh-CN" dirty="0"/>
              <a:t>陈云逸</a:t>
            </a:r>
          </a:p>
          <a:p>
            <a:r>
              <a:rPr lang="zh-CN" altLang="zh-CN" dirty="0"/>
              <a:t>2022/</a:t>
            </a:r>
            <a:r>
              <a:rPr lang="en-US" altLang="zh-CN" dirty="0"/>
              <a:t>5/28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85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1C5EF-7A45-4339-8220-682CC39E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C053D-9B6C-4574-B27F-295EFBBF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继续完善</a:t>
            </a:r>
            <a:r>
              <a:rPr lang="en-US" altLang="zh-CN" dirty="0"/>
              <a:t>C</a:t>
            </a:r>
            <a:r>
              <a:rPr lang="zh-CN" altLang="en-US" dirty="0"/>
              <a:t>接口</a:t>
            </a:r>
            <a:r>
              <a:rPr lang="en-US" altLang="zh-CN" dirty="0" err="1"/>
              <a:t>ffi</a:t>
            </a:r>
            <a:endParaRPr lang="en-US" altLang="zh-CN" dirty="0"/>
          </a:p>
          <a:p>
            <a:r>
              <a:rPr lang="zh-CN" altLang="en-US" dirty="0"/>
              <a:t>对部分代码进行优化以提升效率</a:t>
            </a:r>
            <a:endParaRPr lang="en-US" altLang="zh-CN" dirty="0"/>
          </a:p>
          <a:p>
            <a:r>
              <a:rPr lang="zh-CN" altLang="en-US" dirty="0"/>
              <a:t>尝试在</a:t>
            </a:r>
            <a:r>
              <a:rPr lang="en-US" altLang="zh-CN" dirty="0"/>
              <a:t>rust</a:t>
            </a:r>
            <a:r>
              <a:rPr lang="zh-CN" altLang="en-US" dirty="0"/>
              <a:t>中使用原版</a:t>
            </a:r>
            <a:r>
              <a:rPr lang="en-US" altLang="zh-CN" dirty="0"/>
              <a:t>config</a:t>
            </a:r>
            <a:r>
              <a:rPr lang="zh-CN" altLang="en-US" dirty="0"/>
              <a:t>文件，尽可能减少迁移量</a:t>
            </a:r>
            <a:endParaRPr lang="en-US" altLang="zh-CN" dirty="0"/>
          </a:p>
          <a:p>
            <a:r>
              <a:rPr lang="zh-CN" altLang="en-US" dirty="0"/>
              <a:t>现有</a:t>
            </a:r>
            <a:r>
              <a:rPr lang="en-US" altLang="zh-CN" dirty="0" err="1"/>
              <a:t>ffi</a:t>
            </a:r>
            <a:r>
              <a:rPr lang="zh-CN" altLang="en-US" dirty="0"/>
              <a:t>可以运行原版</a:t>
            </a:r>
            <a:r>
              <a:rPr lang="en-US" altLang="zh-CN" dirty="0" err="1"/>
              <a:t>FreeRTOS</a:t>
            </a:r>
            <a:r>
              <a:rPr lang="zh-CN" altLang="en-US" dirty="0"/>
              <a:t>提供的</a:t>
            </a:r>
            <a:r>
              <a:rPr lang="en-US" altLang="zh-C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3955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0C002-E24F-49A8-BFE0-0177E34A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BD727-EFF2-4BE3-9F7A-A03E5BF78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在可运行的简单</a:t>
            </a:r>
            <a:r>
              <a:rPr lang="en-US" altLang="zh-CN" dirty="0"/>
              <a:t>m</a:t>
            </a:r>
            <a:r>
              <a:rPr lang="zh-CN" altLang="en-US" dirty="0"/>
              <a:t>态程序之上，加入</a:t>
            </a:r>
            <a:r>
              <a:rPr lang="en-US" altLang="zh-CN" dirty="0" err="1"/>
              <a:t>R_FreeRTOS</a:t>
            </a:r>
            <a:r>
              <a:rPr lang="zh-CN" altLang="en-US" dirty="0"/>
              <a:t>的代码</a:t>
            </a:r>
            <a:endParaRPr lang="en-US" altLang="zh-CN" dirty="0"/>
          </a:p>
          <a:p>
            <a:r>
              <a:rPr lang="zh-CN" altLang="en-US" dirty="0"/>
              <a:t>定位到时钟中断操作存在未知问题，可以确认</a:t>
            </a:r>
            <a:r>
              <a:rPr lang="en-US" altLang="zh-CN" dirty="0" err="1"/>
              <a:t>mtvec</a:t>
            </a:r>
            <a:r>
              <a:rPr lang="zh-CN" altLang="en-US" dirty="0"/>
              <a:t>设置正确</a:t>
            </a:r>
            <a:endParaRPr lang="en-US" altLang="zh-CN" dirty="0"/>
          </a:p>
          <a:p>
            <a:r>
              <a:rPr lang="zh-CN" altLang="en-US" dirty="0"/>
              <a:t>在不开启（时钟）中断的条件下，可以正确进入</a:t>
            </a:r>
            <a:r>
              <a:rPr lang="en-US" altLang="zh-CN" dirty="0"/>
              <a:t>IDLE_TASK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0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F7318-7593-429A-A57F-E1E4E54A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下周任务计划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BF56D-D8D8-47A4-B260-39882ADE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</a:t>
            </a:r>
            <a:endParaRPr lang="en-US" altLang="zh-CN" dirty="0"/>
          </a:p>
          <a:p>
            <a:pPr lvl="1"/>
            <a:r>
              <a:rPr lang="zh-CN" altLang="en-US" dirty="0"/>
              <a:t>继续代码优化</a:t>
            </a:r>
            <a:endParaRPr lang="en-US" altLang="zh-CN" dirty="0"/>
          </a:p>
          <a:p>
            <a:pPr lvl="1"/>
            <a:r>
              <a:rPr lang="zh-CN" altLang="en-US" dirty="0"/>
              <a:t>完成设置迁移</a:t>
            </a:r>
            <a:endParaRPr lang="en-US" altLang="zh-CN" dirty="0"/>
          </a:p>
          <a:p>
            <a:r>
              <a:rPr lang="zh-CN" altLang="en-US" dirty="0"/>
              <a:t>硬件</a:t>
            </a:r>
            <a:endParaRPr lang="en-US" altLang="zh-CN" dirty="0"/>
          </a:p>
          <a:p>
            <a:pPr lvl="1"/>
            <a:r>
              <a:rPr lang="zh-CN" altLang="en-US"/>
              <a:t>继续调试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25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C1F4D-87BF-4DF6-B2FB-D3A2864D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289" y="2766218"/>
            <a:ext cx="2082554" cy="1325563"/>
          </a:xfrm>
        </p:spPr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00950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110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R-FreeRTOS Week14</vt:lpstr>
      <vt:lpstr>软件</vt:lpstr>
      <vt:lpstr>硬件</vt:lpstr>
      <vt:lpstr>下周任务计划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R-FreeRTOS Week13</dc:title>
  <dc:creator>zyhxx</dc:creator>
  <cp:lastModifiedBy>LEO9183212010@126.com</cp:lastModifiedBy>
  <cp:revision>18</cp:revision>
  <dcterms:created xsi:type="dcterms:W3CDTF">2022-05-20T15:11:40Z</dcterms:created>
  <dcterms:modified xsi:type="dcterms:W3CDTF">2022-05-28T01:50:04Z</dcterms:modified>
</cp:coreProperties>
</file>