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5805-6FC6-460C-BFFE-C5197460AE74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F9F0-AC92-47D1-87B4-9ACCA536A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br>
              <a:rPr lang="en-US" altLang="zh-CN" dirty="0"/>
            </a:br>
            <a:r>
              <a:rPr lang="en-US" altLang="zh-CN" dirty="0"/>
              <a:t>Week8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李东阳</a:t>
            </a:r>
            <a:r>
              <a:rPr lang="en-US" altLang="zh-CN" dirty="0"/>
              <a:t> </a:t>
            </a:r>
            <a:r>
              <a:rPr lang="zh-CN" altLang="zh-CN" dirty="0"/>
              <a:t>周宜晖</a:t>
            </a:r>
            <a:r>
              <a:rPr lang="en-US" altLang="zh-CN" dirty="0"/>
              <a:t> </a:t>
            </a:r>
            <a:r>
              <a:rPr lang="zh-CN" altLang="zh-CN" dirty="0"/>
              <a:t>陈云逸</a:t>
            </a:r>
          </a:p>
          <a:p>
            <a:r>
              <a:rPr lang="zh-CN" altLang="zh-CN" dirty="0"/>
              <a:t>2022/4/</a:t>
            </a:r>
            <a:r>
              <a:rPr lang="en-US" altLang="zh-CN" dirty="0"/>
              <a:t>16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完善任务管理相关功能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D1</a:t>
            </a:r>
            <a:r>
              <a:rPr lang="zh-CN" altLang="en-US" dirty="0"/>
              <a:t>开发板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完善任务管理相关功能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任务动态创建</a:t>
            </a:r>
          </a:p>
          <a:p>
            <a:r>
              <a:rPr lang="zh-CN" altLang="en-US" dirty="0"/>
              <a:t>任务延迟列表</a:t>
            </a:r>
            <a:endParaRPr lang="en-US" altLang="zh-CN" dirty="0"/>
          </a:p>
          <a:p>
            <a:r>
              <a:rPr lang="en-US" altLang="zh-CN" dirty="0"/>
              <a:t>IDLE</a:t>
            </a:r>
            <a:r>
              <a:rPr lang="zh-CN" altLang="en-US" dirty="0"/>
              <a:t>任务</a:t>
            </a:r>
            <a:endParaRPr lang="en-US" altLang="zh-CN" dirty="0"/>
          </a:p>
          <a:p>
            <a:r>
              <a:rPr lang="zh-CN" altLang="en-US" dirty="0"/>
              <a:t>删除任务</a:t>
            </a:r>
            <a:endParaRPr lang="en-US" altLang="zh-CN" dirty="0"/>
          </a:p>
          <a:p>
            <a:r>
              <a:rPr lang="zh-CN" altLang="en-US" dirty="0"/>
              <a:t>任务挂起与恢复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96ABA-7174-42F6-8012-FA264D0C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D1</a:t>
            </a:r>
            <a:r>
              <a:rPr lang="zh-CN" altLang="en-US" dirty="0"/>
              <a:t>开发板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4261A-5F34-4D48-A86E-A3C63E6B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Tina Linux</a:t>
            </a:r>
          </a:p>
          <a:p>
            <a:r>
              <a:rPr lang="zh-CN" altLang="en-US" dirty="0"/>
              <a:t>固件烧写踩坑</a:t>
            </a:r>
            <a:endParaRPr lang="en-US" altLang="zh-CN" dirty="0"/>
          </a:p>
          <a:p>
            <a:r>
              <a:rPr lang="zh-CN" altLang="en-US" dirty="0"/>
              <a:t>上电踩坑</a:t>
            </a:r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zh-CN" altLang="en-US" dirty="0"/>
              <a:t>调试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442DB-DA6B-46BB-9FB1-0334AFDA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25" y="1627814"/>
            <a:ext cx="4999153" cy="2110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92A0B5-AC47-4CDA-9F67-0362062A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25" y="4115043"/>
            <a:ext cx="4992990" cy="5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下一周计划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消息队列</a:t>
            </a:r>
            <a:endParaRPr lang="en-US" altLang="zh-CN" dirty="0"/>
          </a:p>
          <a:p>
            <a:r>
              <a:rPr lang="zh-CN" altLang="en-US" dirty="0"/>
              <a:t>信号量</a:t>
            </a:r>
            <a:endParaRPr lang="en-US" altLang="zh-CN" dirty="0"/>
          </a:p>
          <a:p>
            <a:r>
              <a:rPr lang="zh-CN" altLang="en-US" dirty="0"/>
              <a:t>继续硬件调试，完善对</a:t>
            </a:r>
            <a:r>
              <a:rPr lang="en-US" altLang="zh-CN" dirty="0"/>
              <a:t>64</a:t>
            </a:r>
            <a:r>
              <a:rPr lang="zh-CN" altLang="en-US"/>
              <a:t>位系统的支持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qemu-system-riscv64</a:t>
            </a:r>
            <a:r>
              <a:rPr lang="zh-CN" altLang="en-US" dirty="0"/>
              <a:t>上跑</a:t>
            </a:r>
            <a:r>
              <a:rPr lang="en-US" altLang="zh-CN" dirty="0" err="1"/>
              <a:t>FreeRTOS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（√）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qemu-system-riscv64</a:t>
            </a:r>
            <a:r>
              <a:rPr lang="zh-CN" altLang="en-US" dirty="0"/>
              <a:t>上跑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D1</a:t>
            </a:r>
            <a:r>
              <a:rPr lang="zh-CN" altLang="en-US" dirty="0"/>
              <a:t>上跑</a:t>
            </a:r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endParaRPr lang="en-US" altLang="zh-CN" dirty="0"/>
          </a:p>
          <a:p>
            <a:r>
              <a:rPr lang="zh-CN" altLang="en-US" dirty="0"/>
              <a:t>杂项优化</a:t>
            </a:r>
            <a:endParaRPr lang="en-US" altLang="zh-CN" dirty="0"/>
          </a:p>
          <a:p>
            <a:r>
              <a:rPr lang="zh-CN" altLang="en-US" dirty="0"/>
              <a:t>完善文档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8460" y="2766218"/>
            <a:ext cx="2544192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R-FreeRTOS Week8</vt:lpstr>
      <vt:lpstr>本周进度</vt:lpstr>
      <vt:lpstr>完善任务管理相关功能 </vt:lpstr>
      <vt:lpstr>熟悉D1开发板</vt:lpstr>
      <vt:lpstr>下一周计划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R-FreeRTOS Week8</dc:title>
  <dc:creator>zyhxx</dc:creator>
  <cp:lastModifiedBy>zyhxx</cp:lastModifiedBy>
  <cp:revision>14</cp:revision>
  <dcterms:created xsi:type="dcterms:W3CDTF">2022-04-15T12:07:00Z</dcterms:created>
  <dcterms:modified xsi:type="dcterms:W3CDTF">2022-04-16T01:09:25Z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182E09490A0C4F26BA9188F0B32299AD</vt:lpwstr>
  </property>
  <property fmtid="{D5CDD505-2E9C-101B-9397-08002B2CF9AE}" pid="3" name="KSOProductBuildVer">
    <vt:lpwstr>2052-11.1.0.11365</vt:lpwstr>
  </property>
</Properties>
</file>