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6" r:id="rId1"/>
    <p:sldMasterId id="2147483720" r:id="rId2"/>
    <p:sldMasterId id="214748373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5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6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65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124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5635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4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80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29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79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69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0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92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68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73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49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35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20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60246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10850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1DBE8-8A9E-4A50-BC91-3B8FF2CA9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8BF03-36DF-4040-8A3B-1679879B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8BC78-A04D-4F4B-B13C-1F8D76D1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F1622-1966-4D9D-8F94-DFF808F8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70904-A994-46EB-B6CB-06CE88CB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64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D7C70-8C2B-47D7-BD07-473A4693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02D75-7019-40B3-8647-ABD0D431D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667E1-F2F5-467F-A149-8EFE4457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F4A29-9BF6-4A0A-811E-0BD6865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A8B14-5AE7-4DA1-872E-9298AD5C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5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091FD-840F-4A9E-94C2-3E0F2178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A392E-3C74-4CA5-BBEA-807B5060E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3F969-A54A-4636-AB73-A3719D72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A1728-0B45-4A59-A08B-F92D95F0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01D39-4205-4D1E-A095-887D23B1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0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928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88570-6BFB-479A-BBF3-15601EF4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69023-9A9F-4F7A-BFB5-71258A8CE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640CF4-DC5E-4279-96C7-4C3309717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F2CE3-78E0-430E-9FEA-12DFAB79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0412C-B366-4D5A-B177-72D40CC9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40A32-217E-4D91-A9F6-0B5D1982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307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EA2D8-FABD-4CC5-BCC6-88C1BCF2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8CDB35-0790-4E2D-A00B-7F6F244BC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C561FC-E16A-4142-B20D-52D41954A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FDC3C4-0BD3-4520-8A44-948534ECE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3BB399-9526-486E-9EC0-74427403B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498357-C536-41E6-9FC6-6F87782E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0C7EDF-7EBB-4FC6-B45D-3A117BD1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8694DD-9ABC-4436-9A1C-EF36B824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394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60E8E-E2B5-482D-82D0-F5D33B34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407C7E-ECBD-4574-931C-D7A6A68E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2A1DF8-296F-4B5F-B31A-2E14E327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1B69ED-068B-4531-B291-F55D167A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270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71200E-4BB8-4353-A8CA-239B8A8E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B60EB1-2D01-4DDE-AB9A-5EE3708E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6A997B-CB92-405C-86E0-09AE383F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83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E3E32-DE67-427A-B744-EA55E89B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CB7C2-6D17-4A83-B2B0-7B2B4AF4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7632A-35CF-48F1-BDCD-325AA06B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6FD267-8DD3-4D47-8A40-AF5722CD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D47F8-2B9E-4900-813A-0246A364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C0CFAB-2625-4528-8E79-D892503A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073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20A70-F9E6-4D81-A152-E55294F6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096DA8-2EDE-4663-B7FA-D8BC766BD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D07BB9-B1B5-4143-A9DC-BEFBE2739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96FB4-A7C6-4D2E-8BB5-41AC48FC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B95FB-D642-4CFC-8943-4F72AFA1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BB056-37F2-4151-B9F5-D3052107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137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95DF7-A3D3-4B42-8C31-0C338A45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4A7CCC-9028-45F0-9CBC-3E97BB88A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A3500-27F7-471B-8A95-5686C52A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52EF4-D155-4212-BD5C-35F8AC5A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C5E95-878E-4012-85A0-D80878F5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038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5F734E-CDE8-4DB1-903D-CE2FC529F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7B0499-15E9-4FA8-88BA-5E0C74274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276FF-2139-46BC-AA62-52798D98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51160-AB49-413C-8C74-ED07D7BA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E112B-46F2-48E0-9F18-F445D0F9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091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4511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9862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8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3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5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8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7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2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79B51F-2E52-418C-9316-82E4A7CB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2960C-2CB4-4CEF-864A-D1115FBE6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6EF59-1CDF-42B5-8A6C-E7F7B9265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B714E-0791-4BD3-BB1D-71E87594D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81199-4B77-41AF-98C2-49424D531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2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vert="horz" anchor="b">
            <a:normAutofit/>
          </a:bodyPr>
          <a:lstStyle/>
          <a:p>
            <a:r>
              <a:rPr lang="en-US"/>
              <a:t>R-FreeRTOS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>
            <a:normAutofit/>
          </a:bodyPr>
          <a:lstStyle/>
          <a:p>
            <a:r>
              <a:rPr lang="zh-CN"/>
              <a:t>李东阳</a:t>
            </a:r>
            <a:r>
              <a:rPr lang="en-US"/>
              <a:t> </a:t>
            </a:r>
            <a:r>
              <a:rPr lang="zh-CN"/>
              <a:t>周宜晖</a:t>
            </a:r>
            <a:r>
              <a:rPr lang="en-US"/>
              <a:t> </a:t>
            </a:r>
            <a:r>
              <a:rPr lang="zh-CN"/>
              <a:t>陈云逸</a:t>
            </a:r>
          </a:p>
          <a:p>
            <a:r>
              <a:rPr lang="zh-CN"/>
              <a:t>2022/4/5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/>
              <a:t>Rust</a:t>
            </a:r>
            <a:r>
              <a:rPr lang="zh-CN"/>
              <a:t>实现底层</a:t>
            </a:r>
            <a:r>
              <a:rPr lang="en-US"/>
              <a:t>RISC-V</a:t>
            </a:r>
            <a:r>
              <a:rPr lang="zh-CN"/>
              <a:t>硬件相关</a:t>
            </a:r>
            <a:r>
              <a:rPr lang="en-US"/>
              <a:t>api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zh-CN"/>
              <a:t>实现了与</a:t>
            </a:r>
            <a:r>
              <a:rPr lang="en-US"/>
              <a:t>Qemu-riscv-virt</a:t>
            </a:r>
            <a:r>
              <a:rPr lang="zh-CN"/>
              <a:t>的串口交互</a:t>
            </a:r>
          </a:p>
          <a:p>
            <a:r>
              <a:rPr lang="zh-CN"/>
              <a:t>移除</a:t>
            </a:r>
            <a:r>
              <a:rPr lang="en-US"/>
              <a:t>std</a:t>
            </a:r>
            <a:r>
              <a:rPr lang="zh-CN"/>
              <a:t>库，在</a:t>
            </a:r>
            <a:r>
              <a:rPr lang="en-US"/>
              <a:t>core</a:t>
            </a:r>
            <a:r>
              <a:rPr lang="zh-CN"/>
              <a:t>基础上独立搭建底层交互</a:t>
            </a:r>
          </a:p>
          <a:p>
            <a:r>
              <a:rPr lang="zh-CN"/>
              <a:t>完成时钟初始化与中断处理</a:t>
            </a:r>
          </a:p>
          <a:p>
            <a:endParaRPr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/>
              <a:t> </a:t>
            </a:r>
            <a:r>
              <a:rPr lang="zh-CN"/>
              <a:t>基本任务管理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zh-CN"/>
              <a:t>任务的创建与维护：实现了</a:t>
            </a:r>
            <a:r>
              <a:rPr lang="en-US"/>
              <a:t>x_task_create_static()</a:t>
            </a:r>
            <a:r>
              <a:rPr lang="zh-CN"/>
              <a:t>接口进行任务静态的创建，任务栈的初始化等工作</a:t>
            </a:r>
          </a:p>
          <a:p>
            <a:r>
              <a:rPr lang="zh-CN"/>
              <a:t>基于时间片的切换：在时钟中断触发后，由</a:t>
            </a:r>
            <a:r>
              <a:rPr lang="en-US"/>
              <a:t>trap_handler</a:t>
            </a:r>
            <a:r>
              <a:rPr lang="zh-CN"/>
              <a:t>进入</a:t>
            </a:r>
            <a:r>
              <a:rPr lang="en-US"/>
              <a:t>vTaskSwitchContext()</a:t>
            </a:r>
            <a:r>
              <a:rPr lang="zh-CN"/>
              <a:t>进行任务调度</a:t>
            </a:r>
          </a:p>
          <a:p>
            <a:r>
              <a:rPr lang="en-US"/>
              <a:t> </a:t>
            </a:r>
            <a:r>
              <a:rPr lang="zh-CN"/>
              <a:t>简单调度</a:t>
            </a:r>
            <a:r>
              <a:rPr lang="en-US"/>
              <a:t>:</a:t>
            </a:r>
            <a:r>
              <a:rPr lang="zh-CN"/>
              <a:t>实现了基于优先级的任务调度的基础版本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/>
              <a:t> </a:t>
            </a:r>
            <a:r>
              <a:rPr lang="zh-CN"/>
              <a:t>基于</a:t>
            </a:r>
            <a:r>
              <a:rPr lang="en-US"/>
              <a:t>buddy_system</a:t>
            </a:r>
            <a:r>
              <a:rPr lang="zh-CN"/>
              <a:t>的内存管理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zh-CN"/>
              <a:t>在</a:t>
            </a:r>
            <a:r>
              <a:rPr lang="en-US"/>
              <a:t>no_std</a:t>
            </a:r>
            <a:r>
              <a:rPr lang="zh-CN"/>
              <a:t>环境下，使用</a:t>
            </a:r>
            <a:r>
              <a:rPr lang="en-US"/>
              <a:t>buddy_system</a:t>
            </a:r>
            <a:r>
              <a:rPr lang="zh-CN"/>
              <a:t>中的</a:t>
            </a:r>
            <a:r>
              <a:rPr lang="en-US"/>
              <a:t>LockedHeap</a:t>
            </a:r>
            <a:r>
              <a:rPr lang="zh-CN"/>
              <a:t>作为</a:t>
            </a:r>
            <a:r>
              <a:rPr lang="en-US"/>
              <a:t>global_allocator进行全局的动态内存管理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zh-CN"/>
              <a:t>临界段保护机制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t>确保用户任务进入临界段后不被中断打断</a:t>
            </a:r>
          </a:p>
          <a:p>
            <a:r>
              <a:t>支持安全的临界段嵌套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zh-CN"/>
              <a:t>预期规划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 fontScale="97500"/>
          </a:bodyPr>
          <a:lstStyle/>
          <a:p>
            <a:r>
              <a:rPr lang="en-US"/>
              <a:t> </a:t>
            </a:r>
            <a:r>
              <a:rPr lang="zh-CN"/>
              <a:t>任务的优先级调度机制完善</a:t>
            </a:r>
          </a:p>
          <a:p>
            <a:r>
              <a:rPr lang="en-US"/>
              <a:t> </a:t>
            </a:r>
            <a:r>
              <a:rPr lang="zh-CN"/>
              <a:t>任务状态扩充</a:t>
            </a:r>
          </a:p>
          <a:p>
            <a:r>
              <a:rPr lang="en-US"/>
              <a:t> </a:t>
            </a:r>
            <a:r>
              <a:rPr lang="zh-CN"/>
              <a:t>基于队列的任务间通信</a:t>
            </a:r>
          </a:p>
          <a:p>
            <a:r>
              <a:rPr lang="zh-CN"/>
              <a:t> 任务延迟列表实现</a:t>
            </a:r>
          </a:p>
          <a:p>
            <a:r>
              <a:rPr lang="zh-CN"/>
              <a:t> 硬件迁移（</a:t>
            </a:r>
            <a:r>
              <a:rPr lang="en-US"/>
              <a:t> SIFIVE )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t>过程中的挑战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zh-CN"/>
              <a:t>内存空间布局规划</a:t>
            </a:r>
          </a:p>
          <a:p>
            <a:pPr marL="685800" lvl="1" indent="-228600"/>
            <a:r>
              <a:rPr lang="zh-CN"/>
              <a:t>原</a:t>
            </a:r>
            <a:r>
              <a:rPr lang="en-US"/>
              <a:t>Demo</a:t>
            </a:r>
            <a:r>
              <a:rPr lang="zh-CN"/>
              <a:t>内核栈大小不足以支持</a:t>
            </a:r>
            <a:r>
              <a:rPr lang="en-US"/>
              <a:t>buddy_system</a:t>
            </a:r>
            <a:r>
              <a:rPr lang="zh-CN"/>
              <a:t>完成初始化</a:t>
            </a:r>
          </a:p>
          <a:p>
            <a:r>
              <a:rPr lang="zh-CN"/>
              <a:t>指令压缩带来的问题</a:t>
            </a:r>
          </a:p>
          <a:p>
            <a:pPr marL="685800" lvl="1" indent="-228600"/>
            <a:r>
              <a:rPr lang="zh-CN"/>
              <a:t>向</a:t>
            </a:r>
            <a:r>
              <a:rPr lang="en-US"/>
              <a:t>mtvec</a:t>
            </a:r>
            <a:r>
              <a:rPr lang="zh-CN"/>
              <a:t>写入的</a:t>
            </a:r>
            <a:r>
              <a:rPr lang="en-US"/>
              <a:t>trap_handler</a:t>
            </a:r>
            <a:r>
              <a:rPr lang="zh-CN"/>
              <a:t>地址需要</a:t>
            </a:r>
            <a:r>
              <a:rPr lang="en-US"/>
              <a:t>4</a:t>
            </a:r>
            <a:r>
              <a:rPr lang="zh-CN"/>
              <a:t>字节对齐，开启指令压缩后并不能保证这一点，导致中断跳转失败</a:t>
            </a:r>
          </a:p>
          <a:p>
            <a:r>
              <a:rPr lang="zh-CN"/>
              <a:t>双向链表的实现</a:t>
            </a:r>
          </a:p>
          <a:p>
            <a:pPr marL="0" indent="0">
              <a:buNone/>
            </a:pPr>
            <a:r>
              <a:rPr lang="zh-CN" sz="2000"/>
              <a:t>      </a:t>
            </a:r>
            <a:r>
              <a:rPr lang="zh-CN" sz="1800" b="0" i="0" strike="noStrike" spc="0">
                <a:solidFill>
                  <a:srgbClr val="FFFFFF"/>
                </a:solidFill>
                <a:latin typeface="微软雅黑"/>
                <a:ea typeface="微软雅黑"/>
              </a:rPr>
              <a:t> 双向链表直接使用Arc会产生循环引用，故在设计时考虑使用Weak和变量存活性的问题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t>Demo展示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6D4FC-639F-4A42-AA06-328460EB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949" y="2548489"/>
            <a:ext cx="2698102" cy="1325563"/>
          </a:xfrm>
        </p:spPr>
        <p:txBody>
          <a:bodyPr>
            <a:noAutofit/>
          </a:bodyPr>
          <a:lstStyle/>
          <a:p>
            <a:r>
              <a:rPr lang="zh-CN" altLang="en-US" sz="72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85107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/>
              <a:t>FreeRTOS介绍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6897" cy="4780708"/>
          </a:xfrm>
        </p:spPr>
        <p:txBody>
          <a:bodyPr vert="horz">
            <a:normAutofit/>
          </a:bodyPr>
          <a:lstStyle/>
          <a:p>
            <a:r>
              <a:rPr lang="en-US"/>
              <a:t>RTOS</a:t>
            </a:r>
            <a:r>
              <a:rPr lang="zh-CN"/>
              <a:t>（实时操作系统）</a:t>
            </a:r>
          </a:p>
          <a:p>
            <a:pPr marL="685800" lvl="1" indent="-228600"/>
            <a:r>
              <a:rPr lang="zh-CN"/>
              <a:t>用于嵌入式系统的轻量级内核</a:t>
            </a:r>
          </a:p>
          <a:p>
            <a:pPr marL="685800" lvl="1" indent="-228600"/>
            <a:r>
              <a:rPr lang="zh-CN"/>
              <a:t>通过优先级调度满足强实时性要求，严格保证高优先级任务的响应时间</a:t>
            </a:r>
          </a:p>
          <a:p>
            <a:pPr marL="457200" lvl="1" indent="0"/>
            <a:r>
              <a:rPr lang="en-US"/>
              <a:t> </a:t>
            </a:r>
            <a:r>
              <a:rPr lang="zh-CN"/>
              <a:t>多任务、多级中断、高可靠、高精度计时</a:t>
            </a:r>
          </a:p>
          <a:p>
            <a:pPr marL="457200" lvl="1" indent="0"/>
            <a:r>
              <a:rPr lang="en-US"/>
              <a:t> </a:t>
            </a:r>
            <a:r>
              <a:rPr lang="zh-CN"/>
              <a:t>模块化、实时性、并发性</a:t>
            </a:r>
          </a:p>
          <a:p>
            <a:pPr marL="457200" lvl="1" indent="0"/>
            <a:endParaRPr lang="en-US"/>
          </a:p>
          <a:p>
            <a:pPr marL="0" lvl="0" indent="0"/>
            <a:endParaRPr/>
          </a:p>
          <a:p>
            <a:pPr marL="685800" lvl="1" indent="-228600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/>
              <a:t>FreeRTOS</a:t>
            </a:r>
            <a:r>
              <a:rPr lang="zh-CN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/>
          <a:lstStyle/>
          <a:p>
            <a:pPr marL="0" lvl="0" indent="0"/>
            <a:r>
              <a:rPr lang="en-US" sz="3200"/>
              <a:t>FreeRTOS</a:t>
            </a:r>
          </a:p>
          <a:p>
            <a:pPr marL="685800" lvl="1" indent="-228600"/>
            <a:r>
              <a:rPr lang="zh-CN" sz="2400"/>
              <a:t>免费、开源、</a:t>
            </a:r>
            <a:r>
              <a:rPr lang="en-US" sz="2400"/>
              <a:t>Market Leading</a:t>
            </a:r>
          </a:p>
          <a:p>
            <a:pPr marL="685800" lvl="1" indent="-228600"/>
            <a:r>
              <a:rPr lang="zh-CN" sz="2400"/>
              <a:t>简单、可移植</a:t>
            </a:r>
          </a:p>
          <a:p>
            <a:pPr marL="685800" lvl="1" indent="-228600"/>
            <a:r>
              <a:rPr lang="zh-CN" sz="2400"/>
              <a:t>调度灵活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096000" y="2831905"/>
            <a:ext cx="5911795" cy="28245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0" y="5656429"/>
            <a:ext cx="6096000" cy="444500"/>
          </a:xfrm>
        </p:spPr>
        <p:txBody>
          <a:bodyPr>
            <a:spAutoFit/>
          </a:bodyPr>
          <a:lstStyle/>
          <a:p>
            <a:pPr algn="ctr"/>
            <a:r>
              <a:rPr>
                <a:solidFill>
                  <a:srgbClr val="999999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2018年IoT设备所采用操作系统的倾向性调查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/>
              <a:t>FreeRTOS</a:t>
            </a:r>
            <a:r>
              <a:rPr lang="zh-CN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2401"/>
            <a:ext cx="10515600" cy="5294832"/>
          </a:xfrm>
        </p:spPr>
        <p:txBody>
          <a:bodyPr vert="horz">
            <a:normAutofit/>
          </a:bodyPr>
          <a:lstStyle/>
          <a:p>
            <a:r>
              <a:rPr lang="zh-CN"/>
              <a:t>任务管理：用一组双向链表维护</a:t>
            </a:r>
          </a:p>
          <a:p>
            <a:r>
              <a:rPr lang="zh-CN"/>
              <a:t>灵活的抢占式调度机制：优先级调度</a:t>
            </a:r>
            <a:r>
              <a:rPr lang="en-US"/>
              <a:t>+</a:t>
            </a:r>
            <a:r>
              <a:rPr lang="zh-CN"/>
              <a:t>扩充的“非运行态”</a:t>
            </a:r>
          </a:p>
          <a:p>
            <a:pPr marL="685800" lvl="1" indent="-228600"/>
            <a:r>
              <a:rPr lang="en-US"/>
              <a:t>vTaskPrioritySet() API </a:t>
            </a:r>
            <a:r>
              <a:rPr lang="zh-CN"/>
              <a:t>设置任意任务的优先级</a:t>
            </a:r>
          </a:p>
          <a:p>
            <a:pPr marL="685800" lvl="1" indent="-228600"/>
            <a:r>
              <a:rPr lang="zh-CN"/>
              <a:t>阻塞态（被动恢复就绪）、挂起态（主动恢复就绪）</a:t>
            </a:r>
          </a:p>
          <a:p>
            <a:pPr marL="228600" lvl="0" indent="-228600"/>
            <a:r>
              <a:rPr lang="zh-CN"/>
              <a:t>内存管理：四种模式</a:t>
            </a:r>
          </a:p>
          <a:p>
            <a:pPr marL="228600" lvl="0" indent="-228600"/>
            <a:r>
              <a:rPr lang="zh-CN"/>
              <a:t>消息队列：任务间通信，阻塞式读写</a:t>
            </a:r>
          </a:p>
          <a:p>
            <a:pPr marL="228600" lvl="0" indent="-228600"/>
            <a:r>
              <a:rPr lang="zh-CN"/>
              <a:t>延迟中断处理：信号量</a:t>
            </a:r>
            <a:r>
              <a:rPr lang="en-US"/>
              <a:t>+</a:t>
            </a:r>
            <a:r>
              <a:rPr lang="zh-CN"/>
              <a:t>中断处理任务</a:t>
            </a:r>
          </a:p>
          <a:p>
            <a:pPr marL="228600" lvl="0" indent="-228600"/>
            <a:r>
              <a:rPr lang="zh-CN"/>
              <a:t>低功耗模式：</a:t>
            </a:r>
            <a:r>
              <a:rPr lang="en-US"/>
              <a:t>IDLE</a:t>
            </a:r>
            <a:r>
              <a:rPr lang="zh-CN"/>
              <a:t>进入</a:t>
            </a:r>
            <a:r>
              <a:rPr lang="en-US"/>
              <a:t>+Tickless</a:t>
            </a:r>
          </a:p>
          <a:p>
            <a:pPr marL="228600" lvl="0" indent="-228600"/>
            <a:r>
              <a:rPr lang="zh-CN"/>
              <a:t>临界区保护：基本方式、挂起调度器</a:t>
            </a:r>
          </a:p>
          <a:p>
            <a:pPr marL="228600" lvl="0" indent="-228600"/>
            <a:endParaRPr lang="zh-CN"/>
          </a:p>
        </p:txBody>
      </p:sp>
      <p:pic>
        <p:nvPicPr>
          <p:cNvPr id="4" name="内容占位符 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910392" y="365125"/>
            <a:ext cx="3443408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919954" y="4979305"/>
            <a:ext cx="4433846" cy="13386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t>用Rust重新设计FreeRTOS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zh-CN"/>
              <a:t>没有垃圾回收的内存安全</a:t>
            </a:r>
          </a:p>
          <a:p>
            <a:r>
              <a:rPr lang="zh-CN"/>
              <a:t>没有数据竞争的并发</a:t>
            </a:r>
          </a:p>
          <a:p>
            <a:r>
              <a:rPr lang="zh-CN"/>
              <a:t>更安全的基本数据结构</a:t>
            </a:r>
          </a:p>
          <a:p>
            <a:r>
              <a:rPr lang="zh-CN"/>
              <a:t>与</a:t>
            </a:r>
            <a:r>
              <a:rPr lang="en-US"/>
              <a:t>C</a:t>
            </a:r>
            <a:r>
              <a:rPr lang="zh-CN"/>
              <a:t>的高兼容性</a:t>
            </a:r>
          </a:p>
          <a:p>
            <a:r>
              <a:rPr lang="zh-CN"/>
              <a:t>优秀的移植性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t>相关工作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/>
              <a:t>FreeRTOS</a:t>
            </a:r>
            <a:r>
              <a:rPr lang="zh-CN"/>
              <a:t>开源代码</a:t>
            </a:r>
          </a:p>
          <a:p>
            <a:pPr marL="685800" lvl="1" indent="-228600"/>
            <a:r>
              <a:rPr lang="en-US" sz="2400">
                <a:latin typeface="微软雅黑"/>
                <a:ea typeface="微软雅黑"/>
              </a:rPr>
              <a:t>C</a:t>
            </a:r>
            <a:r>
              <a:rPr lang="zh-CN" sz="2400">
                <a:latin typeface="微软雅黑"/>
                <a:ea typeface="微软雅黑"/>
              </a:rPr>
              <a:t>语言实现</a:t>
            </a:r>
          </a:p>
          <a:p>
            <a:pPr marL="685800" lvl="1" indent="-228600"/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微软雅黑"/>
                <a:ea typeface="微软雅黑"/>
              </a:rPr>
              <a:t>支持包含X86，Xilinx，Altera等多达30种的硬件平台</a:t>
            </a:r>
          </a:p>
          <a:p>
            <a:pPr marL="685800" lvl="1" indent="-228600"/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微软雅黑"/>
                <a:ea typeface="微软雅黑"/>
              </a:rPr>
              <a:t>丰富的生态与第三方扩展</a:t>
            </a:r>
          </a:p>
          <a:p>
            <a:pPr marL="685800" lvl="1" indent="-228600"/>
            <a:endParaRPr lang="zh-CN" sz="24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</a:endParaRPr>
          </a:p>
          <a:p>
            <a:pPr marL="685800" lvl="1" indent="-228600"/>
            <a:endParaRPr lang="zh-CN" sz="24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zh-CN"/>
              <a:t>相关工作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/>
              <a:t>Rust-FreeRTOS(2019)</a:t>
            </a:r>
          </a:p>
          <a:p>
            <a:pPr marL="685800" lvl="1" indent="-228600"/>
            <a:r>
              <a:rPr lang="zh-CN" sz="2400">
                <a:latin typeface="微软雅黑"/>
                <a:ea typeface="微软雅黑"/>
              </a:rPr>
              <a:t>实现了大部分基础功能</a:t>
            </a:r>
          </a:p>
          <a:p>
            <a:pPr marL="685800" lvl="1" indent="-228600"/>
            <a:r>
              <a:rPr lang="zh-CN" sz="2400">
                <a:latin typeface="微软雅黑"/>
                <a:ea typeface="微软雅黑"/>
              </a:rPr>
              <a:t>内核部分使用了R</a:t>
            </a:r>
            <a:r>
              <a:rPr lang="en-US" sz="2400">
                <a:latin typeface="微软雅黑"/>
                <a:ea typeface="微软雅黑"/>
              </a:rPr>
              <a:t>ust</a:t>
            </a:r>
            <a:r>
              <a:rPr lang="zh-CN" sz="2400">
                <a:latin typeface="微软雅黑"/>
                <a:ea typeface="微软雅黑"/>
              </a:rPr>
              <a:t>，硬件相关代码引用了开源的</a:t>
            </a:r>
            <a:r>
              <a:rPr lang="en-US" sz="2400">
                <a:latin typeface="微软雅黑"/>
                <a:ea typeface="微软雅黑"/>
              </a:rPr>
              <a:t>C</a:t>
            </a:r>
            <a:r>
              <a:rPr lang="zh-CN" sz="2400">
                <a:latin typeface="微软雅黑"/>
                <a:ea typeface="微软雅黑"/>
              </a:rPr>
              <a:t>代码</a:t>
            </a:r>
          </a:p>
          <a:p>
            <a:pPr marL="685800" lvl="1" indent="-228600"/>
            <a:r>
              <a:rPr lang="zh-CN" sz="2400">
                <a:latin typeface="微软雅黑"/>
                <a:ea typeface="微软雅黑"/>
              </a:rPr>
              <a:t>使用R</a:t>
            </a:r>
            <a:r>
              <a:rPr lang="en-US" sz="2400">
                <a:latin typeface="微软雅黑"/>
                <a:ea typeface="微软雅黑"/>
              </a:rPr>
              <a:t>ust std</a:t>
            </a:r>
            <a:r>
              <a:rPr lang="zh-CN" sz="2400">
                <a:latin typeface="微软雅黑"/>
                <a:ea typeface="微软雅黑"/>
              </a:rPr>
              <a:t>库，仅能在</a:t>
            </a:r>
            <a:r>
              <a:rPr lang="en-US" sz="2400">
                <a:latin typeface="微软雅黑"/>
                <a:ea typeface="微软雅黑"/>
              </a:rPr>
              <a:t>qemu-x86</a:t>
            </a:r>
            <a:r>
              <a:rPr lang="zh-CN" sz="2400">
                <a:latin typeface="微软雅黑"/>
                <a:ea typeface="微软雅黑"/>
              </a:rPr>
              <a:t>平台上运行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t>已完成工作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/>
              <a:t> </a:t>
            </a:r>
            <a:r>
              <a:rPr lang="zh-CN"/>
              <a:t>框架搭建与核心数据结构实现：安全的双向链表</a:t>
            </a:r>
          </a:p>
          <a:p>
            <a:r>
              <a:rPr lang="en-US"/>
              <a:t> Rust</a:t>
            </a:r>
            <a:r>
              <a:rPr lang="zh-CN"/>
              <a:t>实现底层</a:t>
            </a:r>
            <a:r>
              <a:rPr lang="en-US"/>
              <a:t>RISC-V</a:t>
            </a:r>
            <a:r>
              <a:rPr lang="zh-CN"/>
              <a:t>硬件相关</a:t>
            </a:r>
            <a:r>
              <a:rPr lang="en-US"/>
              <a:t>api</a:t>
            </a:r>
          </a:p>
          <a:p>
            <a:r>
              <a:rPr lang="en-US"/>
              <a:t> </a:t>
            </a:r>
            <a:r>
              <a:rPr lang="zh-CN"/>
              <a:t>基本任务管理：创建与维护、基于时间片的切换、基于优先级的简单调度、执行</a:t>
            </a:r>
          </a:p>
          <a:p>
            <a:r>
              <a:rPr lang="en-US"/>
              <a:t> </a:t>
            </a:r>
            <a:r>
              <a:rPr lang="zh-CN"/>
              <a:t>基于</a:t>
            </a:r>
            <a:r>
              <a:rPr lang="en-US"/>
              <a:t>buddy_system</a:t>
            </a:r>
            <a:r>
              <a:rPr lang="zh-CN"/>
              <a:t>的内存管理</a:t>
            </a:r>
          </a:p>
          <a:p>
            <a:r>
              <a:rPr lang="en-US"/>
              <a:t> </a:t>
            </a:r>
            <a:r>
              <a:rPr lang="zh-CN"/>
              <a:t>临界段保护机制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/>
              <a:t> </a:t>
            </a:r>
            <a:r>
              <a:rPr lang="zh-CN"/>
              <a:t>框架搭建与核心数据结构实现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/>
              <a:t>FreeRTOS</a:t>
            </a:r>
            <a:r>
              <a:rPr lang="zh-CN"/>
              <a:t>的</a:t>
            </a:r>
            <a:r>
              <a:rPr lang="en-US"/>
              <a:t>READY_LIST</a:t>
            </a:r>
            <a:r>
              <a:rPr lang="zh-CN"/>
              <a:t>、</a:t>
            </a:r>
            <a:r>
              <a:rPr lang="en-US"/>
              <a:t>DELAY_LIST</a:t>
            </a:r>
            <a:r>
              <a:rPr lang="zh-CN"/>
              <a:t>、</a:t>
            </a:r>
            <a:r>
              <a:rPr lang="en-US"/>
              <a:t>xQueue(</a:t>
            </a:r>
            <a:r>
              <a:rPr lang="zh-CN"/>
              <a:t>消息队列）等核心变量的实现都需要用到双向链表</a:t>
            </a:r>
          </a:p>
          <a:p>
            <a:r>
              <a:rPr lang="zh-CN"/>
              <a:t>使用R</a:t>
            </a:r>
            <a:r>
              <a:rPr lang="en-US"/>
              <a:t>ust</a:t>
            </a:r>
            <a:r>
              <a:rPr lang="zh-CN"/>
              <a:t>智能指针的安全链表</a:t>
            </a:r>
          </a:p>
          <a:p>
            <a:pPr marL="0" indent="0">
              <a:buNone/>
            </a:pPr>
            <a:endParaRPr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3</TotalTime>
  <Words>599</Words>
  <Application>Microsoft Office PowerPoint</Application>
  <PresentationFormat>宽屏</PresentationFormat>
  <Paragraphs>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-apple-system</vt:lpstr>
      <vt:lpstr>Helvetica Neue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 2</vt:lpstr>
      <vt:lpstr>HDOfficeLightV0</vt:lpstr>
      <vt:lpstr>1_HDOfficeLightV0</vt:lpstr>
      <vt:lpstr>Office 主题​​</vt:lpstr>
      <vt:lpstr>R-FreeRTOS</vt:lpstr>
      <vt:lpstr>FreeRTOS介绍</vt:lpstr>
      <vt:lpstr>FreeRTOS介绍</vt:lpstr>
      <vt:lpstr>FreeRTOS介绍</vt:lpstr>
      <vt:lpstr>用Rust重新设计FreeRTOS</vt:lpstr>
      <vt:lpstr>相关工作</vt:lpstr>
      <vt:lpstr>相关工作</vt:lpstr>
      <vt:lpstr>已完成工作</vt:lpstr>
      <vt:lpstr> 框架搭建与核心数据结构实现</vt:lpstr>
      <vt:lpstr>Rust实现底层RISC-V硬件相关api</vt:lpstr>
      <vt:lpstr> 基本任务管理</vt:lpstr>
      <vt:lpstr> 基于buddy_system的内存管理</vt:lpstr>
      <vt:lpstr>临界段保护机制</vt:lpstr>
      <vt:lpstr>预期规划</vt:lpstr>
      <vt:lpstr>过程中的挑战</vt:lpstr>
      <vt:lpstr>Demo展示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R-FreeRTOS</dc:title>
  <cp:lastModifiedBy>zyhxx</cp:lastModifiedBy>
  <cp:revision>3</cp:revision>
  <dcterms:modified xsi:type="dcterms:W3CDTF">2022-04-04T15:48:17Z</dcterms:modified>
</cp:coreProperties>
</file>