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5" r:id="rId2"/>
    <p:sldId id="320" r:id="rId3"/>
    <p:sldId id="322" r:id="rId4"/>
    <p:sldId id="323" r:id="rId5"/>
    <p:sldId id="324" r:id="rId6"/>
    <p:sldId id="325" r:id="rId7"/>
    <p:sldId id="2147310800" r:id="rId8"/>
    <p:sldId id="2147310804" r:id="rId9"/>
    <p:sldId id="2147310805" r:id="rId10"/>
    <p:sldId id="2147310806" r:id="rId11"/>
    <p:sldId id="2147310809" r:id="rId12"/>
    <p:sldId id="2147310819" r:id="rId13"/>
    <p:sldId id="2147310818" r:id="rId14"/>
    <p:sldId id="326" r:id="rId15"/>
    <p:sldId id="2147310810" r:id="rId16"/>
    <p:sldId id="214731081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pos="70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4BE"/>
    <a:srgbClr val="006C75"/>
    <a:srgbClr val="E19477"/>
    <a:srgbClr val="FEDBD0"/>
    <a:srgbClr val="ED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26" y="211"/>
      </p:cViewPr>
      <p:guideLst>
        <p:guide orient="horz" pos="2160"/>
        <p:guide pos="3840"/>
        <p:guide pos="597"/>
        <p:guide pos="70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174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D54D1-8E0C-4492-89C0-FDE965C8B8B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21888-5225-4C21-A9F1-87D1F3A1AE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3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2BE62C-2695-0373-0DEA-74459D04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7381081"/>
            <a:ext cx="6172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8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3C403-47FF-E40C-73D3-AF1A8BE7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FB6A18-8373-88E8-5308-5EF37C618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E92B2C-31D4-EDF1-2370-46B47BCD8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11003-E9EE-456B-CE53-AB0259E02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E11E0B-9312-DE3A-C4CA-3C862315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7381081"/>
            <a:ext cx="6172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82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7A41-3CA9-C471-7333-1C5C648F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B6A067-8075-6A3D-2817-0EA367A57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0FDBE1-CE7F-4E2D-402F-EAE117013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B929E-1217-5929-E00E-CB0215F8D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75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7A41-3CA9-C471-7333-1C5C648F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B6A067-8075-6A3D-2817-0EA367A57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0FDBE1-CE7F-4E2D-402F-EAE117013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B929E-1217-5929-E00E-CB0215F8D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2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7A41-3CA9-C471-7333-1C5C648F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B6A067-8075-6A3D-2817-0EA367A57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0FDBE1-CE7F-4E2D-402F-EAE117013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BB929E-1217-5929-E00E-CB0215F8D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849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104B-3D3E-5EF1-CDE2-DFFB1A591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8EEC35-E970-6DC3-76A6-E19D70F36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9BB765-4F1E-8A8F-7FAF-E54360F6F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968BF-7AE0-E0DA-33A0-8E6061EAA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9A9631-DE29-48F4-19A7-C44B121E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7381081"/>
            <a:ext cx="6172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9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F31F6-A01C-22AD-B570-2D3A946A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4BAC40-9D2A-3DBD-C8D5-A1F0F4617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870900-3F4A-7936-7EF2-013630FDE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66ADC9-4F92-0651-2DC4-024F1F3CD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33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66B5F-5F9A-A932-0C0E-3418A3D6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7D2ECAC-DAA1-BC96-7F0E-ED5EF9506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664E9D-FA1B-80DA-90B1-D50AB56EF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82F78E-8892-10EC-4F75-7AD198385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38E8-8A78-0922-FB12-8D4242A7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C85EC3-0A7F-C690-13E4-DF99F17A6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39721D-DD48-C7ED-93C6-45AAEDE71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83526-9778-24EE-166C-94AF19670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3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85590-1F89-7BCF-6F03-E28173224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DE0959-73EE-9C39-3865-3F16449F7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84EECB-D032-4B3D-8F81-61D48EAC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E1216D-7B13-2422-5E93-2178AF7E3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08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34D5-8736-0B6D-8C88-FC68C9128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118B18-BEEE-0278-C3CE-875E012D8C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ACC462-F008-5838-0094-5BE443AB5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4FE3DF-9979-893C-395F-64513D837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D1A9B8-A307-3723-22C9-A510C102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7381081"/>
            <a:ext cx="61722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9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CA7E-A639-1483-8B72-C0A34ABC5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161202-213D-B979-39A0-04C0515CE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4F12D84-2936-D67B-9827-665204A6D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5AD03-965A-9CCA-86D4-361C89AC0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6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EA79-DEB6-0923-DC27-8F6EC74DB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79EE80-80C3-48CE-91C5-576F89FA8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19D0DE-04FB-CC20-E359-BB41BDF9A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446DD-566F-A0CD-D9E2-CE9166992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96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0E371-0C2A-AA01-1BFB-5B02F4EE2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1F9C7A-D729-BFF8-A7CB-95042FB7D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061B4A-9BBD-8800-FABE-4B4FC9E54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4963B-2BEB-F4B5-0ABF-4AC6E1CF7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8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FF0D1-A12B-A34E-FB26-88C9D838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061AB6-7186-164E-498E-71775E901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EBCC82-08EB-522D-BD4D-3A7C5D2B9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ADBB7-1377-BA14-23CD-9D32CC6BE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8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7BB6C-2E4F-8DF5-9723-BBC4E1475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1FA98D-C5F8-4432-7727-FA9CCAB1E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6EF82E-C039-ED57-3DB1-B48577C7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3CCB25-5D51-FC0D-0DB3-852DD32AE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C2BCF-A1EC-4495-A169-B117DFEE7E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6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6DE347-F74F-3E86-B143-A3A785F7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08CB-3D60-48B4-8413-3092E74D8BF4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7CCCBD-38CD-98C9-AFF7-E64E6BA2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5B4F62-C64B-B47E-DB12-D99931D0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D38B5-C2D2-475B-9DC8-08F2B99BA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图片 218">
            <a:extLst>
              <a:ext uri="{FF2B5EF4-FFF2-40B4-BE49-F238E27FC236}">
                <a16:creationId xmlns:a16="http://schemas.microsoft.com/office/drawing/2014/main" id="{35FDA383-AA5B-B4D3-81C0-ED41709396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4" name="图形 160">
            <a:extLst>
              <a:ext uri="{FF2B5EF4-FFF2-40B4-BE49-F238E27FC236}">
                <a16:creationId xmlns:a16="http://schemas.microsoft.com/office/drawing/2014/main" id="{0DFAB649-61E6-B70C-5E63-144D02616D23}"/>
              </a:ext>
            </a:extLst>
          </p:cNvPr>
          <p:cNvGrpSpPr/>
          <p:nvPr userDrawn="1"/>
        </p:nvGrpSpPr>
        <p:grpSpPr>
          <a:xfrm rot="4770950">
            <a:off x="9594734" y="-900558"/>
            <a:ext cx="2170083" cy="3888880"/>
            <a:chOff x="2328952" y="2364897"/>
            <a:chExt cx="792497" cy="1420188"/>
          </a:xfrm>
          <a:noFill/>
        </p:grpSpPr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5788E176-4182-7E20-ABBB-0408FEED078D}"/>
                </a:ext>
              </a:extLst>
            </p:cNvPr>
            <p:cNvSpPr/>
            <p:nvPr/>
          </p:nvSpPr>
          <p:spPr>
            <a:xfrm>
              <a:off x="2487152" y="2885499"/>
              <a:ext cx="308" cy="745"/>
            </a:xfrm>
            <a:custGeom>
              <a:avLst/>
              <a:gdLst>
                <a:gd name="connsiteX0" fmla="*/ 309 w 308"/>
                <a:gd name="connsiteY0" fmla="*/ 746 h 745"/>
                <a:gd name="connsiteX1" fmla="*/ 0 w 308"/>
                <a:gd name="connsiteY1" fmla="*/ 0 h 745"/>
                <a:gd name="connsiteX2" fmla="*/ 94 w 308"/>
                <a:gd name="connsiteY2" fmla="*/ 296 h 745"/>
                <a:gd name="connsiteX3" fmla="*/ 227 w 308"/>
                <a:gd name="connsiteY3" fmla="*/ 562 h 745"/>
                <a:gd name="connsiteX4" fmla="*/ 309 w 308"/>
                <a:gd name="connsiteY4" fmla="*/ 746 h 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" h="745">
                  <a:moveTo>
                    <a:pt x="309" y="746"/>
                  </a:moveTo>
                  <a:cubicBezTo>
                    <a:pt x="253" y="613"/>
                    <a:pt x="167" y="403"/>
                    <a:pt x="0" y="0"/>
                  </a:cubicBezTo>
                  <a:cubicBezTo>
                    <a:pt x="34" y="99"/>
                    <a:pt x="60" y="197"/>
                    <a:pt x="94" y="296"/>
                  </a:cubicBezTo>
                  <a:cubicBezTo>
                    <a:pt x="137" y="390"/>
                    <a:pt x="184" y="459"/>
                    <a:pt x="227" y="562"/>
                  </a:cubicBezTo>
                  <a:cubicBezTo>
                    <a:pt x="261" y="630"/>
                    <a:pt x="283" y="686"/>
                    <a:pt x="309" y="746"/>
                  </a:cubicBezTo>
                  <a:close/>
                </a:path>
              </a:pathLst>
            </a:custGeom>
            <a:grpFill/>
            <a:ln w="12700" cap="flat">
              <a:solidFill>
                <a:srgbClr val="83C4BE">
                  <a:alpha val="6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F26DAB93-7FFF-2904-54C9-CDBAD0BDD299}"/>
                </a:ext>
              </a:extLst>
            </p:cNvPr>
            <p:cNvSpPr/>
            <p:nvPr/>
          </p:nvSpPr>
          <p:spPr>
            <a:xfrm>
              <a:off x="2487461" y="2886244"/>
              <a:ext cx="61" cy="148"/>
            </a:xfrm>
            <a:custGeom>
              <a:avLst/>
              <a:gdLst>
                <a:gd name="connsiteX0" fmla="*/ 0 w 61"/>
                <a:gd name="connsiteY0" fmla="*/ 0 h 148"/>
                <a:gd name="connsiteX1" fmla="*/ 0 w 61"/>
                <a:gd name="connsiteY1" fmla="*/ 0 h 148"/>
                <a:gd name="connsiteX2" fmla="*/ 0 w 61"/>
                <a:gd name="connsiteY2" fmla="*/ 0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" h="148">
                  <a:moveTo>
                    <a:pt x="0" y="0"/>
                  </a:moveTo>
                  <a:cubicBezTo>
                    <a:pt x="94" y="227"/>
                    <a:pt x="69" y="1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solidFill>
                <a:srgbClr val="83C4BE">
                  <a:alpha val="6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5339195F-826A-1973-4A1E-794F4E1C9286}"/>
                </a:ext>
              </a:extLst>
            </p:cNvPr>
            <p:cNvSpPr/>
            <p:nvPr/>
          </p:nvSpPr>
          <p:spPr>
            <a:xfrm>
              <a:off x="2328952" y="2364897"/>
              <a:ext cx="792497" cy="1420188"/>
            </a:xfrm>
            <a:custGeom>
              <a:avLst/>
              <a:gdLst>
                <a:gd name="connsiteX0" fmla="*/ 243531 w 792497"/>
                <a:gd name="connsiteY0" fmla="*/ 1370917 h 1420188"/>
                <a:gd name="connsiteX1" fmla="*/ 247522 w 792497"/>
                <a:gd name="connsiteY1" fmla="*/ 1364758 h 1420188"/>
                <a:gd name="connsiteX2" fmla="*/ 270204 w 792497"/>
                <a:gd name="connsiteY2" fmla="*/ 1316974 h 1420188"/>
                <a:gd name="connsiteX3" fmla="*/ 282317 w 792497"/>
                <a:gd name="connsiteY3" fmla="*/ 1266997 h 1420188"/>
                <a:gd name="connsiteX4" fmla="*/ 291254 w 792497"/>
                <a:gd name="connsiteY4" fmla="*/ 1230105 h 1420188"/>
                <a:gd name="connsiteX5" fmla="*/ 305103 w 792497"/>
                <a:gd name="connsiteY5" fmla="*/ 1204053 h 1420188"/>
                <a:gd name="connsiteX6" fmla="*/ 325698 w 792497"/>
                <a:gd name="connsiteY6" fmla="*/ 1142876 h 1420188"/>
                <a:gd name="connsiteX7" fmla="*/ 326273 w 792497"/>
                <a:gd name="connsiteY7" fmla="*/ 1117702 h 1420188"/>
                <a:gd name="connsiteX8" fmla="*/ 344275 w 792497"/>
                <a:gd name="connsiteY8" fmla="*/ 1162301 h 1420188"/>
                <a:gd name="connsiteX9" fmla="*/ 353563 w 792497"/>
                <a:gd name="connsiteY9" fmla="*/ 1213037 h 1420188"/>
                <a:gd name="connsiteX10" fmla="*/ 354785 w 792497"/>
                <a:gd name="connsiteY10" fmla="*/ 1222051 h 1420188"/>
                <a:gd name="connsiteX11" fmla="*/ 351274 w 792497"/>
                <a:gd name="connsiteY11" fmla="*/ 1225707 h 1420188"/>
                <a:gd name="connsiteX12" fmla="*/ 327464 w 792497"/>
                <a:gd name="connsiteY12" fmla="*/ 1262921 h 1420188"/>
                <a:gd name="connsiteX13" fmla="*/ 312531 w 792497"/>
                <a:gd name="connsiteY13" fmla="*/ 1301544 h 1420188"/>
                <a:gd name="connsiteX14" fmla="*/ 319895 w 792497"/>
                <a:gd name="connsiteY14" fmla="*/ 1353425 h 1420188"/>
                <a:gd name="connsiteX15" fmla="*/ 327280 w 792497"/>
                <a:gd name="connsiteY15" fmla="*/ 1367582 h 1420188"/>
                <a:gd name="connsiteX16" fmla="*/ 357721 w 792497"/>
                <a:gd name="connsiteY16" fmla="*/ 1413775 h 1420188"/>
                <a:gd name="connsiteX17" fmla="*/ 361484 w 792497"/>
                <a:gd name="connsiteY17" fmla="*/ 1417937 h 1420188"/>
                <a:gd name="connsiteX18" fmla="*/ 361493 w 792497"/>
                <a:gd name="connsiteY18" fmla="*/ 1418006 h 1420188"/>
                <a:gd name="connsiteX19" fmla="*/ 363966 w 792497"/>
                <a:gd name="connsiteY19" fmla="*/ 1420157 h 1420188"/>
                <a:gd name="connsiteX20" fmla="*/ 364648 w 792497"/>
                <a:gd name="connsiteY20" fmla="*/ 1419870 h 1420188"/>
                <a:gd name="connsiteX21" fmla="*/ 371026 w 792497"/>
                <a:gd name="connsiteY21" fmla="*/ 1416681 h 1420188"/>
                <a:gd name="connsiteX22" fmla="*/ 372873 w 792497"/>
                <a:gd name="connsiteY22" fmla="*/ 1410839 h 1420188"/>
                <a:gd name="connsiteX23" fmla="*/ 374502 w 792497"/>
                <a:gd name="connsiteY23" fmla="*/ 1375392 h 1420188"/>
                <a:gd name="connsiteX24" fmla="*/ 370125 w 792497"/>
                <a:gd name="connsiteY24" fmla="*/ 1339992 h 1420188"/>
                <a:gd name="connsiteX25" fmla="*/ 372933 w 792497"/>
                <a:gd name="connsiteY25" fmla="*/ 1309589 h 1420188"/>
                <a:gd name="connsiteX26" fmla="*/ 378201 w 792497"/>
                <a:gd name="connsiteY26" fmla="*/ 1288081 h 1420188"/>
                <a:gd name="connsiteX27" fmla="*/ 377866 w 792497"/>
                <a:gd name="connsiteY27" fmla="*/ 1249020 h 1420188"/>
                <a:gd name="connsiteX28" fmla="*/ 364159 w 792497"/>
                <a:gd name="connsiteY28" fmla="*/ 1226063 h 1420188"/>
                <a:gd name="connsiteX29" fmla="*/ 358244 w 792497"/>
                <a:gd name="connsiteY29" fmla="*/ 1175640 h 1420188"/>
                <a:gd name="connsiteX30" fmla="*/ 346221 w 792497"/>
                <a:gd name="connsiteY30" fmla="*/ 1129820 h 1420188"/>
                <a:gd name="connsiteX31" fmla="*/ 325703 w 792497"/>
                <a:gd name="connsiteY31" fmla="*/ 1094454 h 1420188"/>
                <a:gd name="connsiteX32" fmla="*/ 333469 w 792497"/>
                <a:gd name="connsiteY32" fmla="*/ 1065419 h 1420188"/>
                <a:gd name="connsiteX33" fmla="*/ 338261 w 792497"/>
                <a:gd name="connsiteY33" fmla="*/ 1055432 h 1420188"/>
                <a:gd name="connsiteX34" fmla="*/ 347605 w 792497"/>
                <a:gd name="connsiteY34" fmla="*/ 980058 h 1420188"/>
                <a:gd name="connsiteX35" fmla="*/ 344858 w 792497"/>
                <a:gd name="connsiteY35" fmla="*/ 974143 h 1420188"/>
                <a:gd name="connsiteX36" fmla="*/ 345428 w 792497"/>
                <a:gd name="connsiteY36" fmla="*/ 972253 h 1420188"/>
                <a:gd name="connsiteX37" fmla="*/ 353662 w 792497"/>
                <a:gd name="connsiteY37" fmla="*/ 936274 h 1420188"/>
                <a:gd name="connsiteX38" fmla="*/ 359264 w 792497"/>
                <a:gd name="connsiteY38" fmla="*/ 892318 h 1420188"/>
                <a:gd name="connsiteX39" fmla="*/ 360023 w 792497"/>
                <a:gd name="connsiteY39" fmla="*/ 890120 h 1420188"/>
                <a:gd name="connsiteX40" fmla="*/ 362209 w 792497"/>
                <a:gd name="connsiteY40" fmla="*/ 891898 h 1420188"/>
                <a:gd name="connsiteX41" fmla="*/ 374167 w 792497"/>
                <a:gd name="connsiteY41" fmla="*/ 925447 h 1420188"/>
                <a:gd name="connsiteX42" fmla="*/ 391179 w 792497"/>
                <a:gd name="connsiteY42" fmla="*/ 967705 h 1420188"/>
                <a:gd name="connsiteX43" fmla="*/ 417343 w 792497"/>
                <a:gd name="connsiteY43" fmla="*/ 1027374 h 1420188"/>
                <a:gd name="connsiteX44" fmla="*/ 446995 w 792497"/>
                <a:gd name="connsiteY44" fmla="*/ 1076880 h 1420188"/>
                <a:gd name="connsiteX45" fmla="*/ 453566 w 792497"/>
                <a:gd name="connsiteY45" fmla="*/ 1084724 h 1420188"/>
                <a:gd name="connsiteX46" fmla="*/ 440754 w 792497"/>
                <a:gd name="connsiteY46" fmla="*/ 1090948 h 1420188"/>
                <a:gd name="connsiteX47" fmla="*/ 403057 w 792497"/>
                <a:gd name="connsiteY47" fmla="*/ 1161979 h 1420188"/>
                <a:gd name="connsiteX48" fmla="*/ 406631 w 792497"/>
                <a:gd name="connsiteY48" fmla="*/ 1191182 h 1420188"/>
                <a:gd name="connsiteX49" fmla="*/ 421050 w 792497"/>
                <a:gd name="connsiteY49" fmla="*/ 1217585 h 1420188"/>
                <a:gd name="connsiteX50" fmla="*/ 431462 w 792497"/>
                <a:gd name="connsiteY50" fmla="*/ 1244730 h 1420188"/>
                <a:gd name="connsiteX51" fmla="*/ 429704 w 792497"/>
                <a:gd name="connsiteY51" fmla="*/ 1259380 h 1420188"/>
                <a:gd name="connsiteX52" fmla="*/ 427943 w 792497"/>
                <a:gd name="connsiteY52" fmla="*/ 1276504 h 1420188"/>
                <a:gd name="connsiteX53" fmla="*/ 430952 w 792497"/>
                <a:gd name="connsiteY53" fmla="*/ 1294476 h 1420188"/>
                <a:gd name="connsiteX54" fmla="*/ 446764 w 792497"/>
                <a:gd name="connsiteY54" fmla="*/ 1323537 h 1420188"/>
                <a:gd name="connsiteX55" fmla="*/ 460814 w 792497"/>
                <a:gd name="connsiteY55" fmla="*/ 1347947 h 1420188"/>
                <a:gd name="connsiteX56" fmla="*/ 464204 w 792497"/>
                <a:gd name="connsiteY56" fmla="*/ 1360999 h 1420188"/>
                <a:gd name="connsiteX57" fmla="*/ 470565 w 792497"/>
                <a:gd name="connsiteY57" fmla="*/ 1367869 h 1420188"/>
                <a:gd name="connsiteX58" fmla="*/ 478747 w 792497"/>
                <a:gd name="connsiteY58" fmla="*/ 1363690 h 1420188"/>
                <a:gd name="connsiteX59" fmla="*/ 488803 w 792497"/>
                <a:gd name="connsiteY59" fmla="*/ 1341462 h 1420188"/>
                <a:gd name="connsiteX60" fmla="*/ 493805 w 792497"/>
                <a:gd name="connsiteY60" fmla="*/ 1282787 h 1420188"/>
                <a:gd name="connsiteX61" fmla="*/ 493968 w 792497"/>
                <a:gd name="connsiteY61" fmla="*/ 1258206 h 1420188"/>
                <a:gd name="connsiteX62" fmla="*/ 496733 w 792497"/>
                <a:gd name="connsiteY62" fmla="*/ 1241159 h 1420188"/>
                <a:gd name="connsiteX63" fmla="*/ 511700 w 792497"/>
                <a:gd name="connsiteY63" fmla="*/ 1261900 h 1420188"/>
                <a:gd name="connsiteX64" fmla="*/ 536582 w 792497"/>
                <a:gd name="connsiteY64" fmla="*/ 1286358 h 1420188"/>
                <a:gd name="connsiteX65" fmla="*/ 569800 w 792497"/>
                <a:gd name="connsiteY65" fmla="*/ 1306927 h 1420188"/>
                <a:gd name="connsiteX66" fmla="*/ 579363 w 792497"/>
                <a:gd name="connsiteY66" fmla="*/ 1309924 h 1420188"/>
                <a:gd name="connsiteX67" fmla="*/ 581236 w 792497"/>
                <a:gd name="connsiteY67" fmla="*/ 1300931 h 1420188"/>
                <a:gd name="connsiteX68" fmla="*/ 569702 w 792497"/>
                <a:gd name="connsiteY68" fmla="*/ 1265094 h 1420188"/>
                <a:gd name="connsiteX69" fmla="*/ 564104 w 792497"/>
                <a:gd name="connsiteY69" fmla="*/ 1250238 h 1420188"/>
                <a:gd name="connsiteX70" fmla="*/ 561292 w 792497"/>
                <a:gd name="connsiteY70" fmla="*/ 1239599 h 1420188"/>
                <a:gd name="connsiteX71" fmla="*/ 548069 w 792497"/>
                <a:gd name="connsiteY71" fmla="*/ 1222253 h 1420188"/>
                <a:gd name="connsiteX72" fmla="*/ 534096 w 792497"/>
                <a:gd name="connsiteY72" fmla="*/ 1207306 h 1420188"/>
                <a:gd name="connsiteX73" fmla="*/ 525575 w 792497"/>
                <a:gd name="connsiteY73" fmla="*/ 1198588 h 1420188"/>
                <a:gd name="connsiteX74" fmla="*/ 519728 w 792497"/>
                <a:gd name="connsiteY74" fmla="*/ 1194615 h 1420188"/>
                <a:gd name="connsiteX75" fmla="*/ 514641 w 792497"/>
                <a:gd name="connsiteY75" fmla="*/ 1174671 h 1420188"/>
                <a:gd name="connsiteX76" fmla="*/ 512369 w 792497"/>
                <a:gd name="connsiteY76" fmla="*/ 1157252 h 1420188"/>
                <a:gd name="connsiteX77" fmla="*/ 510346 w 792497"/>
                <a:gd name="connsiteY77" fmla="*/ 1121101 h 1420188"/>
                <a:gd name="connsiteX78" fmla="*/ 507200 w 792497"/>
                <a:gd name="connsiteY78" fmla="*/ 1113493 h 1420188"/>
                <a:gd name="connsiteX79" fmla="*/ 477925 w 792497"/>
                <a:gd name="connsiteY79" fmla="*/ 1084827 h 1420188"/>
                <a:gd name="connsiteX80" fmla="*/ 462340 w 792497"/>
                <a:gd name="connsiteY80" fmla="*/ 1082521 h 1420188"/>
                <a:gd name="connsiteX81" fmla="*/ 461054 w 792497"/>
                <a:gd name="connsiteY81" fmla="*/ 1079842 h 1420188"/>
                <a:gd name="connsiteX82" fmla="*/ 451688 w 792497"/>
                <a:gd name="connsiteY82" fmla="*/ 1063961 h 1420188"/>
                <a:gd name="connsiteX83" fmla="*/ 416271 w 792497"/>
                <a:gd name="connsiteY83" fmla="*/ 989672 h 1420188"/>
                <a:gd name="connsiteX84" fmla="*/ 416464 w 792497"/>
                <a:gd name="connsiteY84" fmla="*/ 986792 h 1420188"/>
                <a:gd name="connsiteX85" fmla="*/ 418414 w 792497"/>
                <a:gd name="connsiteY85" fmla="*/ 987898 h 1420188"/>
                <a:gd name="connsiteX86" fmla="*/ 424591 w 792497"/>
                <a:gd name="connsiteY86" fmla="*/ 993911 h 1420188"/>
                <a:gd name="connsiteX87" fmla="*/ 469678 w 792497"/>
                <a:gd name="connsiteY87" fmla="*/ 1031922 h 1420188"/>
                <a:gd name="connsiteX88" fmla="*/ 477084 w 792497"/>
                <a:gd name="connsiteY88" fmla="*/ 1036212 h 1420188"/>
                <a:gd name="connsiteX89" fmla="*/ 479540 w 792497"/>
                <a:gd name="connsiteY89" fmla="*/ 1036525 h 1420188"/>
                <a:gd name="connsiteX90" fmla="*/ 479695 w 792497"/>
                <a:gd name="connsiteY90" fmla="*/ 1038535 h 1420188"/>
                <a:gd name="connsiteX91" fmla="*/ 481594 w 792497"/>
                <a:gd name="connsiteY91" fmla="*/ 1045629 h 1420188"/>
                <a:gd name="connsiteX92" fmla="*/ 502288 w 792497"/>
                <a:gd name="connsiteY92" fmla="*/ 1081745 h 1420188"/>
                <a:gd name="connsiteX93" fmla="*/ 582702 w 792497"/>
                <a:gd name="connsiteY93" fmla="*/ 1141290 h 1420188"/>
                <a:gd name="connsiteX94" fmla="*/ 615796 w 792497"/>
                <a:gd name="connsiteY94" fmla="*/ 1163582 h 1420188"/>
                <a:gd name="connsiteX95" fmla="*/ 624994 w 792497"/>
                <a:gd name="connsiteY95" fmla="*/ 1175117 h 1420188"/>
                <a:gd name="connsiteX96" fmla="*/ 653905 w 792497"/>
                <a:gd name="connsiteY96" fmla="*/ 1213414 h 1420188"/>
                <a:gd name="connsiteX97" fmla="*/ 680793 w 792497"/>
                <a:gd name="connsiteY97" fmla="*/ 1240263 h 1420188"/>
                <a:gd name="connsiteX98" fmla="*/ 718773 w 792497"/>
                <a:gd name="connsiteY98" fmla="*/ 1260246 h 1420188"/>
                <a:gd name="connsiteX99" fmla="*/ 771906 w 792497"/>
                <a:gd name="connsiteY99" fmla="*/ 1290738 h 1420188"/>
                <a:gd name="connsiteX100" fmla="*/ 779668 w 792497"/>
                <a:gd name="connsiteY100" fmla="*/ 1296795 h 1420188"/>
                <a:gd name="connsiteX101" fmla="*/ 789659 w 792497"/>
                <a:gd name="connsiteY101" fmla="*/ 1299452 h 1420188"/>
                <a:gd name="connsiteX102" fmla="*/ 791160 w 792497"/>
                <a:gd name="connsiteY102" fmla="*/ 1288291 h 1420188"/>
                <a:gd name="connsiteX103" fmla="*/ 774225 w 792497"/>
                <a:gd name="connsiteY103" fmla="*/ 1239561 h 1420188"/>
                <a:gd name="connsiteX104" fmla="*/ 763864 w 792497"/>
                <a:gd name="connsiteY104" fmla="*/ 1220002 h 1420188"/>
                <a:gd name="connsiteX105" fmla="*/ 748884 w 792497"/>
                <a:gd name="connsiteY105" fmla="*/ 1190427 h 1420188"/>
                <a:gd name="connsiteX106" fmla="*/ 710364 w 792497"/>
                <a:gd name="connsiteY106" fmla="*/ 1146095 h 1420188"/>
                <a:gd name="connsiteX107" fmla="*/ 687424 w 792497"/>
                <a:gd name="connsiteY107" fmla="*/ 1119151 h 1420188"/>
                <a:gd name="connsiteX108" fmla="*/ 664548 w 792497"/>
                <a:gd name="connsiteY108" fmla="*/ 1093880 h 1420188"/>
                <a:gd name="connsiteX109" fmla="*/ 636700 w 792497"/>
                <a:gd name="connsiteY109" fmla="*/ 1078243 h 1420188"/>
                <a:gd name="connsiteX110" fmla="*/ 580816 w 792497"/>
                <a:gd name="connsiteY110" fmla="*/ 1047245 h 1420188"/>
                <a:gd name="connsiteX111" fmla="*/ 565235 w 792497"/>
                <a:gd name="connsiteY111" fmla="*/ 1037352 h 1420188"/>
                <a:gd name="connsiteX112" fmla="*/ 542548 w 792497"/>
                <a:gd name="connsiteY112" fmla="*/ 1028013 h 1420188"/>
                <a:gd name="connsiteX113" fmla="*/ 487504 w 792497"/>
                <a:gd name="connsiteY113" fmla="*/ 1027537 h 1420188"/>
                <a:gd name="connsiteX114" fmla="*/ 481264 w 792497"/>
                <a:gd name="connsiteY114" fmla="*/ 1029864 h 1420188"/>
                <a:gd name="connsiteX115" fmla="*/ 470111 w 792497"/>
                <a:gd name="connsiteY115" fmla="*/ 1018133 h 1420188"/>
                <a:gd name="connsiteX116" fmla="*/ 411209 w 792497"/>
                <a:gd name="connsiteY116" fmla="*/ 953929 h 1420188"/>
                <a:gd name="connsiteX117" fmla="*/ 404595 w 792497"/>
                <a:gd name="connsiteY117" fmla="*/ 945048 h 1420188"/>
                <a:gd name="connsiteX118" fmla="*/ 388501 w 792497"/>
                <a:gd name="connsiteY118" fmla="*/ 916484 h 1420188"/>
                <a:gd name="connsiteX119" fmla="*/ 364193 w 792497"/>
                <a:gd name="connsiteY119" fmla="*/ 848114 h 1420188"/>
                <a:gd name="connsiteX120" fmla="*/ 362329 w 792497"/>
                <a:gd name="connsiteY120" fmla="*/ 842264 h 1420188"/>
                <a:gd name="connsiteX121" fmla="*/ 362997 w 792497"/>
                <a:gd name="connsiteY121" fmla="*/ 840129 h 1420188"/>
                <a:gd name="connsiteX122" fmla="*/ 364943 w 792497"/>
                <a:gd name="connsiteY122" fmla="*/ 840313 h 1420188"/>
                <a:gd name="connsiteX123" fmla="*/ 371086 w 792497"/>
                <a:gd name="connsiteY123" fmla="*/ 848012 h 1420188"/>
                <a:gd name="connsiteX124" fmla="*/ 421098 w 792497"/>
                <a:gd name="connsiteY124" fmla="*/ 891183 h 1420188"/>
                <a:gd name="connsiteX125" fmla="*/ 427848 w 792497"/>
                <a:gd name="connsiteY125" fmla="*/ 894474 h 1420188"/>
                <a:gd name="connsiteX126" fmla="*/ 430896 w 792497"/>
                <a:gd name="connsiteY126" fmla="*/ 902507 h 1420188"/>
                <a:gd name="connsiteX127" fmla="*/ 448619 w 792497"/>
                <a:gd name="connsiteY127" fmla="*/ 927479 h 1420188"/>
                <a:gd name="connsiteX128" fmla="*/ 455280 w 792497"/>
                <a:gd name="connsiteY128" fmla="*/ 937796 h 1420188"/>
                <a:gd name="connsiteX129" fmla="*/ 494868 w 792497"/>
                <a:gd name="connsiteY129" fmla="*/ 958627 h 1420188"/>
                <a:gd name="connsiteX130" fmla="*/ 521781 w 792497"/>
                <a:gd name="connsiteY130" fmla="*/ 968279 h 1420188"/>
                <a:gd name="connsiteX131" fmla="*/ 532124 w 792497"/>
                <a:gd name="connsiteY131" fmla="*/ 976981 h 1420188"/>
                <a:gd name="connsiteX132" fmla="*/ 579033 w 792497"/>
                <a:gd name="connsiteY132" fmla="*/ 1005218 h 1420188"/>
                <a:gd name="connsiteX133" fmla="*/ 611604 w 792497"/>
                <a:gd name="connsiteY133" fmla="*/ 1011493 h 1420188"/>
                <a:gd name="connsiteX134" fmla="*/ 676669 w 792497"/>
                <a:gd name="connsiteY134" fmla="*/ 1010507 h 1420188"/>
                <a:gd name="connsiteX135" fmla="*/ 734097 w 792497"/>
                <a:gd name="connsiteY135" fmla="*/ 1013662 h 1420188"/>
                <a:gd name="connsiteX136" fmla="*/ 742536 w 792497"/>
                <a:gd name="connsiteY136" fmla="*/ 1015390 h 1420188"/>
                <a:gd name="connsiteX137" fmla="*/ 747410 w 792497"/>
                <a:gd name="connsiteY137" fmla="*/ 1015510 h 1420188"/>
                <a:gd name="connsiteX138" fmla="*/ 752107 w 792497"/>
                <a:gd name="connsiteY138" fmla="*/ 1011939 h 1420188"/>
                <a:gd name="connsiteX139" fmla="*/ 750899 w 792497"/>
                <a:gd name="connsiteY139" fmla="*/ 1006371 h 1420188"/>
                <a:gd name="connsiteX140" fmla="*/ 743333 w 792497"/>
                <a:gd name="connsiteY140" fmla="*/ 1000105 h 1420188"/>
                <a:gd name="connsiteX141" fmla="*/ 668388 w 792497"/>
                <a:gd name="connsiteY141" fmla="*/ 950633 h 1420188"/>
                <a:gd name="connsiteX142" fmla="*/ 630468 w 792497"/>
                <a:gd name="connsiteY142" fmla="*/ 930359 h 1420188"/>
                <a:gd name="connsiteX143" fmla="*/ 549115 w 792497"/>
                <a:gd name="connsiteY143" fmla="*/ 913664 h 1420188"/>
                <a:gd name="connsiteX144" fmla="*/ 520260 w 792497"/>
                <a:gd name="connsiteY144" fmla="*/ 904740 h 1420188"/>
                <a:gd name="connsiteX145" fmla="*/ 508125 w 792497"/>
                <a:gd name="connsiteY145" fmla="*/ 896317 h 1420188"/>
                <a:gd name="connsiteX146" fmla="*/ 439125 w 792497"/>
                <a:gd name="connsiteY146" fmla="*/ 887908 h 1420188"/>
                <a:gd name="connsiteX147" fmla="*/ 438058 w 792497"/>
                <a:gd name="connsiteY147" fmla="*/ 888337 h 1420188"/>
                <a:gd name="connsiteX148" fmla="*/ 432267 w 792497"/>
                <a:gd name="connsiteY148" fmla="*/ 885032 h 1420188"/>
                <a:gd name="connsiteX149" fmla="*/ 382041 w 792497"/>
                <a:gd name="connsiteY149" fmla="*/ 840193 h 1420188"/>
                <a:gd name="connsiteX150" fmla="*/ 341043 w 792497"/>
                <a:gd name="connsiteY150" fmla="*/ 771823 h 1420188"/>
                <a:gd name="connsiteX151" fmla="*/ 338527 w 792497"/>
                <a:gd name="connsiteY151" fmla="*/ 764901 h 1420188"/>
                <a:gd name="connsiteX152" fmla="*/ 330803 w 792497"/>
                <a:gd name="connsiteY152" fmla="*/ 740281 h 1420188"/>
                <a:gd name="connsiteX153" fmla="*/ 329625 w 792497"/>
                <a:gd name="connsiteY153" fmla="*/ 730671 h 1420188"/>
                <a:gd name="connsiteX154" fmla="*/ 337233 w 792497"/>
                <a:gd name="connsiteY154" fmla="*/ 735900 h 1420188"/>
                <a:gd name="connsiteX155" fmla="*/ 378171 w 792497"/>
                <a:gd name="connsiteY155" fmla="*/ 767203 h 1420188"/>
                <a:gd name="connsiteX156" fmla="*/ 391484 w 792497"/>
                <a:gd name="connsiteY156" fmla="*/ 773379 h 1420188"/>
                <a:gd name="connsiteX157" fmla="*/ 391565 w 792497"/>
                <a:gd name="connsiteY157" fmla="*/ 773388 h 1420188"/>
                <a:gd name="connsiteX158" fmla="*/ 392864 w 792497"/>
                <a:gd name="connsiteY158" fmla="*/ 784104 h 1420188"/>
                <a:gd name="connsiteX159" fmla="*/ 403100 w 792497"/>
                <a:gd name="connsiteY159" fmla="*/ 797738 h 1420188"/>
                <a:gd name="connsiteX160" fmla="*/ 420763 w 792497"/>
                <a:gd name="connsiteY160" fmla="*/ 808874 h 1420188"/>
                <a:gd name="connsiteX161" fmla="*/ 447784 w 792497"/>
                <a:gd name="connsiteY161" fmla="*/ 825573 h 1420188"/>
                <a:gd name="connsiteX162" fmla="*/ 502146 w 792497"/>
                <a:gd name="connsiteY162" fmla="*/ 844373 h 1420188"/>
                <a:gd name="connsiteX163" fmla="*/ 510762 w 792497"/>
                <a:gd name="connsiteY163" fmla="*/ 844304 h 1420188"/>
                <a:gd name="connsiteX164" fmla="*/ 550594 w 792497"/>
                <a:gd name="connsiteY164" fmla="*/ 854780 h 1420188"/>
                <a:gd name="connsiteX165" fmla="*/ 584605 w 792497"/>
                <a:gd name="connsiteY165" fmla="*/ 874612 h 1420188"/>
                <a:gd name="connsiteX166" fmla="*/ 618771 w 792497"/>
                <a:gd name="connsiteY166" fmla="*/ 888007 h 1420188"/>
                <a:gd name="connsiteX167" fmla="*/ 702828 w 792497"/>
                <a:gd name="connsiteY167" fmla="*/ 876429 h 1420188"/>
                <a:gd name="connsiteX168" fmla="*/ 718769 w 792497"/>
                <a:gd name="connsiteY168" fmla="*/ 869901 h 1420188"/>
                <a:gd name="connsiteX169" fmla="*/ 728104 w 792497"/>
                <a:gd name="connsiteY169" fmla="*/ 862216 h 1420188"/>
                <a:gd name="connsiteX170" fmla="*/ 725486 w 792497"/>
                <a:gd name="connsiteY170" fmla="*/ 852752 h 1420188"/>
                <a:gd name="connsiteX171" fmla="*/ 714899 w 792497"/>
                <a:gd name="connsiteY171" fmla="*/ 849786 h 1420188"/>
                <a:gd name="connsiteX172" fmla="*/ 676129 w 792497"/>
                <a:gd name="connsiteY172" fmla="*/ 843177 h 1420188"/>
                <a:gd name="connsiteX173" fmla="*/ 611647 w 792497"/>
                <a:gd name="connsiteY173" fmla="*/ 833695 h 1420188"/>
                <a:gd name="connsiteX174" fmla="*/ 566594 w 792497"/>
                <a:gd name="connsiteY174" fmla="*/ 814425 h 1420188"/>
                <a:gd name="connsiteX175" fmla="*/ 520418 w 792497"/>
                <a:gd name="connsiteY175" fmla="*/ 793829 h 1420188"/>
                <a:gd name="connsiteX176" fmla="*/ 505687 w 792497"/>
                <a:gd name="connsiteY176" fmla="*/ 792680 h 1420188"/>
                <a:gd name="connsiteX177" fmla="*/ 471684 w 792497"/>
                <a:gd name="connsiteY177" fmla="*/ 779813 h 1420188"/>
                <a:gd name="connsiteX178" fmla="*/ 405337 w 792497"/>
                <a:gd name="connsiteY178" fmla="*/ 763084 h 1420188"/>
                <a:gd name="connsiteX179" fmla="*/ 396040 w 792497"/>
                <a:gd name="connsiteY179" fmla="*/ 766393 h 1420188"/>
                <a:gd name="connsiteX180" fmla="*/ 395753 w 792497"/>
                <a:gd name="connsiteY180" fmla="*/ 766076 h 1420188"/>
                <a:gd name="connsiteX181" fmla="*/ 389006 w 792497"/>
                <a:gd name="connsiteY181" fmla="*/ 760743 h 1420188"/>
                <a:gd name="connsiteX182" fmla="*/ 321665 w 792497"/>
                <a:gd name="connsiteY182" fmla="*/ 697873 h 1420188"/>
                <a:gd name="connsiteX183" fmla="*/ 306509 w 792497"/>
                <a:gd name="connsiteY183" fmla="*/ 674088 h 1420188"/>
                <a:gd name="connsiteX184" fmla="*/ 284816 w 792497"/>
                <a:gd name="connsiteY184" fmla="*/ 627231 h 1420188"/>
                <a:gd name="connsiteX185" fmla="*/ 265438 w 792497"/>
                <a:gd name="connsiteY185" fmla="*/ 586105 h 1420188"/>
                <a:gd name="connsiteX186" fmla="*/ 236073 w 792497"/>
                <a:gd name="connsiteY186" fmla="*/ 498888 h 1420188"/>
                <a:gd name="connsiteX187" fmla="*/ 221273 w 792497"/>
                <a:gd name="connsiteY187" fmla="*/ 417775 h 1420188"/>
                <a:gd name="connsiteX188" fmla="*/ 212160 w 792497"/>
                <a:gd name="connsiteY188" fmla="*/ 360678 h 1420188"/>
                <a:gd name="connsiteX189" fmla="*/ 196138 w 792497"/>
                <a:gd name="connsiteY189" fmla="*/ 259831 h 1420188"/>
                <a:gd name="connsiteX190" fmla="*/ 192902 w 792497"/>
                <a:gd name="connsiteY190" fmla="*/ 245433 h 1420188"/>
                <a:gd name="connsiteX191" fmla="*/ 193382 w 792497"/>
                <a:gd name="connsiteY191" fmla="*/ 241979 h 1420188"/>
                <a:gd name="connsiteX192" fmla="*/ 195864 w 792497"/>
                <a:gd name="connsiteY192" fmla="*/ 243252 h 1420188"/>
                <a:gd name="connsiteX193" fmla="*/ 246741 w 792497"/>
                <a:gd name="connsiteY193" fmla="*/ 294897 h 1420188"/>
                <a:gd name="connsiteX194" fmla="*/ 251143 w 792497"/>
                <a:gd name="connsiteY194" fmla="*/ 298326 h 1420188"/>
                <a:gd name="connsiteX195" fmla="*/ 251971 w 792497"/>
                <a:gd name="connsiteY195" fmla="*/ 301708 h 1420188"/>
                <a:gd name="connsiteX196" fmla="*/ 253124 w 792497"/>
                <a:gd name="connsiteY196" fmla="*/ 304258 h 1420188"/>
                <a:gd name="connsiteX197" fmla="*/ 255850 w 792497"/>
                <a:gd name="connsiteY197" fmla="*/ 308347 h 1420188"/>
                <a:gd name="connsiteX198" fmla="*/ 272429 w 792497"/>
                <a:gd name="connsiteY198" fmla="*/ 345157 h 1420188"/>
                <a:gd name="connsiteX199" fmla="*/ 292896 w 792497"/>
                <a:gd name="connsiteY199" fmla="*/ 403120 h 1420188"/>
                <a:gd name="connsiteX200" fmla="*/ 319659 w 792497"/>
                <a:gd name="connsiteY200" fmla="*/ 434157 h 1420188"/>
                <a:gd name="connsiteX201" fmla="*/ 343366 w 792497"/>
                <a:gd name="connsiteY201" fmla="*/ 461538 h 1420188"/>
                <a:gd name="connsiteX202" fmla="*/ 352243 w 792497"/>
                <a:gd name="connsiteY202" fmla="*/ 481854 h 1420188"/>
                <a:gd name="connsiteX203" fmla="*/ 403802 w 792497"/>
                <a:gd name="connsiteY203" fmla="*/ 529578 h 1420188"/>
                <a:gd name="connsiteX204" fmla="*/ 413292 w 792497"/>
                <a:gd name="connsiteY204" fmla="*/ 532196 h 1420188"/>
                <a:gd name="connsiteX205" fmla="*/ 443660 w 792497"/>
                <a:gd name="connsiteY205" fmla="*/ 556739 h 1420188"/>
                <a:gd name="connsiteX206" fmla="*/ 456648 w 792497"/>
                <a:gd name="connsiteY206" fmla="*/ 581835 h 1420188"/>
                <a:gd name="connsiteX207" fmla="*/ 479965 w 792497"/>
                <a:gd name="connsiteY207" fmla="*/ 604728 h 1420188"/>
                <a:gd name="connsiteX208" fmla="*/ 495815 w 792497"/>
                <a:gd name="connsiteY208" fmla="*/ 611479 h 1420188"/>
                <a:gd name="connsiteX209" fmla="*/ 532613 w 792497"/>
                <a:gd name="connsiteY209" fmla="*/ 628547 h 1420188"/>
                <a:gd name="connsiteX210" fmla="*/ 569813 w 792497"/>
                <a:gd name="connsiteY210" fmla="*/ 656836 h 1420188"/>
                <a:gd name="connsiteX211" fmla="*/ 611608 w 792497"/>
                <a:gd name="connsiteY211" fmla="*/ 693231 h 1420188"/>
                <a:gd name="connsiteX212" fmla="*/ 631925 w 792497"/>
                <a:gd name="connsiteY212" fmla="*/ 709206 h 1420188"/>
                <a:gd name="connsiteX213" fmla="*/ 645084 w 792497"/>
                <a:gd name="connsiteY213" fmla="*/ 715807 h 1420188"/>
                <a:gd name="connsiteX214" fmla="*/ 654544 w 792497"/>
                <a:gd name="connsiteY214" fmla="*/ 709390 h 1420188"/>
                <a:gd name="connsiteX215" fmla="*/ 654077 w 792497"/>
                <a:gd name="connsiteY215" fmla="*/ 700818 h 1420188"/>
                <a:gd name="connsiteX216" fmla="*/ 639662 w 792497"/>
                <a:gd name="connsiteY216" fmla="*/ 619670 h 1420188"/>
                <a:gd name="connsiteX217" fmla="*/ 630605 w 792497"/>
                <a:gd name="connsiteY217" fmla="*/ 588848 h 1420188"/>
                <a:gd name="connsiteX218" fmla="*/ 604733 w 792497"/>
                <a:gd name="connsiteY218" fmla="*/ 548938 h 1420188"/>
                <a:gd name="connsiteX219" fmla="*/ 576946 w 792497"/>
                <a:gd name="connsiteY219" fmla="*/ 522792 h 1420188"/>
                <a:gd name="connsiteX220" fmla="*/ 543444 w 792497"/>
                <a:gd name="connsiteY220" fmla="*/ 480706 h 1420188"/>
                <a:gd name="connsiteX221" fmla="*/ 531691 w 792497"/>
                <a:gd name="connsiteY221" fmla="*/ 460530 h 1420188"/>
                <a:gd name="connsiteX222" fmla="*/ 483604 w 792497"/>
                <a:gd name="connsiteY222" fmla="*/ 413669 h 1420188"/>
                <a:gd name="connsiteX223" fmla="*/ 445521 w 792497"/>
                <a:gd name="connsiteY223" fmla="*/ 391016 h 1420188"/>
                <a:gd name="connsiteX224" fmla="*/ 401046 w 792497"/>
                <a:gd name="connsiteY224" fmla="*/ 356319 h 1420188"/>
                <a:gd name="connsiteX225" fmla="*/ 378479 w 792497"/>
                <a:gd name="connsiteY225" fmla="*/ 333623 h 1420188"/>
                <a:gd name="connsiteX226" fmla="*/ 344717 w 792497"/>
                <a:gd name="connsiteY226" fmla="*/ 309144 h 1420188"/>
                <a:gd name="connsiteX227" fmla="*/ 287221 w 792497"/>
                <a:gd name="connsiteY227" fmla="*/ 291519 h 1420188"/>
                <a:gd name="connsiteX228" fmla="*/ 259030 w 792497"/>
                <a:gd name="connsiteY228" fmla="*/ 291806 h 1420188"/>
                <a:gd name="connsiteX229" fmla="*/ 257496 w 792497"/>
                <a:gd name="connsiteY229" fmla="*/ 292205 h 1420188"/>
                <a:gd name="connsiteX230" fmla="*/ 247624 w 792497"/>
                <a:gd name="connsiteY230" fmla="*/ 280233 h 1420188"/>
                <a:gd name="connsiteX231" fmla="*/ 190219 w 792497"/>
                <a:gd name="connsiteY231" fmla="*/ 206801 h 1420188"/>
                <a:gd name="connsiteX232" fmla="*/ 178299 w 792497"/>
                <a:gd name="connsiteY232" fmla="*/ 174663 h 1420188"/>
                <a:gd name="connsiteX233" fmla="*/ 173284 w 792497"/>
                <a:gd name="connsiteY233" fmla="*/ 139340 h 1420188"/>
                <a:gd name="connsiteX234" fmla="*/ 169096 w 792497"/>
                <a:gd name="connsiteY234" fmla="*/ 96550 h 1420188"/>
                <a:gd name="connsiteX235" fmla="*/ 169242 w 792497"/>
                <a:gd name="connsiteY235" fmla="*/ 96632 h 1420188"/>
                <a:gd name="connsiteX236" fmla="*/ 179353 w 792497"/>
                <a:gd name="connsiteY236" fmla="*/ 101171 h 1420188"/>
                <a:gd name="connsiteX237" fmla="*/ 196082 w 792497"/>
                <a:gd name="connsiteY237" fmla="*/ 123944 h 1420188"/>
                <a:gd name="connsiteX238" fmla="*/ 197557 w 792497"/>
                <a:gd name="connsiteY238" fmla="*/ 134925 h 1420188"/>
                <a:gd name="connsiteX239" fmla="*/ 215456 w 792497"/>
                <a:gd name="connsiteY239" fmla="*/ 163223 h 1420188"/>
                <a:gd name="connsiteX240" fmla="*/ 241902 w 792497"/>
                <a:gd name="connsiteY240" fmla="*/ 172186 h 1420188"/>
                <a:gd name="connsiteX241" fmla="*/ 266492 w 792497"/>
                <a:gd name="connsiteY241" fmla="*/ 172464 h 1420188"/>
                <a:gd name="connsiteX242" fmla="*/ 298867 w 792497"/>
                <a:gd name="connsiteY242" fmla="*/ 181928 h 1420188"/>
                <a:gd name="connsiteX243" fmla="*/ 321635 w 792497"/>
                <a:gd name="connsiteY243" fmla="*/ 202515 h 1420188"/>
                <a:gd name="connsiteX244" fmla="*/ 394750 w 792497"/>
                <a:gd name="connsiteY244" fmla="*/ 243234 h 1420188"/>
                <a:gd name="connsiteX245" fmla="*/ 450540 w 792497"/>
                <a:gd name="connsiteY245" fmla="*/ 240281 h 1420188"/>
                <a:gd name="connsiteX246" fmla="*/ 493659 w 792497"/>
                <a:gd name="connsiteY246" fmla="*/ 231053 h 1420188"/>
                <a:gd name="connsiteX247" fmla="*/ 507114 w 792497"/>
                <a:gd name="connsiteY247" fmla="*/ 229703 h 1420188"/>
                <a:gd name="connsiteX248" fmla="*/ 513342 w 792497"/>
                <a:gd name="connsiteY248" fmla="*/ 217530 h 1420188"/>
                <a:gd name="connsiteX249" fmla="*/ 506154 w 792497"/>
                <a:gd name="connsiteY249" fmla="*/ 207646 h 1420188"/>
                <a:gd name="connsiteX250" fmla="*/ 471457 w 792497"/>
                <a:gd name="connsiteY250" fmla="*/ 172751 h 1420188"/>
                <a:gd name="connsiteX251" fmla="*/ 438598 w 792497"/>
                <a:gd name="connsiteY251" fmla="*/ 147244 h 1420188"/>
                <a:gd name="connsiteX252" fmla="*/ 378668 w 792497"/>
                <a:gd name="connsiteY252" fmla="*/ 132032 h 1420188"/>
                <a:gd name="connsiteX253" fmla="*/ 362693 w 792497"/>
                <a:gd name="connsiteY253" fmla="*/ 132958 h 1420188"/>
                <a:gd name="connsiteX254" fmla="*/ 325784 w 792497"/>
                <a:gd name="connsiteY254" fmla="*/ 125080 h 1420188"/>
                <a:gd name="connsiteX255" fmla="*/ 293063 w 792497"/>
                <a:gd name="connsiteY255" fmla="*/ 103254 h 1420188"/>
                <a:gd name="connsiteX256" fmla="*/ 222374 w 792497"/>
                <a:gd name="connsiteY256" fmla="*/ 74973 h 1420188"/>
                <a:gd name="connsiteX257" fmla="*/ 179117 w 792497"/>
                <a:gd name="connsiteY257" fmla="*/ 81047 h 1420188"/>
                <a:gd name="connsiteX258" fmla="*/ 170635 w 792497"/>
                <a:gd name="connsiteY258" fmla="*/ 83036 h 1420188"/>
                <a:gd name="connsiteX259" fmla="*/ 168264 w 792497"/>
                <a:gd name="connsiteY259" fmla="*/ 84082 h 1420188"/>
                <a:gd name="connsiteX260" fmla="*/ 167694 w 792497"/>
                <a:gd name="connsiteY260" fmla="*/ 71892 h 1420188"/>
                <a:gd name="connsiteX261" fmla="*/ 165054 w 792497"/>
                <a:gd name="connsiteY261" fmla="*/ 7949 h 1420188"/>
                <a:gd name="connsiteX262" fmla="*/ 164801 w 792497"/>
                <a:gd name="connsiteY262" fmla="*/ 5506 h 1420188"/>
                <a:gd name="connsiteX263" fmla="*/ 160112 w 792497"/>
                <a:gd name="connsiteY263" fmla="*/ 298 h 1420188"/>
                <a:gd name="connsiteX264" fmla="*/ 153567 w 792497"/>
                <a:gd name="connsiteY264" fmla="*/ 2463 h 1420188"/>
                <a:gd name="connsiteX265" fmla="*/ 150129 w 792497"/>
                <a:gd name="connsiteY265" fmla="*/ 8897 h 1420188"/>
                <a:gd name="connsiteX266" fmla="*/ 145809 w 792497"/>
                <a:gd name="connsiteY266" fmla="*/ 47683 h 1420188"/>
                <a:gd name="connsiteX267" fmla="*/ 147583 w 792497"/>
                <a:gd name="connsiteY267" fmla="*/ 80790 h 1420188"/>
                <a:gd name="connsiteX268" fmla="*/ 135037 w 792497"/>
                <a:gd name="connsiteY268" fmla="*/ 84009 h 1420188"/>
                <a:gd name="connsiteX269" fmla="*/ 99003 w 792497"/>
                <a:gd name="connsiteY269" fmla="*/ 106490 h 1420188"/>
                <a:gd name="connsiteX270" fmla="*/ 88167 w 792497"/>
                <a:gd name="connsiteY270" fmla="*/ 127039 h 1420188"/>
                <a:gd name="connsiteX271" fmla="*/ 74070 w 792497"/>
                <a:gd name="connsiteY271" fmla="*/ 146511 h 1420188"/>
                <a:gd name="connsiteX272" fmla="*/ 41207 w 792497"/>
                <a:gd name="connsiteY272" fmla="*/ 217286 h 1420188"/>
                <a:gd name="connsiteX273" fmla="*/ 50873 w 792497"/>
                <a:gd name="connsiteY273" fmla="*/ 260268 h 1420188"/>
                <a:gd name="connsiteX274" fmla="*/ 53136 w 792497"/>
                <a:gd name="connsiteY274" fmla="*/ 285471 h 1420188"/>
                <a:gd name="connsiteX275" fmla="*/ 38018 w 792497"/>
                <a:gd name="connsiteY275" fmla="*/ 330957 h 1420188"/>
                <a:gd name="connsiteX276" fmla="*/ 27856 w 792497"/>
                <a:gd name="connsiteY276" fmla="*/ 368860 h 1420188"/>
                <a:gd name="connsiteX277" fmla="*/ 37332 w 792497"/>
                <a:gd name="connsiteY277" fmla="*/ 435331 h 1420188"/>
                <a:gd name="connsiteX278" fmla="*/ 53466 w 792497"/>
                <a:gd name="connsiteY278" fmla="*/ 503264 h 1420188"/>
                <a:gd name="connsiteX279" fmla="*/ 61627 w 792497"/>
                <a:gd name="connsiteY279" fmla="*/ 548853 h 1420188"/>
                <a:gd name="connsiteX280" fmla="*/ 63161 w 792497"/>
                <a:gd name="connsiteY280" fmla="*/ 552487 h 1420188"/>
                <a:gd name="connsiteX281" fmla="*/ 77567 w 792497"/>
                <a:gd name="connsiteY281" fmla="*/ 557648 h 1420188"/>
                <a:gd name="connsiteX282" fmla="*/ 88137 w 792497"/>
                <a:gd name="connsiteY282" fmla="*/ 544018 h 1420188"/>
                <a:gd name="connsiteX283" fmla="*/ 107811 w 792497"/>
                <a:gd name="connsiteY283" fmla="*/ 478267 h 1420188"/>
                <a:gd name="connsiteX284" fmla="*/ 115968 w 792497"/>
                <a:gd name="connsiteY284" fmla="*/ 458983 h 1420188"/>
                <a:gd name="connsiteX285" fmla="*/ 124189 w 792497"/>
                <a:gd name="connsiteY285" fmla="*/ 398624 h 1420188"/>
                <a:gd name="connsiteX286" fmla="*/ 118818 w 792497"/>
                <a:gd name="connsiteY286" fmla="*/ 372118 h 1420188"/>
                <a:gd name="connsiteX287" fmla="*/ 116109 w 792497"/>
                <a:gd name="connsiteY287" fmla="*/ 334639 h 1420188"/>
                <a:gd name="connsiteX288" fmla="*/ 128809 w 792497"/>
                <a:gd name="connsiteY288" fmla="*/ 308188 h 1420188"/>
                <a:gd name="connsiteX289" fmla="*/ 145393 w 792497"/>
                <a:gd name="connsiteY289" fmla="*/ 282308 h 1420188"/>
                <a:gd name="connsiteX290" fmla="*/ 153618 w 792497"/>
                <a:gd name="connsiteY290" fmla="*/ 235935 h 1420188"/>
                <a:gd name="connsiteX291" fmla="*/ 137883 w 792497"/>
                <a:gd name="connsiteY291" fmla="*/ 194800 h 1420188"/>
                <a:gd name="connsiteX292" fmla="*/ 128192 w 792497"/>
                <a:gd name="connsiteY292" fmla="*/ 163407 h 1420188"/>
                <a:gd name="connsiteX293" fmla="*/ 144879 w 792497"/>
                <a:gd name="connsiteY293" fmla="*/ 105127 h 1420188"/>
                <a:gd name="connsiteX294" fmla="*/ 148921 w 792497"/>
                <a:gd name="connsiteY294" fmla="*/ 99679 h 1420188"/>
                <a:gd name="connsiteX295" fmla="*/ 153691 w 792497"/>
                <a:gd name="connsiteY295" fmla="*/ 144604 h 1420188"/>
                <a:gd name="connsiteX296" fmla="*/ 168393 w 792497"/>
                <a:gd name="connsiteY296" fmla="*/ 223175 h 1420188"/>
                <a:gd name="connsiteX297" fmla="*/ 180244 w 792497"/>
                <a:gd name="connsiteY297" fmla="*/ 274700 h 1420188"/>
                <a:gd name="connsiteX298" fmla="*/ 192045 w 792497"/>
                <a:gd name="connsiteY298" fmla="*/ 347587 h 1420188"/>
                <a:gd name="connsiteX299" fmla="*/ 197252 w 792497"/>
                <a:gd name="connsiteY299" fmla="*/ 382906 h 1420188"/>
                <a:gd name="connsiteX300" fmla="*/ 192816 w 792497"/>
                <a:gd name="connsiteY300" fmla="*/ 395705 h 1420188"/>
                <a:gd name="connsiteX301" fmla="*/ 178860 w 792497"/>
                <a:gd name="connsiteY301" fmla="*/ 411187 h 1420188"/>
                <a:gd name="connsiteX302" fmla="*/ 158153 w 792497"/>
                <a:gd name="connsiteY302" fmla="*/ 450213 h 1420188"/>
                <a:gd name="connsiteX303" fmla="*/ 145942 w 792497"/>
                <a:gd name="connsiteY303" fmla="*/ 522552 h 1420188"/>
                <a:gd name="connsiteX304" fmla="*/ 138831 w 792497"/>
                <a:gd name="connsiteY304" fmla="*/ 533397 h 1420188"/>
                <a:gd name="connsiteX305" fmla="*/ 98369 w 792497"/>
                <a:gd name="connsiteY305" fmla="*/ 569641 h 1420188"/>
                <a:gd name="connsiteX306" fmla="*/ 82274 w 792497"/>
                <a:gd name="connsiteY306" fmla="*/ 578561 h 1420188"/>
                <a:gd name="connsiteX307" fmla="*/ 66663 w 792497"/>
                <a:gd name="connsiteY307" fmla="*/ 608239 h 1420188"/>
                <a:gd name="connsiteX308" fmla="*/ 57268 w 792497"/>
                <a:gd name="connsiteY308" fmla="*/ 637930 h 1420188"/>
                <a:gd name="connsiteX309" fmla="*/ 41863 w 792497"/>
                <a:gd name="connsiteY309" fmla="*/ 657089 h 1420188"/>
                <a:gd name="connsiteX310" fmla="*/ 13702 w 792497"/>
                <a:gd name="connsiteY310" fmla="*/ 691242 h 1420188"/>
                <a:gd name="connsiteX311" fmla="*/ 3257 w 792497"/>
                <a:gd name="connsiteY311" fmla="*/ 709279 h 1420188"/>
                <a:gd name="connsiteX312" fmla="*/ 2854 w 792497"/>
                <a:gd name="connsiteY312" fmla="*/ 735489 h 1420188"/>
                <a:gd name="connsiteX313" fmla="*/ 8130 w 792497"/>
                <a:gd name="connsiteY313" fmla="*/ 746586 h 1420188"/>
                <a:gd name="connsiteX314" fmla="*/ 27045 w 792497"/>
                <a:gd name="connsiteY314" fmla="*/ 786530 h 1420188"/>
                <a:gd name="connsiteX315" fmla="*/ 32630 w 792497"/>
                <a:gd name="connsiteY315" fmla="*/ 821248 h 1420188"/>
                <a:gd name="connsiteX316" fmla="*/ 32643 w 792497"/>
                <a:gd name="connsiteY316" fmla="*/ 831025 h 1420188"/>
                <a:gd name="connsiteX317" fmla="*/ 41173 w 792497"/>
                <a:gd name="connsiteY317" fmla="*/ 834853 h 1420188"/>
                <a:gd name="connsiteX318" fmla="*/ 46741 w 792497"/>
                <a:gd name="connsiteY318" fmla="*/ 830087 h 1420188"/>
                <a:gd name="connsiteX319" fmla="*/ 101167 w 792497"/>
                <a:gd name="connsiteY319" fmla="*/ 723565 h 1420188"/>
                <a:gd name="connsiteX320" fmla="*/ 107528 w 792497"/>
                <a:gd name="connsiteY320" fmla="*/ 666146 h 1420188"/>
                <a:gd name="connsiteX321" fmla="*/ 123717 w 792497"/>
                <a:gd name="connsiteY321" fmla="*/ 633043 h 1420188"/>
                <a:gd name="connsiteX322" fmla="*/ 130113 w 792497"/>
                <a:gd name="connsiteY322" fmla="*/ 627278 h 1420188"/>
                <a:gd name="connsiteX323" fmla="*/ 161265 w 792497"/>
                <a:gd name="connsiteY323" fmla="*/ 575505 h 1420188"/>
                <a:gd name="connsiteX324" fmla="*/ 158342 w 792497"/>
                <a:gd name="connsiteY324" fmla="*/ 520902 h 1420188"/>
                <a:gd name="connsiteX325" fmla="*/ 156237 w 792497"/>
                <a:gd name="connsiteY325" fmla="*/ 517584 h 1420188"/>
                <a:gd name="connsiteX326" fmla="*/ 170635 w 792497"/>
                <a:gd name="connsiteY326" fmla="*/ 452901 h 1420188"/>
                <a:gd name="connsiteX327" fmla="*/ 197167 w 792497"/>
                <a:gd name="connsiteY327" fmla="*/ 410325 h 1420188"/>
                <a:gd name="connsiteX328" fmla="*/ 200141 w 792497"/>
                <a:gd name="connsiteY328" fmla="*/ 408427 h 1420188"/>
                <a:gd name="connsiteX329" fmla="*/ 201886 w 792497"/>
                <a:gd name="connsiteY329" fmla="*/ 411213 h 1420188"/>
                <a:gd name="connsiteX330" fmla="*/ 204419 w 792497"/>
                <a:gd name="connsiteY330" fmla="*/ 425752 h 1420188"/>
                <a:gd name="connsiteX331" fmla="*/ 221911 w 792497"/>
                <a:gd name="connsiteY331" fmla="*/ 516517 h 1420188"/>
                <a:gd name="connsiteX332" fmla="*/ 216262 w 792497"/>
                <a:gd name="connsiteY332" fmla="*/ 524224 h 1420188"/>
                <a:gd name="connsiteX333" fmla="*/ 210081 w 792497"/>
                <a:gd name="connsiteY333" fmla="*/ 547940 h 1420188"/>
                <a:gd name="connsiteX334" fmla="*/ 196369 w 792497"/>
                <a:gd name="connsiteY334" fmla="*/ 583001 h 1420188"/>
                <a:gd name="connsiteX335" fmla="*/ 190201 w 792497"/>
                <a:gd name="connsiteY335" fmla="*/ 592195 h 1420188"/>
                <a:gd name="connsiteX336" fmla="*/ 180296 w 792497"/>
                <a:gd name="connsiteY336" fmla="*/ 624762 h 1420188"/>
                <a:gd name="connsiteX337" fmla="*/ 189027 w 792497"/>
                <a:gd name="connsiteY337" fmla="*/ 668966 h 1420188"/>
                <a:gd name="connsiteX338" fmla="*/ 190369 w 792497"/>
                <a:gd name="connsiteY338" fmla="*/ 706844 h 1420188"/>
                <a:gd name="connsiteX339" fmla="*/ 184775 w 792497"/>
                <a:gd name="connsiteY339" fmla="*/ 750504 h 1420188"/>
                <a:gd name="connsiteX340" fmla="*/ 169627 w 792497"/>
                <a:gd name="connsiteY340" fmla="*/ 769715 h 1420188"/>
                <a:gd name="connsiteX341" fmla="*/ 162847 w 792497"/>
                <a:gd name="connsiteY341" fmla="*/ 791969 h 1420188"/>
                <a:gd name="connsiteX342" fmla="*/ 154621 w 792497"/>
                <a:gd name="connsiteY342" fmla="*/ 809448 h 1420188"/>
                <a:gd name="connsiteX343" fmla="*/ 139225 w 792497"/>
                <a:gd name="connsiteY343" fmla="*/ 827039 h 1420188"/>
                <a:gd name="connsiteX344" fmla="*/ 124926 w 792497"/>
                <a:gd name="connsiteY344" fmla="*/ 851256 h 1420188"/>
                <a:gd name="connsiteX345" fmla="*/ 127386 w 792497"/>
                <a:gd name="connsiteY345" fmla="*/ 914830 h 1420188"/>
                <a:gd name="connsiteX346" fmla="*/ 128274 w 792497"/>
                <a:gd name="connsiteY346" fmla="*/ 958927 h 1420188"/>
                <a:gd name="connsiteX347" fmla="*/ 120743 w 792497"/>
                <a:gd name="connsiteY347" fmla="*/ 981014 h 1420188"/>
                <a:gd name="connsiteX348" fmla="*/ 126701 w 792497"/>
                <a:gd name="connsiteY348" fmla="*/ 1049101 h 1420188"/>
                <a:gd name="connsiteX349" fmla="*/ 139709 w 792497"/>
                <a:gd name="connsiteY349" fmla="*/ 1075521 h 1420188"/>
                <a:gd name="connsiteX350" fmla="*/ 143914 w 792497"/>
                <a:gd name="connsiteY350" fmla="*/ 1083010 h 1420188"/>
                <a:gd name="connsiteX351" fmla="*/ 172032 w 792497"/>
                <a:gd name="connsiteY351" fmla="*/ 1136129 h 1420188"/>
                <a:gd name="connsiteX352" fmla="*/ 174051 w 792497"/>
                <a:gd name="connsiteY352" fmla="*/ 1140612 h 1420188"/>
                <a:gd name="connsiteX353" fmla="*/ 182889 w 792497"/>
                <a:gd name="connsiteY353" fmla="*/ 1146155 h 1420188"/>
                <a:gd name="connsiteX354" fmla="*/ 189177 w 792497"/>
                <a:gd name="connsiteY354" fmla="*/ 1139421 h 1420188"/>
                <a:gd name="connsiteX355" fmla="*/ 193596 w 792497"/>
                <a:gd name="connsiteY355" fmla="*/ 1127951 h 1420188"/>
                <a:gd name="connsiteX356" fmla="*/ 201239 w 792497"/>
                <a:gd name="connsiteY356" fmla="*/ 1107197 h 1420188"/>
                <a:gd name="connsiteX357" fmla="*/ 216948 w 792497"/>
                <a:gd name="connsiteY357" fmla="*/ 1072504 h 1420188"/>
                <a:gd name="connsiteX358" fmla="*/ 251045 w 792497"/>
                <a:gd name="connsiteY358" fmla="*/ 980345 h 1420188"/>
                <a:gd name="connsiteX359" fmla="*/ 260436 w 792497"/>
                <a:gd name="connsiteY359" fmla="*/ 961863 h 1420188"/>
                <a:gd name="connsiteX360" fmla="*/ 267135 w 792497"/>
                <a:gd name="connsiteY360" fmla="*/ 953059 h 1420188"/>
                <a:gd name="connsiteX361" fmla="*/ 286539 w 792497"/>
                <a:gd name="connsiteY361" fmla="*/ 903493 h 1420188"/>
                <a:gd name="connsiteX362" fmla="*/ 287358 w 792497"/>
                <a:gd name="connsiteY362" fmla="*/ 870317 h 1420188"/>
                <a:gd name="connsiteX363" fmla="*/ 296260 w 792497"/>
                <a:gd name="connsiteY363" fmla="*/ 842855 h 1420188"/>
                <a:gd name="connsiteX364" fmla="*/ 300602 w 792497"/>
                <a:gd name="connsiteY364" fmla="*/ 836893 h 1420188"/>
                <a:gd name="connsiteX365" fmla="*/ 307628 w 792497"/>
                <a:gd name="connsiteY365" fmla="*/ 804086 h 1420188"/>
                <a:gd name="connsiteX366" fmla="*/ 299647 w 792497"/>
                <a:gd name="connsiteY366" fmla="*/ 776268 h 1420188"/>
                <a:gd name="connsiteX367" fmla="*/ 288267 w 792497"/>
                <a:gd name="connsiteY367" fmla="*/ 756834 h 1420188"/>
                <a:gd name="connsiteX368" fmla="*/ 280483 w 792497"/>
                <a:gd name="connsiteY368" fmla="*/ 746800 h 1420188"/>
                <a:gd name="connsiteX369" fmla="*/ 281490 w 792497"/>
                <a:gd name="connsiteY369" fmla="*/ 745476 h 1420188"/>
                <a:gd name="connsiteX370" fmla="*/ 296153 w 792497"/>
                <a:gd name="connsiteY370" fmla="*/ 695995 h 1420188"/>
                <a:gd name="connsiteX371" fmla="*/ 303290 w 792497"/>
                <a:gd name="connsiteY371" fmla="*/ 713826 h 1420188"/>
                <a:gd name="connsiteX372" fmla="*/ 310855 w 792497"/>
                <a:gd name="connsiteY372" fmla="*/ 734636 h 1420188"/>
                <a:gd name="connsiteX373" fmla="*/ 326478 w 792497"/>
                <a:gd name="connsiteY373" fmla="*/ 782526 h 1420188"/>
                <a:gd name="connsiteX374" fmla="*/ 344365 w 792497"/>
                <a:gd name="connsiteY374" fmla="*/ 841312 h 1420188"/>
                <a:gd name="connsiteX375" fmla="*/ 345788 w 792497"/>
                <a:gd name="connsiteY375" fmla="*/ 852238 h 1420188"/>
                <a:gd name="connsiteX376" fmla="*/ 345291 w 792497"/>
                <a:gd name="connsiteY376" fmla="*/ 892841 h 1420188"/>
                <a:gd name="connsiteX377" fmla="*/ 336770 w 792497"/>
                <a:gd name="connsiteY377" fmla="*/ 964940 h 1420188"/>
                <a:gd name="connsiteX378" fmla="*/ 335600 w 792497"/>
                <a:gd name="connsiteY378" fmla="*/ 972973 h 1420188"/>
                <a:gd name="connsiteX379" fmla="*/ 334922 w 792497"/>
                <a:gd name="connsiteY379" fmla="*/ 973174 h 1420188"/>
                <a:gd name="connsiteX380" fmla="*/ 321781 w 792497"/>
                <a:gd name="connsiteY380" fmla="*/ 985682 h 1420188"/>
                <a:gd name="connsiteX381" fmla="*/ 286218 w 792497"/>
                <a:gd name="connsiteY381" fmla="*/ 1032830 h 1420188"/>
                <a:gd name="connsiteX382" fmla="*/ 254958 w 792497"/>
                <a:gd name="connsiteY382" fmla="*/ 1118963 h 1420188"/>
                <a:gd name="connsiteX383" fmla="*/ 242489 w 792497"/>
                <a:gd name="connsiteY383" fmla="*/ 1166081 h 1420188"/>
                <a:gd name="connsiteX384" fmla="*/ 226515 w 792497"/>
                <a:gd name="connsiteY384" fmla="*/ 1204696 h 1420188"/>
                <a:gd name="connsiteX385" fmla="*/ 221714 w 792497"/>
                <a:gd name="connsiteY385" fmla="*/ 1281437 h 1420188"/>
                <a:gd name="connsiteX386" fmla="*/ 229631 w 792497"/>
                <a:gd name="connsiteY386" fmla="*/ 1359764 h 1420188"/>
                <a:gd name="connsiteX387" fmla="*/ 230869 w 792497"/>
                <a:gd name="connsiteY387" fmla="*/ 1368255 h 1420188"/>
                <a:gd name="connsiteX388" fmla="*/ 243531 w 792497"/>
                <a:gd name="connsiteY388" fmla="*/ 1370917 h 14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792497" h="1420188">
                  <a:moveTo>
                    <a:pt x="243531" y="1370917"/>
                  </a:moveTo>
                  <a:cubicBezTo>
                    <a:pt x="245126" y="1369087"/>
                    <a:pt x="246428" y="1366931"/>
                    <a:pt x="247522" y="1364758"/>
                  </a:cubicBezTo>
                  <a:cubicBezTo>
                    <a:pt x="255442" y="1349006"/>
                    <a:pt x="263346" y="1333262"/>
                    <a:pt x="270204" y="1316974"/>
                  </a:cubicBezTo>
                  <a:cubicBezTo>
                    <a:pt x="276977" y="1300880"/>
                    <a:pt x="281117" y="1284361"/>
                    <a:pt x="282317" y="1266997"/>
                  </a:cubicBezTo>
                  <a:cubicBezTo>
                    <a:pt x="283200" y="1254211"/>
                    <a:pt x="286085" y="1241927"/>
                    <a:pt x="291254" y="1230105"/>
                  </a:cubicBezTo>
                  <a:cubicBezTo>
                    <a:pt x="295219" y="1221044"/>
                    <a:pt x="300062" y="1212497"/>
                    <a:pt x="305103" y="1204053"/>
                  </a:cubicBezTo>
                  <a:cubicBezTo>
                    <a:pt x="316397" y="1185125"/>
                    <a:pt x="324202" y="1165121"/>
                    <a:pt x="325698" y="1142876"/>
                  </a:cubicBezTo>
                  <a:cubicBezTo>
                    <a:pt x="326264" y="1134475"/>
                    <a:pt x="326517" y="1126086"/>
                    <a:pt x="326273" y="1117702"/>
                  </a:cubicBezTo>
                  <a:cubicBezTo>
                    <a:pt x="334185" y="1131783"/>
                    <a:pt x="340105" y="1146763"/>
                    <a:pt x="344275" y="1162301"/>
                  </a:cubicBezTo>
                  <a:cubicBezTo>
                    <a:pt x="348728" y="1178897"/>
                    <a:pt x="351755" y="1195875"/>
                    <a:pt x="353563" y="1213037"/>
                  </a:cubicBezTo>
                  <a:cubicBezTo>
                    <a:pt x="353881" y="1216050"/>
                    <a:pt x="354326" y="1219051"/>
                    <a:pt x="354785" y="1222051"/>
                  </a:cubicBezTo>
                  <a:cubicBezTo>
                    <a:pt x="353336" y="1222553"/>
                    <a:pt x="352106" y="1223736"/>
                    <a:pt x="351274" y="1225707"/>
                  </a:cubicBezTo>
                  <a:cubicBezTo>
                    <a:pt x="345441" y="1239496"/>
                    <a:pt x="335925" y="1250855"/>
                    <a:pt x="327464" y="1262921"/>
                  </a:cubicBezTo>
                  <a:cubicBezTo>
                    <a:pt x="319299" y="1274566"/>
                    <a:pt x="313873" y="1287425"/>
                    <a:pt x="312531" y="1301544"/>
                  </a:cubicBezTo>
                  <a:cubicBezTo>
                    <a:pt x="310847" y="1319323"/>
                    <a:pt x="313556" y="1336691"/>
                    <a:pt x="319895" y="1353425"/>
                  </a:cubicBezTo>
                  <a:cubicBezTo>
                    <a:pt x="321862" y="1358418"/>
                    <a:pt x="324301" y="1363082"/>
                    <a:pt x="327280" y="1367582"/>
                  </a:cubicBezTo>
                  <a:cubicBezTo>
                    <a:pt x="337464" y="1382953"/>
                    <a:pt x="348643" y="1397668"/>
                    <a:pt x="357721" y="1413775"/>
                  </a:cubicBezTo>
                  <a:cubicBezTo>
                    <a:pt x="358617" y="1415365"/>
                    <a:pt x="360014" y="1416720"/>
                    <a:pt x="361484" y="1417937"/>
                  </a:cubicBezTo>
                  <a:cubicBezTo>
                    <a:pt x="361484" y="1417963"/>
                    <a:pt x="361489" y="1417984"/>
                    <a:pt x="361493" y="1418006"/>
                  </a:cubicBezTo>
                  <a:cubicBezTo>
                    <a:pt x="361686" y="1419236"/>
                    <a:pt x="362689" y="1420393"/>
                    <a:pt x="363966" y="1420157"/>
                  </a:cubicBezTo>
                  <a:cubicBezTo>
                    <a:pt x="364185" y="1420119"/>
                    <a:pt x="364416" y="1419956"/>
                    <a:pt x="364648" y="1419870"/>
                  </a:cubicBezTo>
                  <a:cubicBezTo>
                    <a:pt x="367142" y="1420475"/>
                    <a:pt x="369885" y="1419219"/>
                    <a:pt x="371026" y="1416681"/>
                  </a:cubicBezTo>
                  <a:cubicBezTo>
                    <a:pt x="371857" y="1414830"/>
                    <a:pt x="372419" y="1412823"/>
                    <a:pt x="372873" y="1410839"/>
                  </a:cubicBezTo>
                  <a:cubicBezTo>
                    <a:pt x="375573" y="1399129"/>
                    <a:pt x="376156" y="1387338"/>
                    <a:pt x="374502" y="1375392"/>
                  </a:cubicBezTo>
                  <a:cubicBezTo>
                    <a:pt x="372873" y="1363617"/>
                    <a:pt x="371574" y="1351792"/>
                    <a:pt x="370125" y="1339992"/>
                  </a:cubicBezTo>
                  <a:cubicBezTo>
                    <a:pt x="368861" y="1329653"/>
                    <a:pt x="370091" y="1319581"/>
                    <a:pt x="372933" y="1309589"/>
                  </a:cubicBezTo>
                  <a:cubicBezTo>
                    <a:pt x="374947" y="1302495"/>
                    <a:pt x="376478" y="1295260"/>
                    <a:pt x="378201" y="1288081"/>
                  </a:cubicBezTo>
                  <a:cubicBezTo>
                    <a:pt x="381330" y="1275034"/>
                    <a:pt x="380631" y="1261999"/>
                    <a:pt x="377866" y="1249020"/>
                  </a:cubicBezTo>
                  <a:cubicBezTo>
                    <a:pt x="375886" y="1239728"/>
                    <a:pt x="371090" y="1232162"/>
                    <a:pt x="364159" y="1226063"/>
                  </a:cubicBezTo>
                  <a:cubicBezTo>
                    <a:pt x="363126" y="1209150"/>
                    <a:pt x="361304" y="1192318"/>
                    <a:pt x="358244" y="1175640"/>
                  </a:cubicBezTo>
                  <a:cubicBezTo>
                    <a:pt x="355436" y="1160321"/>
                    <a:pt x="352020" y="1145139"/>
                    <a:pt x="346221" y="1129820"/>
                  </a:cubicBezTo>
                  <a:cubicBezTo>
                    <a:pt x="340902" y="1117595"/>
                    <a:pt x="333821" y="1105748"/>
                    <a:pt x="325703" y="1094454"/>
                  </a:cubicBezTo>
                  <a:cubicBezTo>
                    <a:pt x="326341" y="1084424"/>
                    <a:pt x="328660" y="1074711"/>
                    <a:pt x="333469" y="1065419"/>
                  </a:cubicBezTo>
                  <a:cubicBezTo>
                    <a:pt x="335167" y="1062144"/>
                    <a:pt x="336538" y="1058694"/>
                    <a:pt x="338261" y="1055432"/>
                  </a:cubicBezTo>
                  <a:cubicBezTo>
                    <a:pt x="350914" y="1031480"/>
                    <a:pt x="352565" y="1006153"/>
                    <a:pt x="347605" y="980058"/>
                  </a:cubicBezTo>
                  <a:cubicBezTo>
                    <a:pt x="347104" y="977409"/>
                    <a:pt x="346169" y="975450"/>
                    <a:pt x="344858" y="974143"/>
                  </a:cubicBezTo>
                  <a:cubicBezTo>
                    <a:pt x="345068" y="973526"/>
                    <a:pt x="345252" y="972891"/>
                    <a:pt x="345428" y="972253"/>
                  </a:cubicBezTo>
                  <a:cubicBezTo>
                    <a:pt x="348651" y="960367"/>
                    <a:pt x="352016" y="948511"/>
                    <a:pt x="353662" y="936274"/>
                  </a:cubicBezTo>
                  <a:cubicBezTo>
                    <a:pt x="355625" y="921637"/>
                    <a:pt x="357387" y="906969"/>
                    <a:pt x="359264" y="892318"/>
                  </a:cubicBezTo>
                  <a:cubicBezTo>
                    <a:pt x="359363" y="891543"/>
                    <a:pt x="359517" y="890390"/>
                    <a:pt x="360023" y="890120"/>
                  </a:cubicBezTo>
                  <a:cubicBezTo>
                    <a:pt x="361776" y="889185"/>
                    <a:pt x="361832" y="891037"/>
                    <a:pt x="362209" y="891898"/>
                  </a:cubicBezTo>
                  <a:cubicBezTo>
                    <a:pt x="366971" y="902807"/>
                    <a:pt x="370421" y="914161"/>
                    <a:pt x="374167" y="925447"/>
                  </a:cubicBezTo>
                  <a:cubicBezTo>
                    <a:pt x="378946" y="939827"/>
                    <a:pt x="385432" y="953642"/>
                    <a:pt x="391179" y="967705"/>
                  </a:cubicBezTo>
                  <a:cubicBezTo>
                    <a:pt x="398929" y="988018"/>
                    <a:pt x="407879" y="1007781"/>
                    <a:pt x="417343" y="1027374"/>
                  </a:cubicBezTo>
                  <a:cubicBezTo>
                    <a:pt x="425791" y="1044858"/>
                    <a:pt x="435735" y="1061218"/>
                    <a:pt x="446995" y="1076880"/>
                  </a:cubicBezTo>
                  <a:cubicBezTo>
                    <a:pt x="448980" y="1079641"/>
                    <a:pt x="451255" y="1082195"/>
                    <a:pt x="453566" y="1084724"/>
                  </a:cubicBezTo>
                  <a:cubicBezTo>
                    <a:pt x="449022" y="1086211"/>
                    <a:pt x="444638" y="1088132"/>
                    <a:pt x="440754" y="1090948"/>
                  </a:cubicBezTo>
                  <a:cubicBezTo>
                    <a:pt x="416635" y="1108431"/>
                    <a:pt x="403875" y="1132031"/>
                    <a:pt x="403057" y="1161979"/>
                  </a:cubicBezTo>
                  <a:cubicBezTo>
                    <a:pt x="402782" y="1171924"/>
                    <a:pt x="404793" y="1181499"/>
                    <a:pt x="406631" y="1191182"/>
                  </a:cubicBezTo>
                  <a:cubicBezTo>
                    <a:pt x="408620" y="1201670"/>
                    <a:pt x="412748" y="1210958"/>
                    <a:pt x="421050" y="1217585"/>
                  </a:cubicBezTo>
                  <a:cubicBezTo>
                    <a:pt x="430086" y="1224794"/>
                    <a:pt x="432816" y="1233825"/>
                    <a:pt x="431462" y="1244730"/>
                  </a:cubicBezTo>
                  <a:cubicBezTo>
                    <a:pt x="430853" y="1249607"/>
                    <a:pt x="430240" y="1254490"/>
                    <a:pt x="429704" y="1259380"/>
                  </a:cubicBezTo>
                  <a:cubicBezTo>
                    <a:pt x="429079" y="1265081"/>
                    <a:pt x="428547" y="1270794"/>
                    <a:pt x="427943" y="1276504"/>
                  </a:cubicBezTo>
                  <a:cubicBezTo>
                    <a:pt x="427278" y="1282783"/>
                    <a:pt x="428646" y="1288608"/>
                    <a:pt x="430952" y="1294476"/>
                  </a:cubicBezTo>
                  <a:cubicBezTo>
                    <a:pt x="435032" y="1304849"/>
                    <a:pt x="440184" y="1314497"/>
                    <a:pt x="446764" y="1323537"/>
                  </a:cubicBezTo>
                  <a:cubicBezTo>
                    <a:pt x="452289" y="1331123"/>
                    <a:pt x="457749" y="1338916"/>
                    <a:pt x="460814" y="1347947"/>
                  </a:cubicBezTo>
                  <a:cubicBezTo>
                    <a:pt x="462254" y="1352195"/>
                    <a:pt x="463056" y="1356652"/>
                    <a:pt x="464204" y="1360999"/>
                  </a:cubicBezTo>
                  <a:cubicBezTo>
                    <a:pt x="465104" y="1364389"/>
                    <a:pt x="467089" y="1366944"/>
                    <a:pt x="470565" y="1367869"/>
                  </a:cubicBezTo>
                  <a:cubicBezTo>
                    <a:pt x="474431" y="1368902"/>
                    <a:pt x="476647" y="1366288"/>
                    <a:pt x="478747" y="1363690"/>
                  </a:cubicBezTo>
                  <a:cubicBezTo>
                    <a:pt x="484024" y="1357158"/>
                    <a:pt x="486806" y="1349486"/>
                    <a:pt x="488803" y="1341462"/>
                  </a:cubicBezTo>
                  <a:cubicBezTo>
                    <a:pt x="493599" y="1322169"/>
                    <a:pt x="493805" y="1302491"/>
                    <a:pt x="493805" y="1282787"/>
                  </a:cubicBezTo>
                  <a:cubicBezTo>
                    <a:pt x="493805" y="1274596"/>
                    <a:pt x="494015" y="1266397"/>
                    <a:pt x="493968" y="1258206"/>
                  </a:cubicBezTo>
                  <a:cubicBezTo>
                    <a:pt x="493934" y="1252158"/>
                    <a:pt x="494787" y="1246470"/>
                    <a:pt x="496733" y="1241159"/>
                  </a:cubicBezTo>
                  <a:cubicBezTo>
                    <a:pt x="502763" y="1247362"/>
                    <a:pt x="507611" y="1254190"/>
                    <a:pt x="511700" y="1261900"/>
                  </a:cubicBezTo>
                  <a:cubicBezTo>
                    <a:pt x="517324" y="1272500"/>
                    <a:pt x="524970" y="1281784"/>
                    <a:pt x="536582" y="1286358"/>
                  </a:cubicBezTo>
                  <a:cubicBezTo>
                    <a:pt x="548956" y="1291231"/>
                    <a:pt x="559753" y="1298389"/>
                    <a:pt x="569800" y="1306927"/>
                  </a:cubicBezTo>
                  <a:cubicBezTo>
                    <a:pt x="572492" y="1309212"/>
                    <a:pt x="575265" y="1312727"/>
                    <a:pt x="579363" y="1309924"/>
                  </a:cubicBezTo>
                  <a:cubicBezTo>
                    <a:pt x="582535" y="1307755"/>
                    <a:pt x="581982" y="1304159"/>
                    <a:pt x="581236" y="1300931"/>
                  </a:cubicBezTo>
                  <a:cubicBezTo>
                    <a:pt x="578399" y="1288677"/>
                    <a:pt x="576980" y="1276015"/>
                    <a:pt x="569702" y="1265094"/>
                  </a:cubicBezTo>
                  <a:cubicBezTo>
                    <a:pt x="566779" y="1260709"/>
                    <a:pt x="565150" y="1255527"/>
                    <a:pt x="564104" y="1250238"/>
                  </a:cubicBezTo>
                  <a:cubicBezTo>
                    <a:pt x="563392" y="1246646"/>
                    <a:pt x="562248" y="1243144"/>
                    <a:pt x="561292" y="1239599"/>
                  </a:cubicBezTo>
                  <a:cubicBezTo>
                    <a:pt x="558467" y="1232548"/>
                    <a:pt x="554498" y="1226260"/>
                    <a:pt x="548069" y="1222253"/>
                  </a:cubicBezTo>
                  <a:cubicBezTo>
                    <a:pt x="541961" y="1218451"/>
                    <a:pt x="537238" y="1213817"/>
                    <a:pt x="534096" y="1207306"/>
                  </a:cubicBezTo>
                  <a:cubicBezTo>
                    <a:pt x="532300" y="1203582"/>
                    <a:pt x="528730" y="1201199"/>
                    <a:pt x="525575" y="1198588"/>
                  </a:cubicBezTo>
                  <a:cubicBezTo>
                    <a:pt x="523732" y="1197062"/>
                    <a:pt x="521756" y="1195789"/>
                    <a:pt x="519728" y="1194615"/>
                  </a:cubicBezTo>
                  <a:cubicBezTo>
                    <a:pt x="520474" y="1187693"/>
                    <a:pt x="519175" y="1180925"/>
                    <a:pt x="514641" y="1174671"/>
                  </a:cubicBezTo>
                  <a:cubicBezTo>
                    <a:pt x="510590" y="1169073"/>
                    <a:pt x="510106" y="1163390"/>
                    <a:pt x="512369" y="1157252"/>
                  </a:cubicBezTo>
                  <a:cubicBezTo>
                    <a:pt x="517041" y="1144569"/>
                    <a:pt x="516042" y="1132289"/>
                    <a:pt x="510346" y="1121101"/>
                  </a:cubicBezTo>
                  <a:cubicBezTo>
                    <a:pt x="509090" y="1118032"/>
                    <a:pt x="508327" y="1115667"/>
                    <a:pt x="507200" y="1113493"/>
                  </a:cubicBezTo>
                  <a:cubicBezTo>
                    <a:pt x="500586" y="1100746"/>
                    <a:pt x="491233" y="1090828"/>
                    <a:pt x="477925" y="1084827"/>
                  </a:cubicBezTo>
                  <a:cubicBezTo>
                    <a:pt x="472824" y="1082530"/>
                    <a:pt x="467633" y="1081737"/>
                    <a:pt x="462340" y="1082521"/>
                  </a:cubicBezTo>
                  <a:cubicBezTo>
                    <a:pt x="461967" y="1081599"/>
                    <a:pt x="461538" y="1080695"/>
                    <a:pt x="461054" y="1079842"/>
                  </a:cubicBezTo>
                  <a:cubicBezTo>
                    <a:pt x="458032" y="1074493"/>
                    <a:pt x="455032" y="1069114"/>
                    <a:pt x="451688" y="1063961"/>
                  </a:cubicBezTo>
                  <a:cubicBezTo>
                    <a:pt x="436614" y="1040747"/>
                    <a:pt x="426520" y="1015175"/>
                    <a:pt x="416271" y="989672"/>
                  </a:cubicBezTo>
                  <a:cubicBezTo>
                    <a:pt x="415903" y="988763"/>
                    <a:pt x="414998" y="987486"/>
                    <a:pt x="416464" y="986792"/>
                  </a:cubicBezTo>
                  <a:cubicBezTo>
                    <a:pt x="416863" y="986603"/>
                    <a:pt x="417861" y="987383"/>
                    <a:pt x="418414" y="987898"/>
                  </a:cubicBezTo>
                  <a:cubicBezTo>
                    <a:pt x="420515" y="989856"/>
                    <a:pt x="422606" y="991837"/>
                    <a:pt x="424591" y="993911"/>
                  </a:cubicBezTo>
                  <a:cubicBezTo>
                    <a:pt x="438260" y="1008197"/>
                    <a:pt x="453047" y="1021159"/>
                    <a:pt x="469678" y="1031922"/>
                  </a:cubicBezTo>
                  <a:cubicBezTo>
                    <a:pt x="472074" y="1033469"/>
                    <a:pt x="474521" y="1034982"/>
                    <a:pt x="477084" y="1036212"/>
                  </a:cubicBezTo>
                  <a:cubicBezTo>
                    <a:pt x="477877" y="1036589"/>
                    <a:pt x="478730" y="1036705"/>
                    <a:pt x="479540" y="1036525"/>
                  </a:cubicBezTo>
                  <a:cubicBezTo>
                    <a:pt x="479579" y="1037164"/>
                    <a:pt x="479631" y="1037824"/>
                    <a:pt x="479695" y="1038535"/>
                  </a:cubicBezTo>
                  <a:cubicBezTo>
                    <a:pt x="479918" y="1040936"/>
                    <a:pt x="480895" y="1043280"/>
                    <a:pt x="481594" y="1045629"/>
                  </a:cubicBezTo>
                  <a:cubicBezTo>
                    <a:pt x="485674" y="1059277"/>
                    <a:pt x="494229" y="1070378"/>
                    <a:pt x="502288" y="1081745"/>
                  </a:cubicBezTo>
                  <a:cubicBezTo>
                    <a:pt x="522579" y="1110373"/>
                    <a:pt x="548481" y="1131414"/>
                    <a:pt x="582702" y="1141290"/>
                  </a:cubicBezTo>
                  <a:cubicBezTo>
                    <a:pt x="596075" y="1145147"/>
                    <a:pt x="607331" y="1152305"/>
                    <a:pt x="615796" y="1163582"/>
                  </a:cubicBezTo>
                  <a:cubicBezTo>
                    <a:pt x="618745" y="1167513"/>
                    <a:pt x="622024" y="1171199"/>
                    <a:pt x="624994" y="1175117"/>
                  </a:cubicBezTo>
                  <a:cubicBezTo>
                    <a:pt x="634660" y="1187860"/>
                    <a:pt x="644141" y="1200749"/>
                    <a:pt x="653905" y="1213414"/>
                  </a:cubicBezTo>
                  <a:cubicBezTo>
                    <a:pt x="661685" y="1223509"/>
                    <a:pt x="670360" y="1232737"/>
                    <a:pt x="680793" y="1240263"/>
                  </a:cubicBezTo>
                  <a:cubicBezTo>
                    <a:pt x="692533" y="1248729"/>
                    <a:pt x="705297" y="1255291"/>
                    <a:pt x="718773" y="1260246"/>
                  </a:cubicBezTo>
                  <a:cubicBezTo>
                    <a:pt x="738276" y="1267412"/>
                    <a:pt x="755742" y="1277880"/>
                    <a:pt x="771906" y="1290738"/>
                  </a:cubicBezTo>
                  <a:cubicBezTo>
                    <a:pt x="774473" y="1292783"/>
                    <a:pt x="776985" y="1294909"/>
                    <a:pt x="779668" y="1296795"/>
                  </a:cubicBezTo>
                  <a:cubicBezTo>
                    <a:pt x="782656" y="1298895"/>
                    <a:pt x="785973" y="1301853"/>
                    <a:pt x="789659" y="1299452"/>
                  </a:cubicBezTo>
                  <a:cubicBezTo>
                    <a:pt x="793907" y="1296683"/>
                    <a:pt x="792480" y="1292243"/>
                    <a:pt x="791160" y="1288291"/>
                  </a:cubicBezTo>
                  <a:cubicBezTo>
                    <a:pt x="785699" y="1271977"/>
                    <a:pt x="777765" y="1256543"/>
                    <a:pt x="774225" y="1239561"/>
                  </a:cubicBezTo>
                  <a:cubicBezTo>
                    <a:pt x="772111" y="1232317"/>
                    <a:pt x="766424" y="1226959"/>
                    <a:pt x="763864" y="1220002"/>
                  </a:cubicBezTo>
                  <a:cubicBezTo>
                    <a:pt x="760024" y="1209557"/>
                    <a:pt x="754812" y="1199823"/>
                    <a:pt x="748884" y="1190427"/>
                  </a:cubicBezTo>
                  <a:cubicBezTo>
                    <a:pt x="738314" y="1173672"/>
                    <a:pt x="726137" y="1158366"/>
                    <a:pt x="710364" y="1146095"/>
                  </a:cubicBezTo>
                  <a:cubicBezTo>
                    <a:pt x="700900" y="1138731"/>
                    <a:pt x="692983" y="1129987"/>
                    <a:pt x="687424" y="1119151"/>
                  </a:cubicBezTo>
                  <a:cubicBezTo>
                    <a:pt x="682087" y="1108749"/>
                    <a:pt x="674342" y="1100373"/>
                    <a:pt x="664548" y="1093880"/>
                  </a:cubicBezTo>
                  <a:cubicBezTo>
                    <a:pt x="655645" y="1087973"/>
                    <a:pt x="646417" y="1082714"/>
                    <a:pt x="636700" y="1078243"/>
                  </a:cubicBezTo>
                  <a:cubicBezTo>
                    <a:pt x="617301" y="1069324"/>
                    <a:pt x="598385" y="1059500"/>
                    <a:pt x="580816" y="1047245"/>
                  </a:cubicBezTo>
                  <a:cubicBezTo>
                    <a:pt x="575775" y="1043730"/>
                    <a:pt x="570533" y="1040481"/>
                    <a:pt x="565235" y="1037352"/>
                  </a:cubicBezTo>
                  <a:cubicBezTo>
                    <a:pt x="558133" y="1033165"/>
                    <a:pt x="550632" y="1029821"/>
                    <a:pt x="542548" y="1028013"/>
                  </a:cubicBezTo>
                  <a:cubicBezTo>
                    <a:pt x="524242" y="1023919"/>
                    <a:pt x="505909" y="1024785"/>
                    <a:pt x="487504" y="1027537"/>
                  </a:cubicBezTo>
                  <a:cubicBezTo>
                    <a:pt x="484418" y="1028000"/>
                    <a:pt x="482472" y="1028759"/>
                    <a:pt x="481264" y="1029864"/>
                  </a:cubicBezTo>
                  <a:cubicBezTo>
                    <a:pt x="478589" y="1024987"/>
                    <a:pt x="474243" y="1021613"/>
                    <a:pt x="470111" y="1018133"/>
                  </a:cubicBezTo>
                  <a:cubicBezTo>
                    <a:pt x="447694" y="999277"/>
                    <a:pt x="427956" y="977984"/>
                    <a:pt x="411209" y="953929"/>
                  </a:cubicBezTo>
                  <a:cubicBezTo>
                    <a:pt x="409100" y="950899"/>
                    <a:pt x="406957" y="947877"/>
                    <a:pt x="404595" y="945048"/>
                  </a:cubicBezTo>
                  <a:cubicBezTo>
                    <a:pt x="397463" y="936501"/>
                    <a:pt x="392500" y="927072"/>
                    <a:pt x="388501" y="916484"/>
                  </a:cubicBezTo>
                  <a:cubicBezTo>
                    <a:pt x="379941" y="893844"/>
                    <a:pt x="372740" y="870742"/>
                    <a:pt x="364193" y="848114"/>
                  </a:cubicBezTo>
                  <a:cubicBezTo>
                    <a:pt x="363469" y="846198"/>
                    <a:pt x="362804" y="844248"/>
                    <a:pt x="362329" y="842264"/>
                  </a:cubicBezTo>
                  <a:cubicBezTo>
                    <a:pt x="362174" y="841612"/>
                    <a:pt x="362513" y="840588"/>
                    <a:pt x="362997" y="840129"/>
                  </a:cubicBezTo>
                  <a:cubicBezTo>
                    <a:pt x="363323" y="839816"/>
                    <a:pt x="364618" y="839932"/>
                    <a:pt x="364943" y="840313"/>
                  </a:cubicBezTo>
                  <a:cubicBezTo>
                    <a:pt x="367069" y="842812"/>
                    <a:pt x="369037" y="845448"/>
                    <a:pt x="371086" y="848012"/>
                  </a:cubicBezTo>
                  <a:cubicBezTo>
                    <a:pt x="385063" y="865517"/>
                    <a:pt x="401514" y="880154"/>
                    <a:pt x="421098" y="891183"/>
                  </a:cubicBezTo>
                  <a:cubicBezTo>
                    <a:pt x="423301" y="892421"/>
                    <a:pt x="425559" y="893493"/>
                    <a:pt x="427848" y="894474"/>
                  </a:cubicBezTo>
                  <a:cubicBezTo>
                    <a:pt x="426537" y="896759"/>
                    <a:pt x="427480" y="899344"/>
                    <a:pt x="430896" y="902507"/>
                  </a:cubicBezTo>
                  <a:cubicBezTo>
                    <a:pt x="438615" y="909656"/>
                    <a:pt x="442962" y="918992"/>
                    <a:pt x="448619" y="927479"/>
                  </a:cubicBezTo>
                  <a:cubicBezTo>
                    <a:pt x="450891" y="930882"/>
                    <a:pt x="453043" y="934367"/>
                    <a:pt x="455280" y="937796"/>
                  </a:cubicBezTo>
                  <a:cubicBezTo>
                    <a:pt x="464603" y="952094"/>
                    <a:pt x="478413" y="958965"/>
                    <a:pt x="494868" y="958627"/>
                  </a:cubicBezTo>
                  <a:cubicBezTo>
                    <a:pt x="505631" y="958408"/>
                    <a:pt x="514006" y="961709"/>
                    <a:pt x="521781" y="968279"/>
                  </a:cubicBezTo>
                  <a:cubicBezTo>
                    <a:pt x="525223" y="971190"/>
                    <a:pt x="528961" y="973796"/>
                    <a:pt x="532124" y="976981"/>
                  </a:cubicBezTo>
                  <a:cubicBezTo>
                    <a:pt x="545412" y="990349"/>
                    <a:pt x="560979" y="999869"/>
                    <a:pt x="579033" y="1005218"/>
                  </a:cubicBezTo>
                  <a:cubicBezTo>
                    <a:pt x="589671" y="1008369"/>
                    <a:pt x="600571" y="1010208"/>
                    <a:pt x="611604" y="1011493"/>
                  </a:cubicBezTo>
                  <a:cubicBezTo>
                    <a:pt x="633357" y="1014031"/>
                    <a:pt x="655097" y="1013354"/>
                    <a:pt x="676669" y="1010507"/>
                  </a:cubicBezTo>
                  <a:cubicBezTo>
                    <a:pt x="696138" y="1007936"/>
                    <a:pt x="715113" y="1009766"/>
                    <a:pt x="734097" y="1013662"/>
                  </a:cubicBezTo>
                  <a:cubicBezTo>
                    <a:pt x="736909" y="1014241"/>
                    <a:pt x="739703" y="1014935"/>
                    <a:pt x="742536" y="1015390"/>
                  </a:cubicBezTo>
                  <a:cubicBezTo>
                    <a:pt x="744131" y="1015647"/>
                    <a:pt x="745828" y="1015758"/>
                    <a:pt x="747410" y="1015510"/>
                  </a:cubicBezTo>
                  <a:cubicBezTo>
                    <a:pt x="749501" y="1015175"/>
                    <a:pt x="751139" y="1013919"/>
                    <a:pt x="752107" y="1011939"/>
                  </a:cubicBezTo>
                  <a:cubicBezTo>
                    <a:pt x="753175" y="1009762"/>
                    <a:pt x="752425" y="1007816"/>
                    <a:pt x="750899" y="1006371"/>
                  </a:cubicBezTo>
                  <a:cubicBezTo>
                    <a:pt x="748524" y="1004125"/>
                    <a:pt x="745961" y="1002051"/>
                    <a:pt x="743333" y="1000105"/>
                  </a:cubicBezTo>
                  <a:cubicBezTo>
                    <a:pt x="719236" y="982283"/>
                    <a:pt x="693707" y="966591"/>
                    <a:pt x="668388" y="950633"/>
                  </a:cubicBezTo>
                  <a:cubicBezTo>
                    <a:pt x="656288" y="943003"/>
                    <a:pt x="643511" y="936244"/>
                    <a:pt x="630468" y="930359"/>
                  </a:cubicBezTo>
                  <a:cubicBezTo>
                    <a:pt x="604695" y="918735"/>
                    <a:pt x="577366" y="913531"/>
                    <a:pt x="549115" y="913664"/>
                  </a:cubicBezTo>
                  <a:cubicBezTo>
                    <a:pt x="538416" y="913715"/>
                    <a:pt x="528931" y="910779"/>
                    <a:pt x="520260" y="904740"/>
                  </a:cubicBezTo>
                  <a:cubicBezTo>
                    <a:pt x="516218" y="901924"/>
                    <a:pt x="512266" y="898979"/>
                    <a:pt x="508125" y="896317"/>
                  </a:cubicBezTo>
                  <a:cubicBezTo>
                    <a:pt x="485931" y="882061"/>
                    <a:pt x="462426" y="879276"/>
                    <a:pt x="439125" y="887908"/>
                  </a:cubicBezTo>
                  <a:cubicBezTo>
                    <a:pt x="438723" y="888071"/>
                    <a:pt x="438414" y="888195"/>
                    <a:pt x="438058" y="888337"/>
                  </a:cubicBezTo>
                  <a:cubicBezTo>
                    <a:pt x="436155" y="887188"/>
                    <a:pt x="434166" y="886159"/>
                    <a:pt x="432267" y="885032"/>
                  </a:cubicBezTo>
                  <a:cubicBezTo>
                    <a:pt x="412581" y="873361"/>
                    <a:pt x="396409" y="857818"/>
                    <a:pt x="382041" y="840193"/>
                  </a:cubicBezTo>
                  <a:cubicBezTo>
                    <a:pt x="365068" y="819371"/>
                    <a:pt x="352869" y="795711"/>
                    <a:pt x="341043" y="771823"/>
                  </a:cubicBezTo>
                  <a:cubicBezTo>
                    <a:pt x="339955" y="769629"/>
                    <a:pt x="338866" y="767284"/>
                    <a:pt x="338527" y="764901"/>
                  </a:cubicBezTo>
                  <a:cubicBezTo>
                    <a:pt x="337293" y="756243"/>
                    <a:pt x="333208" y="748532"/>
                    <a:pt x="330803" y="740281"/>
                  </a:cubicBezTo>
                  <a:cubicBezTo>
                    <a:pt x="329873" y="737092"/>
                    <a:pt x="325617" y="733166"/>
                    <a:pt x="329625" y="730671"/>
                  </a:cubicBezTo>
                  <a:cubicBezTo>
                    <a:pt x="332115" y="729119"/>
                    <a:pt x="335081" y="733594"/>
                    <a:pt x="337233" y="735900"/>
                  </a:cubicBezTo>
                  <a:cubicBezTo>
                    <a:pt x="349144" y="748635"/>
                    <a:pt x="363645" y="757927"/>
                    <a:pt x="378171" y="767203"/>
                  </a:cubicBezTo>
                  <a:cubicBezTo>
                    <a:pt x="382324" y="769856"/>
                    <a:pt x="386512" y="772492"/>
                    <a:pt x="391484" y="773379"/>
                  </a:cubicBezTo>
                  <a:cubicBezTo>
                    <a:pt x="391509" y="773384"/>
                    <a:pt x="391540" y="773379"/>
                    <a:pt x="391565" y="773388"/>
                  </a:cubicBezTo>
                  <a:cubicBezTo>
                    <a:pt x="390879" y="776538"/>
                    <a:pt x="391235" y="780190"/>
                    <a:pt x="392864" y="784104"/>
                  </a:cubicBezTo>
                  <a:cubicBezTo>
                    <a:pt x="395110" y="789500"/>
                    <a:pt x="398436" y="794133"/>
                    <a:pt x="403100" y="797738"/>
                  </a:cubicBezTo>
                  <a:cubicBezTo>
                    <a:pt x="408633" y="802016"/>
                    <a:pt x="414321" y="806105"/>
                    <a:pt x="420763" y="808874"/>
                  </a:cubicBezTo>
                  <a:cubicBezTo>
                    <a:pt x="430617" y="813109"/>
                    <a:pt x="439713" y="818359"/>
                    <a:pt x="447784" y="825573"/>
                  </a:cubicBezTo>
                  <a:cubicBezTo>
                    <a:pt x="463210" y="839362"/>
                    <a:pt x="481551" y="845243"/>
                    <a:pt x="502146" y="844373"/>
                  </a:cubicBezTo>
                  <a:cubicBezTo>
                    <a:pt x="505014" y="844253"/>
                    <a:pt x="507903" y="844514"/>
                    <a:pt x="510762" y="844304"/>
                  </a:cubicBezTo>
                  <a:cubicBezTo>
                    <a:pt x="525258" y="843224"/>
                    <a:pt x="538292" y="847553"/>
                    <a:pt x="550594" y="854780"/>
                  </a:cubicBezTo>
                  <a:cubicBezTo>
                    <a:pt x="561909" y="861428"/>
                    <a:pt x="573182" y="868153"/>
                    <a:pt x="584605" y="874612"/>
                  </a:cubicBezTo>
                  <a:cubicBezTo>
                    <a:pt x="595338" y="880686"/>
                    <a:pt x="606311" y="886348"/>
                    <a:pt x="618771" y="888007"/>
                  </a:cubicBezTo>
                  <a:cubicBezTo>
                    <a:pt x="647840" y="891877"/>
                    <a:pt x="676078" y="889233"/>
                    <a:pt x="702828" y="876429"/>
                  </a:cubicBezTo>
                  <a:cubicBezTo>
                    <a:pt x="708143" y="874256"/>
                    <a:pt x="713471" y="872113"/>
                    <a:pt x="718769" y="869901"/>
                  </a:cubicBezTo>
                  <a:cubicBezTo>
                    <a:pt x="722639" y="868281"/>
                    <a:pt x="725935" y="865902"/>
                    <a:pt x="728104" y="862216"/>
                  </a:cubicBezTo>
                  <a:cubicBezTo>
                    <a:pt x="730162" y="858723"/>
                    <a:pt x="729052" y="854767"/>
                    <a:pt x="725486" y="852752"/>
                  </a:cubicBezTo>
                  <a:cubicBezTo>
                    <a:pt x="722202" y="850896"/>
                    <a:pt x="718589" y="849966"/>
                    <a:pt x="714899" y="849786"/>
                  </a:cubicBezTo>
                  <a:cubicBezTo>
                    <a:pt x="701697" y="849147"/>
                    <a:pt x="688971" y="845928"/>
                    <a:pt x="676129" y="843177"/>
                  </a:cubicBezTo>
                  <a:cubicBezTo>
                    <a:pt x="654857" y="838625"/>
                    <a:pt x="633417" y="835264"/>
                    <a:pt x="611647" y="833695"/>
                  </a:cubicBezTo>
                  <a:cubicBezTo>
                    <a:pt x="594686" y="832474"/>
                    <a:pt x="578994" y="827990"/>
                    <a:pt x="566594" y="814425"/>
                  </a:cubicBezTo>
                  <a:cubicBezTo>
                    <a:pt x="554503" y="801197"/>
                    <a:pt x="538228" y="795291"/>
                    <a:pt x="520418" y="793829"/>
                  </a:cubicBezTo>
                  <a:cubicBezTo>
                    <a:pt x="515511" y="793426"/>
                    <a:pt x="510577" y="793255"/>
                    <a:pt x="505687" y="792680"/>
                  </a:cubicBezTo>
                  <a:cubicBezTo>
                    <a:pt x="493304" y="791223"/>
                    <a:pt x="481769" y="787957"/>
                    <a:pt x="471684" y="779813"/>
                  </a:cubicBezTo>
                  <a:cubicBezTo>
                    <a:pt x="452271" y="764143"/>
                    <a:pt x="429207" y="761365"/>
                    <a:pt x="405337" y="763084"/>
                  </a:cubicBezTo>
                  <a:cubicBezTo>
                    <a:pt x="401449" y="763367"/>
                    <a:pt x="398376" y="764588"/>
                    <a:pt x="396040" y="766393"/>
                  </a:cubicBezTo>
                  <a:cubicBezTo>
                    <a:pt x="395937" y="766290"/>
                    <a:pt x="395869" y="766174"/>
                    <a:pt x="395753" y="766076"/>
                  </a:cubicBezTo>
                  <a:cubicBezTo>
                    <a:pt x="393588" y="764202"/>
                    <a:pt x="391347" y="762398"/>
                    <a:pt x="389006" y="760743"/>
                  </a:cubicBezTo>
                  <a:cubicBezTo>
                    <a:pt x="363700" y="742840"/>
                    <a:pt x="342170" y="720911"/>
                    <a:pt x="321665" y="697873"/>
                  </a:cubicBezTo>
                  <a:cubicBezTo>
                    <a:pt x="315326" y="690749"/>
                    <a:pt x="310401" y="682644"/>
                    <a:pt x="306509" y="674088"/>
                  </a:cubicBezTo>
                  <a:cubicBezTo>
                    <a:pt x="299372" y="658426"/>
                    <a:pt x="292793" y="642550"/>
                    <a:pt x="284816" y="627231"/>
                  </a:cubicBezTo>
                  <a:cubicBezTo>
                    <a:pt x="277830" y="613820"/>
                    <a:pt x="271979" y="599786"/>
                    <a:pt x="265438" y="586105"/>
                  </a:cubicBezTo>
                  <a:cubicBezTo>
                    <a:pt x="252159" y="558313"/>
                    <a:pt x="241808" y="529307"/>
                    <a:pt x="236073" y="498888"/>
                  </a:cubicBezTo>
                  <a:cubicBezTo>
                    <a:pt x="230981" y="471880"/>
                    <a:pt x="226000" y="444847"/>
                    <a:pt x="221273" y="417775"/>
                  </a:cubicBezTo>
                  <a:cubicBezTo>
                    <a:pt x="217955" y="398791"/>
                    <a:pt x="214895" y="379756"/>
                    <a:pt x="212160" y="360678"/>
                  </a:cubicBezTo>
                  <a:cubicBezTo>
                    <a:pt x="207325" y="326979"/>
                    <a:pt x="203712" y="293092"/>
                    <a:pt x="196138" y="259831"/>
                  </a:cubicBezTo>
                  <a:cubicBezTo>
                    <a:pt x="195045" y="255035"/>
                    <a:pt x="193871" y="250255"/>
                    <a:pt x="192902" y="245433"/>
                  </a:cubicBezTo>
                  <a:cubicBezTo>
                    <a:pt x="192679" y="244319"/>
                    <a:pt x="192713" y="242630"/>
                    <a:pt x="193382" y="241979"/>
                  </a:cubicBezTo>
                  <a:cubicBezTo>
                    <a:pt x="194599" y="240791"/>
                    <a:pt x="195263" y="242459"/>
                    <a:pt x="195864" y="243252"/>
                  </a:cubicBezTo>
                  <a:cubicBezTo>
                    <a:pt x="210548" y="262707"/>
                    <a:pt x="228075" y="279368"/>
                    <a:pt x="246741" y="294897"/>
                  </a:cubicBezTo>
                  <a:cubicBezTo>
                    <a:pt x="248169" y="296084"/>
                    <a:pt x="249626" y="297254"/>
                    <a:pt x="251143" y="298326"/>
                  </a:cubicBezTo>
                  <a:cubicBezTo>
                    <a:pt x="250938" y="299586"/>
                    <a:pt x="251242" y="300778"/>
                    <a:pt x="251971" y="301708"/>
                  </a:cubicBezTo>
                  <a:cubicBezTo>
                    <a:pt x="252258" y="302522"/>
                    <a:pt x="252626" y="303366"/>
                    <a:pt x="253124" y="304258"/>
                  </a:cubicBezTo>
                  <a:cubicBezTo>
                    <a:pt x="253917" y="305685"/>
                    <a:pt x="255095" y="306902"/>
                    <a:pt x="255850" y="308347"/>
                  </a:cubicBezTo>
                  <a:cubicBezTo>
                    <a:pt x="262099" y="320293"/>
                    <a:pt x="268837" y="332033"/>
                    <a:pt x="272429" y="345157"/>
                  </a:cubicBezTo>
                  <a:cubicBezTo>
                    <a:pt x="277855" y="364977"/>
                    <a:pt x="284593" y="384325"/>
                    <a:pt x="292896" y="403120"/>
                  </a:cubicBezTo>
                  <a:cubicBezTo>
                    <a:pt x="298656" y="416167"/>
                    <a:pt x="306475" y="427333"/>
                    <a:pt x="319659" y="434157"/>
                  </a:cubicBezTo>
                  <a:cubicBezTo>
                    <a:pt x="331073" y="440063"/>
                    <a:pt x="338236" y="450020"/>
                    <a:pt x="343366" y="461538"/>
                  </a:cubicBezTo>
                  <a:cubicBezTo>
                    <a:pt x="346371" y="468288"/>
                    <a:pt x="349183" y="475125"/>
                    <a:pt x="352243" y="481854"/>
                  </a:cubicBezTo>
                  <a:cubicBezTo>
                    <a:pt x="362762" y="504944"/>
                    <a:pt x="378835" y="522081"/>
                    <a:pt x="403802" y="529578"/>
                  </a:cubicBezTo>
                  <a:cubicBezTo>
                    <a:pt x="406944" y="530520"/>
                    <a:pt x="410077" y="531596"/>
                    <a:pt x="413292" y="532196"/>
                  </a:cubicBezTo>
                  <a:cubicBezTo>
                    <a:pt x="427874" y="534914"/>
                    <a:pt x="437162" y="544069"/>
                    <a:pt x="443660" y="556739"/>
                  </a:cubicBezTo>
                  <a:cubicBezTo>
                    <a:pt x="447959" y="565123"/>
                    <a:pt x="452160" y="573559"/>
                    <a:pt x="456648" y="581835"/>
                  </a:cubicBezTo>
                  <a:cubicBezTo>
                    <a:pt x="462061" y="591810"/>
                    <a:pt x="469545" y="599842"/>
                    <a:pt x="479965" y="604728"/>
                  </a:cubicBezTo>
                  <a:cubicBezTo>
                    <a:pt x="485160" y="607163"/>
                    <a:pt x="490500" y="609298"/>
                    <a:pt x="495815" y="611479"/>
                  </a:cubicBezTo>
                  <a:cubicBezTo>
                    <a:pt x="508340" y="616614"/>
                    <a:pt x="521130" y="621110"/>
                    <a:pt x="532613" y="628547"/>
                  </a:cubicBezTo>
                  <a:cubicBezTo>
                    <a:pt x="545733" y="637051"/>
                    <a:pt x="557893" y="646806"/>
                    <a:pt x="569813" y="656836"/>
                  </a:cubicBezTo>
                  <a:cubicBezTo>
                    <a:pt x="583945" y="668731"/>
                    <a:pt x="597575" y="681217"/>
                    <a:pt x="611608" y="693231"/>
                  </a:cubicBezTo>
                  <a:cubicBezTo>
                    <a:pt x="618145" y="698829"/>
                    <a:pt x="625055" y="704011"/>
                    <a:pt x="631925" y="709206"/>
                  </a:cubicBezTo>
                  <a:cubicBezTo>
                    <a:pt x="635873" y="712193"/>
                    <a:pt x="640352" y="714336"/>
                    <a:pt x="645084" y="715807"/>
                  </a:cubicBezTo>
                  <a:cubicBezTo>
                    <a:pt x="650206" y="717397"/>
                    <a:pt x="654107" y="714816"/>
                    <a:pt x="654544" y="709390"/>
                  </a:cubicBezTo>
                  <a:cubicBezTo>
                    <a:pt x="654771" y="706561"/>
                    <a:pt x="654501" y="703642"/>
                    <a:pt x="654077" y="700818"/>
                  </a:cubicBezTo>
                  <a:cubicBezTo>
                    <a:pt x="649962" y="673647"/>
                    <a:pt x="645851" y="646455"/>
                    <a:pt x="639662" y="619670"/>
                  </a:cubicBezTo>
                  <a:cubicBezTo>
                    <a:pt x="637176" y="608912"/>
                    <a:pt x="633460" y="598445"/>
                    <a:pt x="630605" y="588848"/>
                  </a:cubicBezTo>
                  <a:cubicBezTo>
                    <a:pt x="623807" y="573490"/>
                    <a:pt x="615642" y="560370"/>
                    <a:pt x="604733" y="548938"/>
                  </a:cubicBezTo>
                  <a:cubicBezTo>
                    <a:pt x="595934" y="539715"/>
                    <a:pt x="586500" y="531202"/>
                    <a:pt x="576946" y="522792"/>
                  </a:cubicBezTo>
                  <a:cubicBezTo>
                    <a:pt x="563277" y="510770"/>
                    <a:pt x="551669" y="497131"/>
                    <a:pt x="543444" y="480706"/>
                  </a:cubicBezTo>
                  <a:cubicBezTo>
                    <a:pt x="539968" y="473762"/>
                    <a:pt x="535776" y="467157"/>
                    <a:pt x="531691" y="460530"/>
                  </a:cubicBezTo>
                  <a:cubicBezTo>
                    <a:pt x="519587" y="440903"/>
                    <a:pt x="502802" y="425949"/>
                    <a:pt x="483604" y="413669"/>
                  </a:cubicBezTo>
                  <a:cubicBezTo>
                    <a:pt x="471165" y="405713"/>
                    <a:pt x="458354" y="398324"/>
                    <a:pt x="445521" y="391016"/>
                  </a:cubicBezTo>
                  <a:cubicBezTo>
                    <a:pt x="428984" y="381603"/>
                    <a:pt x="414047" y="370270"/>
                    <a:pt x="401046" y="356319"/>
                  </a:cubicBezTo>
                  <a:cubicBezTo>
                    <a:pt x="393777" y="348518"/>
                    <a:pt x="386117" y="341073"/>
                    <a:pt x="378479" y="333623"/>
                  </a:cubicBezTo>
                  <a:cubicBezTo>
                    <a:pt x="368432" y="323820"/>
                    <a:pt x="357340" y="315321"/>
                    <a:pt x="344717" y="309144"/>
                  </a:cubicBezTo>
                  <a:cubicBezTo>
                    <a:pt x="326517" y="300246"/>
                    <a:pt x="307182" y="294772"/>
                    <a:pt x="287221" y="291519"/>
                  </a:cubicBezTo>
                  <a:cubicBezTo>
                    <a:pt x="277821" y="289985"/>
                    <a:pt x="268366" y="290070"/>
                    <a:pt x="259030" y="291806"/>
                  </a:cubicBezTo>
                  <a:cubicBezTo>
                    <a:pt x="258464" y="291909"/>
                    <a:pt x="257997" y="292068"/>
                    <a:pt x="257496" y="292205"/>
                  </a:cubicBezTo>
                  <a:cubicBezTo>
                    <a:pt x="254851" y="287726"/>
                    <a:pt x="251413" y="283890"/>
                    <a:pt x="247624" y="280233"/>
                  </a:cubicBezTo>
                  <a:cubicBezTo>
                    <a:pt x="225074" y="258442"/>
                    <a:pt x="205705" y="234079"/>
                    <a:pt x="190219" y="206801"/>
                  </a:cubicBezTo>
                  <a:cubicBezTo>
                    <a:pt x="184561" y="196836"/>
                    <a:pt x="179760" y="186356"/>
                    <a:pt x="178299" y="174663"/>
                  </a:cubicBezTo>
                  <a:cubicBezTo>
                    <a:pt x="176824" y="162863"/>
                    <a:pt x="174535" y="151157"/>
                    <a:pt x="173284" y="139340"/>
                  </a:cubicBezTo>
                  <a:cubicBezTo>
                    <a:pt x="171775" y="125088"/>
                    <a:pt x="170219" y="110841"/>
                    <a:pt x="169096" y="96550"/>
                  </a:cubicBezTo>
                  <a:cubicBezTo>
                    <a:pt x="169147" y="96576"/>
                    <a:pt x="169190" y="96606"/>
                    <a:pt x="169242" y="96632"/>
                  </a:cubicBezTo>
                  <a:cubicBezTo>
                    <a:pt x="172589" y="98192"/>
                    <a:pt x="176078" y="99474"/>
                    <a:pt x="179353" y="101171"/>
                  </a:cubicBezTo>
                  <a:cubicBezTo>
                    <a:pt x="188646" y="105984"/>
                    <a:pt x="194766" y="113220"/>
                    <a:pt x="196082" y="123944"/>
                  </a:cubicBezTo>
                  <a:cubicBezTo>
                    <a:pt x="196532" y="127613"/>
                    <a:pt x="196875" y="131299"/>
                    <a:pt x="197557" y="134925"/>
                  </a:cubicBezTo>
                  <a:cubicBezTo>
                    <a:pt x="199773" y="146700"/>
                    <a:pt x="205336" y="156245"/>
                    <a:pt x="215456" y="163223"/>
                  </a:cubicBezTo>
                  <a:cubicBezTo>
                    <a:pt x="223527" y="168787"/>
                    <a:pt x="232335" y="171633"/>
                    <a:pt x="241902" y="172186"/>
                  </a:cubicBezTo>
                  <a:cubicBezTo>
                    <a:pt x="250085" y="172657"/>
                    <a:pt x="258349" y="173107"/>
                    <a:pt x="266492" y="172464"/>
                  </a:cubicBezTo>
                  <a:cubicBezTo>
                    <a:pt x="278661" y="171504"/>
                    <a:pt x="288922" y="175559"/>
                    <a:pt x="298867" y="181928"/>
                  </a:cubicBezTo>
                  <a:cubicBezTo>
                    <a:pt x="307645" y="187556"/>
                    <a:pt x="314511" y="195224"/>
                    <a:pt x="321635" y="202515"/>
                  </a:cubicBezTo>
                  <a:cubicBezTo>
                    <a:pt x="342033" y="223389"/>
                    <a:pt x="366469" y="236916"/>
                    <a:pt x="394750" y="243234"/>
                  </a:cubicBezTo>
                  <a:cubicBezTo>
                    <a:pt x="413459" y="247414"/>
                    <a:pt x="432075" y="246659"/>
                    <a:pt x="450540" y="240281"/>
                  </a:cubicBezTo>
                  <a:cubicBezTo>
                    <a:pt x="464449" y="235472"/>
                    <a:pt x="478705" y="231477"/>
                    <a:pt x="493659" y="231053"/>
                  </a:cubicBezTo>
                  <a:cubicBezTo>
                    <a:pt x="498156" y="230925"/>
                    <a:pt x="502708" y="230564"/>
                    <a:pt x="507114" y="229703"/>
                  </a:cubicBezTo>
                  <a:cubicBezTo>
                    <a:pt x="513243" y="228507"/>
                    <a:pt x="515721" y="223368"/>
                    <a:pt x="513342" y="217530"/>
                  </a:cubicBezTo>
                  <a:cubicBezTo>
                    <a:pt x="511764" y="213664"/>
                    <a:pt x="509107" y="210569"/>
                    <a:pt x="506154" y="207646"/>
                  </a:cubicBezTo>
                  <a:cubicBezTo>
                    <a:pt x="494500" y="196099"/>
                    <a:pt x="482438" y="184911"/>
                    <a:pt x="471457" y="172751"/>
                  </a:cubicBezTo>
                  <a:cubicBezTo>
                    <a:pt x="461924" y="162199"/>
                    <a:pt x="450553" y="154355"/>
                    <a:pt x="438598" y="147244"/>
                  </a:cubicBezTo>
                  <a:cubicBezTo>
                    <a:pt x="420202" y="136301"/>
                    <a:pt x="400288" y="130639"/>
                    <a:pt x="378668" y="132032"/>
                  </a:cubicBezTo>
                  <a:cubicBezTo>
                    <a:pt x="373344" y="132375"/>
                    <a:pt x="368025" y="132846"/>
                    <a:pt x="362693" y="132958"/>
                  </a:cubicBezTo>
                  <a:cubicBezTo>
                    <a:pt x="349791" y="133228"/>
                    <a:pt x="337211" y="131428"/>
                    <a:pt x="325784" y="125080"/>
                  </a:cubicBezTo>
                  <a:cubicBezTo>
                    <a:pt x="314306" y="118702"/>
                    <a:pt x="303028" y="111921"/>
                    <a:pt x="293063" y="103254"/>
                  </a:cubicBezTo>
                  <a:cubicBezTo>
                    <a:pt x="272772" y="85608"/>
                    <a:pt x="249022" y="76757"/>
                    <a:pt x="222374" y="74973"/>
                  </a:cubicBezTo>
                  <a:cubicBezTo>
                    <a:pt x="207891" y="74005"/>
                    <a:pt x="193643" y="74348"/>
                    <a:pt x="179117" y="81047"/>
                  </a:cubicBezTo>
                  <a:cubicBezTo>
                    <a:pt x="177004" y="81536"/>
                    <a:pt x="173777" y="82131"/>
                    <a:pt x="170635" y="83036"/>
                  </a:cubicBezTo>
                  <a:cubicBezTo>
                    <a:pt x="169752" y="83293"/>
                    <a:pt x="168963" y="83645"/>
                    <a:pt x="168264" y="84082"/>
                  </a:cubicBezTo>
                  <a:cubicBezTo>
                    <a:pt x="168037" y="80018"/>
                    <a:pt x="167802" y="75959"/>
                    <a:pt x="167694" y="71892"/>
                  </a:cubicBezTo>
                  <a:cubicBezTo>
                    <a:pt x="167137" y="50568"/>
                    <a:pt x="165967" y="29265"/>
                    <a:pt x="165054" y="7949"/>
                  </a:cubicBezTo>
                  <a:cubicBezTo>
                    <a:pt x="165020" y="7131"/>
                    <a:pt x="164985" y="6295"/>
                    <a:pt x="164801" y="5506"/>
                  </a:cubicBezTo>
                  <a:cubicBezTo>
                    <a:pt x="164197" y="2926"/>
                    <a:pt x="162675" y="1066"/>
                    <a:pt x="160112" y="298"/>
                  </a:cubicBezTo>
                  <a:cubicBezTo>
                    <a:pt x="157484" y="-490"/>
                    <a:pt x="155110" y="303"/>
                    <a:pt x="153567" y="2463"/>
                  </a:cubicBezTo>
                  <a:cubicBezTo>
                    <a:pt x="152170" y="4426"/>
                    <a:pt x="151162" y="6694"/>
                    <a:pt x="150129" y="8897"/>
                  </a:cubicBezTo>
                  <a:cubicBezTo>
                    <a:pt x="144317" y="21323"/>
                    <a:pt x="145247" y="34678"/>
                    <a:pt x="145809" y="47683"/>
                  </a:cubicBezTo>
                  <a:cubicBezTo>
                    <a:pt x="146284" y="58724"/>
                    <a:pt x="146889" y="69761"/>
                    <a:pt x="147583" y="80790"/>
                  </a:cubicBezTo>
                  <a:cubicBezTo>
                    <a:pt x="143387" y="81810"/>
                    <a:pt x="139148" y="82710"/>
                    <a:pt x="135037" y="84009"/>
                  </a:cubicBezTo>
                  <a:cubicBezTo>
                    <a:pt x="121116" y="88402"/>
                    <a:pt x="108626" y="95093"/>
                    <a:pt x="99003" y="106490"/>
                  </a:cubicBezTo>
                  <a:cubicBezTo>
                    <a:pt x="93855" y="112585"/>
                    <a:pt x="90508" y="119516"/>
                    <a:pt x="88167" y="127039"/>
                  </a:cubicBezTo>
                  <a:cubicBezTo>
                    <a:pt x="85651" y="135114"/>
                    <a:pt x="80941" y="141175"/>
                    <a:pt x="74070" y="146511"/>
                  </a:cubicBezTo>
                  <a:cubicBezTo>
                    <a:pt x="51121" y="164320"/>
                    <a:pt x="40363" y="188250"/>
                    <a:pt x="41207" y="217286"/>
                  </a:cubicBezTo>
                  <a:cubicBezTo>
                    <a:pt x="41640" y="232215"/>
                    <a:pt x="44756" y="246642"/>
                    <a:pt x="50873" y="260268"/>
                  </a:cubicBezTo>
                  <a:cubicBezTo>
                    <a:pt x="54580" y="268532"/>
                    <a:pt x="55052" y="276710"/>
                    <a:pt x="53136" y="285471"/>
                  </a:cubicBezTo>
                  <a:cubicBezTo>
                    <a:pt x="49690" y="301185"/>
                    <a:pt x="43513" y="315959"/>
                    <a:pt x="38018" y="330957"/>
                  </a:cubicBezTo>
                  <a:cubicBezTo>
                    <a:pt x="33488" y="343314"/>
                    <a:pt x="28923" y="355568"/>
                    <a:pt x="27856" y="368860"/>
                  </a:cubicBezTo>
                  <a:cubicBezTo>
                    <a:pt x="26017" y="391753"/>
                    <a:pt x="29129" y="413990"/>
                    <a:pt x="37332" y="435331"/>
                  </a:cubicBezTo>
                  <a:cubicBezTo>
                    <a:pt x="45781" y="457307"/>
                    <a:pt x="51618" y="479741"/>
                    <a:pt x="53466" y="503264"/>
                  </a:cubicBezTo>
                  <a:cubicBezTo>
                    <a:pt x="54623" y="517983"/>
                    <a:pt x="56363" y="532668"/>
                    <a:pt x="61627" y="548853"/>
                  </a:cubicBezTo>
                  <a:cubicBezTo>
                    <a:pt x="61588" y="548758"/>
                    <a:pt x="62150" y="550756"/>
                    <a:pt x="63161" y="552487"/>
                  </a:cubicBezTo>
                  <a:cubicBezTo>
                    <a:pt x="66916" y="558904"/>
                    <a:pt x="70739" y="560100"/>
                    <a:pt x="77567" y="557648"/>
                  </a:cubicBezTo>
                  <a:cubicBezTo>
                    <a:pt x="84070" y="555316"/>
                    <a:pt x="87280" y="550957"/>
                    <a:pt x="88137" y="544018"/>
                  </a:cubicBezTo>
                  <a:cubicBezTo>
                    <a:pt x="90983" y="521022"/>
                    <a:pt x="97396" y="499051"/>
                    <a:pt x="107811" y="478267"/>
                  </a:cubicBezTo>
                  <a:cubicBezTo>
                    <a:pt x="110932" y="472039"/>
                    <a:pt x="113465" y="465498"/>
                    <a:pt x="115968" y="458983"/>
                  </a:cubicBezTo>
                  <a:cubicBezTo>
                    <a:pt x="123443" y="439523"/>
                    <a:pt x="126954" y="419502"/>
                    <a:pt x="124189" y="398624"/>
                  </a:cubicBezTo>
                  <a:cubicBezTo>
                    <a:pt x="123002" y="389666"/>
                    <a:pt x="121266" y="380840"/>
                    <a:pt x="118818" y="372118"/>
                  </a:cubicBezTo>
                  <a:cubicBezTo>
                    <a:pt x="115372" y="359851"/>
                    <a:pt x="112372" y="347605"/>
                    <a:pt x="116109" y="334639"/>
                  </a:cubicBezTo>
                  <a:cubicBezTo>
                    <a:pt x="118883" y="325025"/>
                    <a:pt x="122736" y="316062"/>
                    <a:pt x="128809" y="308188"/>
                  </a:cubicBezTo>
                  <a:cubicBezTo>
                    <a:pt x="135106" y="300027"/>
                    <a:pt x="140460" y="291343"/>
                    <a:pt x="145393" y="282308"/>
                  </a:cubicBezTo>
                  <a:cubicBezTo>
                    <a:pt x="153365" y="267705"/>
                    <a:pt x="156147" y="252244"/>
                    <a:pt x="153618" y="235935"/>
                  </a:cubicBezTo>
                  <a:cubicBezTo>
                    <a:pt x="151325" y="221156"/>
                    <a:pt x="145342" y="207603"/>
                    <a:pt x="137883" y="194800"/>
                  </a:cubicBezTo>
                  <a:cubicBezTo>
                    <a:pt x="132174" y="184993"/>
                    <a:pt x="128398" y="174672"/>
                    <a:pt x="128192" y="163407"/>
                  </a:cubicBezTo>
                  <a:cubicBezTo>
                    <a:pt x="127802" y="142353"/>
                    <a:pt x="133027" y="122718"/>
                    <a:pt x="144879" y="105127"/>
                  </a:cubicBezTo>
                  <a:cubicBezTo>
                    <a:pt x="146143" y="103254"/>
                    <a:pt x="147532" y="101467"/>
                    <a:pt x="148921" y="99679"/>
                  </a:cubicBezTo>
                  <a:cubicBezTo>
                    <a:pt x="150125" y="114686"/>
                    <a:pt x="151625" y="129670"/>
                    <a:pt x="153691" y="144604"/>
                  </a:cubicBezTo>
                  <a:cubicBezTo>
                    <a:pt x="157339" y="171024"/>
                    <a:pt x="161715" y="197295"/>
                    <a:pt x="168393" y="223175"/>
                  </a:cubicBezTo>
                  <a:cubicBezTo>
                    <a:pt x="172795" y="240234"/>
                    <a:pt x="176558" y="257465"/>
                    <a:pt x="180244" y="274700"/>
                  </a:cubicBezTo>
                  <a:cubicBezTo>
                    <a:pt x="185397" y="298788"/>
                    <a:pt x="188431" y="323242"/>
                    <a:pt x="192045" y="347587"/>
                  </a:cubicBezTo>
                  <a:cubicBezTo>
                    <a:pt x="193789" y="359362"/>
                    <a:pt x="195263" y="371175"/>
                    <a:pt x="197252" y="382906"/>
                  </a:cubicBezTo>
                  <a:cubicBezTo>
                    <a:pt x="198157" y="388230"/>
                    <a:pt x="197771" y="392272"/>
                    <a:pt x="192816" y="395705"/>
                  </a:cubicBezTo>
                  <a:cubicBezTo>
                    <a:pt x="187051" y="399700"/>
                    <a:pt x="183082" y="405606"/>
                    <a:pt x="178860" y="411187"/>
                  </a:cubicBezTo>
                  <a:cubicBezTo>
                    <a:pt x="169859" y="423103"/>
                    <a:pt x="163395" y="436326"/>
                    <a:pt x="158153" y="450213"/>
                  </a:cubicBezTo>
                  <a:cubicBezTo>
                    <a:pt x="149255" y="473783"/>
                    <a:pt x="145427" y="497924"/>
                    <a:pt x="145942" y="522552"/>
                  </a:cubicBezTo>
                  <a:cubicBezTo>
                    <a:pt x="143357" y="526033"/>
                    <a:pt x="140901" y="529616"/>
                    <a:pt x="138831" y="533397"/>
                  </a:cubicBezTo>
                  <a:cubicBezTo>
                    <a:pt x="129572" y="550280"/>
                    <a:pt x="115685" y="561926"/>
                    <a:pt x="98369" y="569641"/>
                  </a:cubicBezTo>
                  <a:cubicBezTo>
                    <a:pt x="92706" y="572166"/>
                    <a:pt x="87524" y="575389"/>
                    <a:pt x="82274" y="578561"/>
                  </a:cubicBezTo>
                  <a:cubicBezTo>
                    <a:pt x="71099" y="585316"/>
                    <a:pt x="65107" y="594930"/>
                    <a:pt x="66663" y="608239"/>
                  </a:cubicBezTo>
                  <a:cubicBezTo>
                    <a:pt x="67996" y="619653"/>
                    <a:pt x="63817" y="629186"/>
                    <a:pt x="57268" y="637930"/>
                  </a:cubicBezTo>
                  <a:cubicBezTo>
                    <a:pt x="52356" y="644483"/>
                    <a:pt x="47058" y="650750"/>
                    <a:pt x="41863" y="657089"/>
                  </a:cubicBezTo>
                  <a:cubicBezTo>
                    <a:pt x="32510" y="668499"/>
                    <a:pt x="23158" y="679913"/>
                    <a:pt x="13702" y="691242"/>
                  </a:cubicBezTo>
                  <a:cubicBezTo>
                    <a:pt x="9176" y="696668"/>
                    <a:pt x="6086" y="703008"/>
                    <a:pt x="3257" y="709279"/>
                  </a:cubicBezTo>
                  <a:cubicBezTo>
                    <a:pt x="-524" y="717671"/>
                    <a:pt x="-1458" y="726676"/>
                    <a:pt x="2854" y="735489"/>
                  </a:cubicBezTo>
                  <a:cubicBezTo>
                    <a:pt x="4654" y="739171"/>
                    <a:pt x="5910" y="743187"/>
                    <a:pt x="8130" y="746586"/>
                  </a:cubicBezTo>
                  <a:cubicBezTo>
                    <a:pt x="16270" y="759063"/>
                    <a:pt x="20963" y="773109"/>
                    <a:pt x="27045" y="786530"/>
                  </a:cubicBezTo>
                  <a:cubicBezTo>
                    <a:pt x="32107" y="797699"/>
                    <a:pt x="34143" y="809101"/>
                    <a:pt x="32630" y="821248"/>
                  </a:cubicBezTo>
                  <a:cubicBezTo>
                    <a:pt x="32232" y="824463"/>
                    <a:pt x="32219" y="827815"/>
                    <a:pt x="32643" y="831025"/>
                  </a:cubicBezTo>
                  <a:cubicBezTo>
                    <a:pt x="33166" y="834977"/>
                    <a:pt x="37800" y="837000"/>
                    <a:pt x="41173" y="834853"/>
                  </a:cubicBezTo>
                  <a:cubicBezTo>
                    <a:pt x="43213" y="833554"/>
                    <a:pt x="44992" y="831788"/>
                    <a:pt x="46741" y="830087"/>
                  </a:cubicBezTo>
                  <a:cubicBezTo>
                    <a:pt x="76950" y="800747"/>
                    <a:pt x="94159" y="764725"/>
                    <a:pt x="101167" y="723565"/>
                  </a:cubicBezTo>
                  <a:cubicBezTo>
                    <a:pt x="104408" y="704559"/>
                    <a:pt x="106474" y="685395"/>
                    <a:pt x="107528" y="666146"/>
                  </a:cubicBezTo>
                  <a:cubicBezTo>
                    <a:pt x="108261" y="652777"/>
                    <a:pt x="112899" y="641449"/>
                    <a:pt x="123717" y="633043"/>
                  </a:cubicBezTo>
                  <a:cubicBezTo>
                    <a:pt x="125976" y="631286"/>
                    <a:pt x="127948" y="629164"/>
                    <a:pt x="130113" y="627278"/>
                  </a:cubicBezTo>
                  <a:cubicBezTo>
                    <a:pt x="146075" y="613374"/>
                    <a:pt x="156160" y="596113"/>
                    <a:pt x="161265" y="575505"/>
                  </a:cubicBezTo>
                  <a:cubicBezTo>
                    <a:pt x="165731" y="557472"/>
                    <a:pt x="165071" y="539989"/>
                    <a:pt x="158342" y="520902"/>
                  </a:cubicBezTo>
                  <a:cubicBezTo>
                    <a:pt x="157712" y="519483"/>
                    <a:pt x="157004" y="518373"/>
                    <a:pt x="156237" y="517584"/>
                  </a:cubicBezTo>
                  <a:cubicBezTo>
                    <a:pt x="157780" y="495335"/>
                    <a:pt x="162225" y="473762"/>
                    <a:pt x="170635" y="452901"/>
                  </a:cubicBezTo>
                  <a:cubicBezTo>
                    <a:pt x="177013" y="437080"/>
                    <a:pt x="185962" y="423038"/>
                    <a:pt x="197167" y="410325"/>
                  </a:cubicBezTo>
                  <a:cubicBezTo>
                    <a:pt x="197934" y="409455"/>
                    <a:pt x="199121" y="408461"/>
                    <a:pt x="200141" y="408427"/>
                  </a:cubicBezTo>
                  <a:cubicBezTo>
                    <a:pt x="201599" y="408380"/>
                    <a:pt x="201680" y="410004"/>
                    <a:pt x="201886" y="411213"/>
                  </a:cubicBezTo>
                  <a:cubicBezTo>
                    <a:pt x="202717" y="416060"/>
                    <a:pt x="203485" y="420925"/>
                    <a:pt x="204419" y="425752"/>
                  </a:cubicBezTo>
                  <a:cubicBezTo>
                    <a:pt x="210261" y="456008"/>
                    <a:pt x="214672" y="486526"/>
                    <a:pt x="221911" y="516517"/>
                  </a:cubicBezTo>
                  <a:cubicBezTo>
                    <a:pt x="219129" y="518429"/>
                    <a:pt x="217616" y="521283"/>
                    <a:pt x="216262" y="524224"/>
                  </a:cubicBezTo>
                  <a:cubicBezTo>
                    <a:pt x="212786" y="531755"/>
                    <a:pt x="210938" y="539766"/>
                    <a:pt x="210081" y="547940"/>
                  </a:cubicBezTo>
                  <a:cubicBezTo>
                    <a:pt x="208718" y="560936"/>
                    <a:pt x="204187" y="572569"/>
                    <a:pt x="196369" y="583001"/>
                  </a:cubicBezTo>
                  <a:cubicBezTo>
                    <a:pt x="194158" y="585950"/>
                    <a:pt x="192160" y="589070"/>
                    <a:pt x="190201" y="592195"/>
                  </a:cubicBezTo>
                  <a:cubicBezTo>
                    <a:pt x="183961" y="602148"/>
                    <a:pt x="180429" y="613052"/>
                    <a:pt x="180296" y="624762"/>
                  </a:cubicBezTo>
                  <a:cubicBezTo>
                    <a:pt x="180125" y="640047"/>
                    <a:pt x="181826" y="655122"/>
                    <a:pt x="189027" y="668966"/>
                  </a:cubicBezTo>
                  <a:cubicBezTo>
                    <a:pt x="195516" y="681444"/>
                    <a:pt x="195941" y="693882"/>
                    <a:pt x="190369" y="706844"/>
                  </a:cubicBezTo>
                  <a:cubicBezTo>
                    <a:pt x="183956" y="721751"/>
                    <a:pt x="182542" y="736286"/>
                    <a:pt x="184775" y="750504"/>
                  </a:cubicBezTo>
                  <a:cubicBezTo>
                    <a:pt x="178333" y="755291"/>
                    <a:pt x="173206" y="761472"/>
                    <a:pt x="169627" y="769715"/>
                  </a:cubicBezTo>
                  <a:cubicBezTo>
                    <a:pt x="166520" y="776873"/>
                    <a:pt x="163490" y="784048"/>
                    <a:pt x="162847" y="791969"/>
                  </a:cubicBezTo>
                  <a:cubicBezTo>
                    <a:pt x="162289" y="798810"/>
                    <a:pt x="159126" y="804425"/>
                    <a:pt x="154621" y="809448"/>
                  </a:cubicBezTo>
                  <a:cubicBezTo>
                    <a:pt x="149418" y="815247"/>
                    <a:pt x="144249" y="821085"/>
                    <a:pt x="139225" y="827039"/>
                  </a:cubicBezTo>
                  <a:cubicBezTo>
                    <a:pt x="133109" y="834296"/>
                    <a:pt x="127674" y="842187"/>
                    <a:pt x="124926" y="851256"/>
                  </a:cubicBezTo>
                  <a:cubicBezTo>
                    <a:pt x="118458" y="872627"/>
                    <a:pt x="117211" y="894084"/>
                    <a:pt x="127386" y="914830"/>
                  </a:cubicBezTo>
                  <a:cubicBezTo>
                    <a:pt x="134587" y="929510"/>
                    <a:pt x="133876" y="944066"/>
                    <a:pt x="128274" y="958927"/>
                  </a:cubicBezTo>
                  <a:cubicBezTo>
                    <a:pt x="125535" y="966205"/>
                    <a:pt x="123083" y="973599"/>
                    <a:pt x="120743" y="981014"/>
                  </a:cubicBezTo>
                  <a:cubicBezTo>
                    <a:pt x="113345" y="1004507"/>
                    <a:pt x="116101" y="1027408"/>
                    <a:pt x="126701" y="1049101"/>
                  </a:cubicBezTo>
                  <a:cubicBezTo>
                    <a:pt x="131000" y="1057901"/>
                    <a:pt x="135286" y="1066756"/>
                    <a:pt x="139709" y="1075521"/>
                  </a:cubicBezTo>
                  <a:cubicBezTo>
                    <a:pt x="140995" y="1078076"/>
                    <a:pt x="142526" y="1080506"/>
                    <a:pt x="143914" y="1083010"/>
                  </a:cubicBezTo>
                  <a:cubicBezTo>
                    <a:pt x="153627" y="1100536"/>
                    <a:pt x="165414" y="1116965"/>
                    <a:pt x="172032" y="1136129"/>
                  </a:cubicBezTo>
                  <a:cubicBezTo>
                    <a:pt x="172568" y="1137676"/>
                    <a:pt x="173245" y="1139194"/>
                    <a:pt x="174051" y="1140612"/>
                  </a:cubicBezTo>
                  <a:cubicBezTo>
                    <a:pt x="175988" y="1144016"/>
                    <a:pt x="178697" y="1146446"/>
                    <a:pt x="182889" y="1146155"/>
                  </a:cubicBezTo>
                  <a:cubicBezTo>
                    <a:pt x="186940" y="1145872"/>
                    <a:pt x="187921" y="1142400"/>
                    <a:pt x="189177" y="1139421"/>
                  </a:cubicBezTo>
                  <a:cubicBezTo>
                    <a:pt x="190772" y="1135645"/>
                    <a:pt x="192615" y="1131899"/>
                    <a:pt x="193596" y="1127951"/>
                  </a:cubicBezTo>
                  <a:cubicBezTo>
                    <a:pt x="195388" y="1120724"/>
                    <a:pt x="198418" y="1114012"/>
                    <a:pt x="201239" y="1107197"/>
                  </a:cubicBezTo>
                  <a:cubicBezTo>
                    <a:pt x="206099" y="1095461"/>
                    <a:pt x="211736" y="1084068"/>
                    <a:pt x="216948" y="1072504"/>
                  </a:cubicBezTo>
                  <a:cubicBezTo>
                    <a:pt x="230419" y="1042599"/>
                    <a:pt x="242837" y="1012235"/>
                    <a:pt x="251045" y="980345"/>
                  </a:cubicBezTo>
                  <a:cubicBezTo>
                    <a:pt x="252798" y="973530"/>
                    <a:pt x="255777" y="967276"/>
                    <a:pt x="260436" y="961863"/>
                  </a:cubicBezTo>
                  <a:cubicBezTo>
                    <a:pt x="262836" y="959072"/>
                    <a:pt x="264868" y="955969"/>
                    <a:pt x="267135" y="953059"/>
                  </a:cubicBezTo>
                  <a:cubicBezTo>
                    <a:pt x="278524" y="938460"/>
                    <a:pt x="285755" y="922211"/>
                    <a:pt x="286539" y="903493"/>
                  </a:cubicBezTo>
                  <a:cubicBezTo>
                    <a:pt x="287006" y="892439"/>
                    <a:pt x="287731" y="881354"/>
                    <a:pt x="287358" y="870317"/>
                  </a:cubicBezTo>
                  <a:cubicBezTo>
                    <a:pt x="287006" y="859872"/>
                    <a:pt x="290294" y="851033"/>
                    <a:pt x="296260" y="842855"/>
                  </a:cubicBezTo>
                  <a:cubicBezTo>
                    <a:pt x="297709" y="840871"/>
                    <a:pt x="299295" y="838967"/>
                    <a:pt x="300602" y="836893"/>
                  </a:cubicBezTo>
                  <a:cubicBezTo>
                    <a:pt x="306946" y="826825"/>
                    <a:pt x="310397" y="815916"/>
                    <a:pt x="307628" y="804086"/>
                  </a:cubicBezTo>
                  <a:cubicBezTo>
                    <a:pt x="305489" y="794948"/>
                    <a:pt x="303843" y="785608"/>
                    <a:pt x="299647" y="776268"/>
                  </a:cubicBezTo>
                  <a:cubicBezTo>
                    <a:pt x="297594" y="769346"/>
                    <a:pt x="292951" y="763067"/>
                    <a:pt x="288267" y="756834"/>
                  </a:cubicBezTo>
                  <a:cubicBezTo>
                    <a:pt x="285721" y="753453"/>
                    <a:pt x="283093" y="750135"/>
                    <a:pt x="280483" y="746800"/>
                  </a:cubicBezTo>
                  <a:cubicBezTo>
                    <a:pt x="280817" y="746359"/>
                    <a:pt x="281164" y="745926"/>
                    <a:pt x="281490" y="745476"/>
                  </a:cubicBezTo>
                  <a:cubicBezTo>
                    <a:pt x="292741" y="729998"/>
                    <a:pt x="297182" y="713290"/>
                    <a:pt x="296153" y="695995"/>
                  </a:cubicBezTo>
                  <a:cubicBezTo>
                    <a:pt x="298502" y="701958"/>
                    <a:pt x="300855" y="707916"/>
                    <a:pt x="303290" y="713826"/>
                  </a:cubicBezTo>
                  <a:cubicBezTo>
                    <a:pt x="306097" y="720654"/>
                    <a:pt x="309226" y="727495"/>
                    <a:pt x="310855" y="734636"/>
                  </a:cubicBezTo>
                  <a:cubicBezTo>
                    <a:pt x="314601" y="751099"/>
                    <a:pt x="321472" y="766496"/>
                    <a:pt x="326478" y="782526"/>
                  </a:cubicBezTo>
                  <a:cubicBezTo>
                    <a:pt x="332586" y="802076"/>
                    <a:pt x="338278" y="821758"/>
                    <a:pt x="344365" y="841312"/>
                  </a:cubicBezTo>
                  <a:cubicBezTo>
                    <a:pt x="345445" y="844771"/>
                    <a:pt x="345749" y="848582"/>
                    <a:pt x="345788" y="852238"/>
                  </a:cubicBezTo>
                  <a:cubicBezTo>
                    <a:pt x="345934" y="865774"/>
                    <a:pt x="346307" y="879305"/>
                    <a:pt x="345291" y="892841"/>
                  </a:cubicBezTo>
                  <a:cubicBezTo>
                    <a:pt x="343482" y="917003"/>
                    <a:pt x="341510" y="941130"/>
                    <a:pt x="336770" y="964940"/>
                  </a:cubicBezTo>
                  <a:cubicBezTo>
                    <a:pt x="336238" y="967589"/>
                    <a:pt x="335891" y="970281"/>
                    <a:pt x="335600" y="972973"/>
                  </a:cubicBezTo>
                  <a:cubicBezTo>
                    <a:pt x="335373" y="973050"/>
                    <a:pt x="335158" y="973089"/>
                    <a:pt x="334922" y="973174"/>
                  </a:cubicBezTo>
                  <a:cubicBezTo>
                    <a:pt x="328780" y="975485"/>
                    <a:pt x="325167" y="980564"/>
                    <a:pt x="321781" y="985682"/>
                  </a:cubicBezTo>
                  <a:cubicBezTo>
                    <a:pt x="310898" y="1002145"/>
                    <a:pt x="298305" y="1017280"/>
                    <a:pt x="286218" y="1032830"/>
                  </a:cubicBezTo>
                  <a:cubicBezTo>
                    <a:pt x="266608" y="1058059"/>
                    <a:pt x="254182" y="1086091"/>
                    <a:pt x="254958" y="1118963"/>
                  </a:cubicBezTo>
                  <a:cubicBezTo>
                    <a:pt x="255352" y="1135730"/>
                    <a:pt x="249519" y="1151169"/>
                    <a:pt x="242489" y="1166081"/>
                  </a:cubicBezTo>
                  <a:cubicBezTo>
                    <a:pt x="236540" y="1178704"/>
                    <a:pt x="230891" y="1191417"/>
                    <a:pt x="226515" y="1204696"/>
                  </a:cubicBezTo>
                  <a:cubicBezTo>
                    <a:pt x="218212" y="1229878"/>
                    <a:pt x="218371" y="1255677"/>
                    <a:pt x="221714" y="1281437"/>
                  </a:cubicBezTo>
                  <a:cubicBezTo>
                    <a:pt x="225096" y="1307489"/>
                    <a:pt x="228105" y="1333541"/>
                    <a:pt x="229631" y="1359764"/>
                  </a:cubicBezTo>
                  <a:cubicBezTo>
                    <a:pt x="229798" y="1362619"/>
                    <a:pt x="229999" y="1365568"/>
                    <a:pt x="230869" y="1368255"/>
                  </a:cubicBezTo>
                  <a:cubicBezTo>
                    <a:pt x="232717" y="1374102"/>
                    <a:pt x="239549" y="1375482"/>
                    <a:pt x="243531" y="1370917"/>
                  </a:cubicBezTo>
                  <a:close/>
                </a:path>
              </a:pathLst>
            </a:custGeom>
            <a:grpFill/>
            <a:ln w="12700" cap="flat">
              <a:solidFill>
                <a:srgbClr val="83C4BE">
                  <a:alpha val="6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0" name="图形 160">
            <a:extLst>
              <a:ext uri="{FF2B5EF4-FFF2-40B4-BE49-F238E27FC236}">
                <a16:creationId xmlns:a16="http://schemas.microsoft.com/office/drawing/2014/main" id="{D32D0F38-7893-17AA-815F-4F12242C1400}"/>
              </a:ext>
            </a:extLst>
          </p:cNvPr>
          <p:cNvGrpSpPr/>
          <p:nvPr userDrawn="1"/>
        </p:nvGrpSpPr>
        <p:grpSpPr>
          <a:xfrm rot="3254991">
            <a:off x="11238163" y="1077844"/>
            <a:ext cx="1020876" cy="1829453"/>
            <a:chOff x="2328952" y="2364897"/>
            <a:chExt cx="792497" cy="1420188"/>
          </a:xfrm>
          <a:noFill/>
        </p:grpSpPr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21DFAEFC-2C43-CFAB-8C86-F13924011159}"/>
                </a:ext>
              </a:extLst>
            </p:cNvPr>
            <p:cNvSpPr/>
            <p:nvPr/>
          </p:nvSpPr>
          <p:spPr>
            <a:xfrm>
              <a:off x="2487152" y="2885499"/>
              <a:ext cx="308" cy="745"/>
            </a:xfrm>
            <a:custGeom>
              <a:avLst/>
              <a:gdLst>
                <a:gd name="connsiteX0" fmla="*/ 309 w 308"/>
                <a:gd name="connsiteY0" fmla="*/ 746 h 745"/>
                <a:gd name="connsiteX1" fmla="*/ 0 w 308"/>
                <a:gd name="connsiteY1" fmla="*/ 0 h 745"/>
                <a:gd name="connsiteX2" fmla="*/ 94 w 308"/>
                <a:gd name="connsiteY2" fmla="*/ 296 h 745"/>
                <a:gd name="connsiteX3" fmla="*/ 227 w 308"/>
                <a:gd name="connsiteY3" fmla="*/ 562 h 745"/>
                <a:gd name="connsiteX4" fmla="*/ 309 w 308"/>
                <a:gd name="connsiteY4" fmla="*/ 746 h 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" h="745">
                  <a:moveTo>
                    <a:pt x="309" y="746"/>
                  </a:moveTo>
                  <a:cubicBezTo>
                    <a:pt x="253" y="613"/>
                    <a:pt x="167" y="403"/>
                    <a:pt x="0" y="0"/>
                  </a:cubicBezTo>
                  <a:cubicBezTo>
                    <a:pt x="34" y="99"/>
                    <a:pt x="60" y="197"/>
                    <a:pt x="94" y="296"/>
                  </a:cubicBezTo>
                  <a:cubicBezTo>
                    <a:pt x="137" y="390"/>
                    <a:pt x="184" y="459"/>
                    <a:pt x="227" y="562"/>
                  </a:cubicBezTo>
                  <a:cubicBezTo>
                    <a:pt x="261" y="630"/>
                    <a:pt x="283" y="686"/>
                    <a:pt x="309" y="746"/>
                  </a:cubicBezTo>
                  <a:close/>
                </a:path>
              </a:pathLst>
            </a:custGeom>
            <a:grpFill/>
            <a:ln w="12700" cap="flat">
              <a:solidFill>
                <a:srgbClr val="E19477">
                  <a:alpha val="3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1D71B5F-7707-A4C9-A140-1E9F116F6749}"/>
                </a:ext>
              </a:extLst>
            </p:cNvPr>
            <p:cNvSpPr/>
            <p:nvPr/>
          </p:nvSpPr>
          <p:spPr>
            <a:xfrm>
              <a:off x="2487461" y="2886244"/>
              <a:ext cx="61" cy="148"/>
            </a:xfrm>
            <a:custGeom>
              <a:avLst/>
              <a:gdLst>
                <a:gd name="connsiteX0" fmla="*/ 0 w 61"/>
                <a:gd name="connsiteY0" fmla="*/ 0 h 148"/>
                <a:gd name="connsiteX1" fmla="*/ 0 w 61"/>
                <a:gd name="connsiteY1" fmla="*/ 0 h 148"/>
                <a:gd name="connsiteX2" fmla="*/ 0 w 61"/>
                <a:gd name="connsiteY2" fmla="*/ 0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" h="148">
                  <a:moveTo>
                    <a:pt x="0" y="0"/>
                  </a:moveTo>
                  <a:cubicBezTo>
                    <a:pt x="94" y="227"/>
                    <a:pt x="69" y="1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solidFill>
                <a:srgbClr val="E19477">
                  <a:alpha val="3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CF4A6B70-02DD-EF79-D18A-9B8BC4E17A72}"/>
                </a:ext>
              </a:extLst>
            </p:cNvPr>
            <p:cNvSpPr/>
            <p:nvPr/>
          </p:nvSpPr>
          <p:spPr>
            <a:xfrm>
              <a:off x="2328952" y="2364897"/>
              <a:ext cx="792497" cy="1420188"/>
            </a:xfrm>
            <a:custGeom>
              <a:avLst/>
              <a:gdLst>
                <a:gd name="connsiteX0" fmla="*/ 243531 w 792497"/>
                <a:gd name="connsiteY0" fmla="*/ 1370917 h 1420188"/>
                <a:gd name="connsiteX1" fmla="*/ 247522 w 792497"/>
                <a:gd name="connsiteY1" fmla="*/ 1364758 h 1420188"/>
                <a:gd name="connsiteX2" fmla="*/ 270204 w 792497"/>
                <a:gd name="connsiteY2" fmla="*/ 1316974 h 1420188"/>
                <a:gd name="connsiteX3" fmla="*/ 282317 w 792497"/>
                <a:gd name="connsiteY3" fmla="*/ 1266997 h 1420188"/>
                <a:gd name="connsiteX4" fmla="*/ 291254 w 792497"/>
                <a:gd name="connsiteY4" fmla="*/ 1230105 h 1420188"/>
                <a:gd name="connsiteX5" fmla="*/ 305103 w 792497"/>
                <a:gd name="connsiteY5" fmla="*/ 1204053 h 1420188"/>
                <a:gd name="connsiteX6" fmla="*/ 325698 w 792497"/>
                <a:gd name="connsiteY6" fmla="*/ 1142876 h 1420188"/>
                <a:gd name="connsiteX7" fmla="*/ 326273 w 792497"/>
                <a:gd name="connsiteY7" fmla="*/ 1117702 h 1420188"/>
                <a:gd name="connsiteX8" fmla="*/ 344275 w 792497"/>
                <a:gd name="connsiteY8" fmla="*/ 1162301 h 1420188"/>
                <a:gd name="connsiteX9" fmla="*/ 353563 w 792497"/>
                <a:gd name="connsiteY9" fmla="*/ 1213037 h 1420188"/>
                <a:gd name="connsiteX10" fmla="*/ 354785 w 792497"/>
                <a:gd name="connsiteY10" fmla="*/ 1222051 h 1420188"/>
                <a:gd name="connsiteX11" fmla="*/ 351274 w 792497"/>
                <a:gd name="connsiteY11" fmla="*/ 1225707 h 1420188"/>
                <a:gd name="connsiteX12" fmla="*/ 327464 w 792497"/>
                <a:gd name="connsiteY12" fmla="*/ 1262921 h 1420188"/>
                <a:gd name="connsiteX13" fmla="*/ 312531 w 792497"/>
                <a:gd name="connsiteY13" fmla="*/ 1301544 h 1420188"/>
                <a:gd name="connsiteX14" fmla="*/ 319895 w 792497"/>
                <a:gd name="connsiteY14" fmla="*/ 1353425 h 1420188"/>
                <a:gd name="connsiteX15" fmla="*/ 327280 w 792497"/>
                <a:gd name="connsiteY15" fmla="*/ 1367582 h 1420188"/>
                <a:gd name="connsiteX16" fmla="*/ 357721 w 792497"/>
                <a:gd name="connsiteY16" fmla="*/ 1413775 h 1420188"/>
                <a:gd name="connsiteX17" fmla="*/ 361484 w 792497"/>
                <a:gd name="connsiteY17" fmla="*/ 1417937 h 1420188"/>
                <a:gd name="connsiteX18" fmla="*/ 361493 w 792497"/>
                <a:gd name="connsiteY18" fmla="*/ 1418006 h 1420188"/>
                <a:gd name="connsiteX19" fmla="*/ 363966 w 792497"/>
                <a:gd name="connsiteY19" fmla="*/ 1420157 h 1420188"/>
                <a:gd name="connsiteX20" fmla="*/ 364648 w 792497"/>
                <a:gd name="connsiteY20" fmla="*/ 1419870 h 1420188"/>
                <a:gd name="connsiteX21" fmla="*/ 371026 w 792497"/>
                <a:gd name="connsiteY21" fmla="*/ 1416681 h 1420188"/>
                <a:gd name="connsiteX22" fmla="*/ 372873 w 792497"/>
                <a:gd name="connsiteY22" fmla="*/ 1410839 h 1420188"/>
                <a:gd name="connsiteX23" fmla="*/ 374502 w 792497"/>
                <a:gd name="connsiteY23" fmla="*/ 1375392 h 1420188"/>
                <a:gd name="connsiteX24" fmla="*/ 370125 w 792497"/>
                <a:gd name="connsiteY24" fmla="*/ 1339992 h 1420188"/>
                <a:gd name="connsiteX25" fmla="*/ 372933 w 792497"/>
                <a:gd name="connsiteY25" fmla="*/ 1309589 h 1420188"/>
                <a:gd name="connsiteX26" fmla="*/ 378201 w 792497"/>
                <a:gd name="connsiteY26" fmla="*/ 1288081 h 1420188"/>
                <a:gd name="connsiteX27" fmla="*/ 377866 w 792497"/>
                <a:gd name="connsiteY27" fmla="*/ 1249020 h 1420188"/>
                <a:gd name="connsiteX28" fmla="*/ 364159 w 792497"/>
                <a:gd name="connsiteY28" fmla="*/ 1226063 h 1420188"/>
                <a:gd name="connsiteX29" fmla="*/ 358244 w 792497"/>
                <a:gd name="connsiteY29" fmla="*/ 1175640 h 1420188"/>
                <a:gd name="connsiteX30" fmla="*/ 346221 w 792497"/>
                <a:gd name="connsiteY30" fmla="*/ 1129820 h 1420188"/>
                <a:gd name="connsiteX31" fmla="*/ 325703 w 792497"/>
                <a:gd name="connsiteY31" fmla="*/ 1094454 h 1420188"/>
                <a:gd name="connsiteX32" fmla="*/ 333469 w 792497"/>
                <a:gd name="connsiteY32" fmla="*/ 1065419 h 1420188"/>
                <a:gd name="connsiteX33" fmla="*/ 338261 w 792497"/>
                <a:gd name="connsiteY33" fmla="*/ 1055432 h 1420188"/>
                <a:gd name="connsiteX34" fmla="*/ 347605 w 792497"/>
                <a:gd name="connsiteY34" fmla="*/ 980058 h 1420188"/>
                <a:gd name="connsiteX35" fmla="*/ 344858 w 792497"/>
                <a:gd name="connsiteY35" fmla="*/ 974143 h 1420188"/>
                <a:gd name="connsiteX36" fmla="*/ 345428 w 792497"/>
                <a:gd name="connsiteY36" fmla="*/ 972253 h 1420188"/>
                <a:gd name="connsiteX37" fmla="*/ 353662 w 792497"/>
                <a:gd name="connsiteY37" fmla="*/ 936274 h 1420188"/>
                <a:gd name="connsiteX38" fmla="*/ 359264 w 792497"/>
                <a:gd name="connsiteY38" fmla="*/ 892318 h 1420188"/>
                <a:gd name="connsiteX39" fmla="*/ 360023 w 792497"/>
                <a:gd name="connsiteY39" fmla="*/ 890120 h 1420188"/>
                <a:gd name="connsiteX40" fmla="*/ 362209 w 792497"/>
                <a:gd name="connsiteY40" fmla="*/ 891898 h 1420188"/>
                <a:gd name="connsiteX41" fmla="*/ 374167 w 792497"/>
                <a:gd name="connsiteY41" fmla="*/ 925447 h 1420188"/>
                <a:gd name="connsiteX42" fmla="*/ 391179 w 792497"/>
                <a:gd name="connsiteY42" fmla="*/ 967705 h 1420188"/>
                <a:gd name="connsiteX43" fmla="*/ 417343 w 792497"/>
                <a:gd name="connsiteY43" fmla="*/ 1027374 h 1420188"/>
                <a:gd name="connsiteX44" fmla="*/ 446995 w 792497"/>
                <a:gd name="connsiteY44" fmla="*/ 1076880 h 1420188"/>
                <a:gd name="connsiteX45" fmla="*/ 453566 w 792497"/>
                <a:gd name="connsiteY45" fmla="*/ 1084724 h 1420188"/>
                <a:gd name="connsiteX46" fmla="*/ 440754 w 792497"/>
                <a:gd name="connsiteY46" fmla="*/ 1090948 h 1420188"/>
                <a:gd name="connsiteX47" fmla="*/ 403057 w 792497"/>
                <a:gd name="connsiteY47" fmla="*/ 1161979 h 1420188"/>
                <a:gd name="connsiteX48" fmla="*/ 406631 w 792497"/>
                <a:gd name="connsiteY48" fmla="*/ 1191182 h 1420188"/>
                <a:gd name="connsiteX49" fmla="*/ 421050 w 792497"/>
                <a:gd name="connsiteY49" fmla="*/ 1217585 h 1420188"/>
                <a:gd name="connsiteX50" fmla="*/ 431462 w 792497"/>
                <a:gd name="connsiteY50" fmla="*/ 1244730 h 1420188"/>
                <a:gd name="connsiteX51" fmla="*/ 429704 w 792497"/>
                <a:gd name="connsiteY51" fmla="*/ 1259380 h 1420188"/>
                <a:gd name="connsiteX52" fmla="*/ 427943 w 792497"/>
                <a:gd name="connsiteY52" fmla="*/ 1276504 h 1420188"/>
                <a:gd name="connsiteX53" fmla="*/ 430952 w 792497"/>
                <a:gd name="connsiteY53" fmla="*/ 1294476 h 1420188"/>
                <a:gd name="connsiteX54" fmla="*/ 446764 w 792497"/>
                <a:gd name="connsiteY54" fmla="*/ 1323537 h 1420188"/>
                <a:gd name="connsiteX55" fmla="*/ 460814 w 792497"/>
                <a:gd name="connsiteY55" fmla="*/ 1347947 h 1420188"/>
                <a:gd name="connsiteX56" fmla="*/ 464204 w 792497"/>
                <a:gd name="connsiteY56" fmla="*/ 1360999 h 1420188"/>
                <a:gd name="connsiteX57" fmla="*/ 470565 w 792497"/>
                <a:gd name="connsiteY57" fmla="*/ 1367869 h 1420188"/>
                <a:gd name="connsiteX58" fmla="*/ 478747 w 792497"/>
                <a:gd name="connsiteY58" fmla="*/ 1363690 h 1420188"/>
                <a:gd name="connsiteX59" fmla="*/ 488803 w 792497"/>
                <a:gd name="connsiteY59" fmla="*/ 1341462 h 1420188"/>
                <a:gd name="connsiteX60" fmla="*/ 493805 w 792497"/>
                <a:gd name="connsiteY60" fmla="*/ 1282787 h 1420188"/>
                <a:gd name="connsiteX61" fmla="*/ 493968 w 792497"/>
                <a:gd name="connsiteY61" fmla="*/ 1258206 h 1420188"/>
                <a:gd name="connsiteX62" fmla="*/ 496733 w 792497"/>
                <a:gd name="connsiteY62" fmla="*/ 1241159 h 1420188"/>
                <a:gd name="connsiteX63" fmla="*/ 511700 w 792497"/>
                <a:gd name="connsiteY63" fmla="*/ 1261900 h 1420188"/>
                <a:gd name="connsiteX64" fmla="*/ 536582 w 792497"/>
                <a:gd name="connsiteY64" fmla="*/ 1286358 h 1420188"/>
                <a:gd name="connsiteX65" fmla="*/ 569800 w 792497"/>
                <a:gd name="connsiteY65" fmla="*/ 1306927 h 1420188"/>
                <a:gd name="connsiteX66" fmla="*/ 579363 w 792497"/>
                <a:gd name="connsiteY66" fmla="*/ 1309924 h 1420188"/>
                <a:gd name="connsiteX67" fmla="*/ 581236 w 792497"/>
                <a:gd name="connsiteY67" fmla="*/ 1300931 h 1420188"/>
                <a:gd name="connsiteX68" fmla="*/ 569702 w 792497"/>
                <a:gd name="connsiteY68" fmla="*/ 1265094 h 1420188"/>
                <a:gd name="connsiteX69" fmla="*/ 564104 w 792497"/>
                <a:gd name="connsiteY69" fmla="*/ 1250238 h 1420188"/>
                <a:gd name="connsiteX70" fmla="*/ 561292 w 792497"/>
                <a:gd name="connsiteY70" fmla="*/ 1239599 h 1420188"/>
                <a:gd name="connsiteX71" fmla="*/ 548069 w 792497"/>
                <a:gd name="connsiteY71" fmla="*/ 1222253 h 1420188"/>
                <a:gd name="connsiteX72" fmla="*/ 534096 w 792497"/>
                <a:gd name="connsiteY72" fmla="*/ 1207306 h 1420188"/>
                <a:gd name="connsiteX73" fmla="*/ 525575 w 792497"/>
                <a:gd name="connsiteY73" fmla="*/ 1198588 h 1420188"/>
                <a:gd name="connsiteX74" fmla="*/ 519728 w 792497"/>
                <a:gd name="connsiteY74" fmla="*/ 1194615 h 1420188"/>
                <a:gd name="connsiteX75" fmla="*/ 514641 w 792497"/>
                <a:gd name="connsiteY75" fmla="*/ 1174671 h 1420188"/>
                <a:gd name="connsiteX76" fmla="*/ 512369 w 792497"/>
                <a:gd name="connsiteY76" fmla="*/ 1157252 h 1420188"/>
                <a:gd name="connsiteX77" fmla="*/ 510346 w 792497"/>
                <a:gd name="connsiteY77" fmla="*/ 1121101 h 1420188"/>
                <a:gd name="connsiteX78" fmla="*/ 507200 w 792497"/>
                <a:gd name="connsiteY78" fmla="*/ 1113493 h 1420188"/>
                <a:gd name="connsiteX79" fmla="*/ 477925 w 792497"/>
                <a:gd name="connsiteY79" fmla="*/ 1084827 h 1420188"/>
                <a:gd name="connsiteX80" fmla="*/ 462340 w 792497"/>
                <a:gd name="connsiteY80" fmla="*/ 1082521 h 1420188"/>
                <a:gd name="connsiteX81" fmla="*/ 461054 w 792497"/>
                <a:gd name="connsiteY81" fmla="*/ 1079842 h 1420188"/>
                <a:gd name="connsiteX82" fmla="*/ 451688 w 792497"/>
                <a:gd name="connsiteY82" fmla="*/ 1063961 h 1420188"/>
                <a:gd name="connsiteX83" fmla="*/ 416271 w 792497"/>
                <a:gd name="connsiteY83" fmla="*/ 989672 h 1420188"/>
                <a:gd name="connsiteX84" fmla="*/ 416464 w 792497"/>
                <a:gd name="connsiteY84" fmla="*/ 986792 h 1420188"/>
                <a:gd name="connsiteX85" fmla="*/ 418414 w 792497"/>
                <a:gd name="connsiteY85" fmla="*/ 987898 h 1420188"/>
                <a:gd name="connsiteX86" fmla="*/ 424591 w 792497"/>
                <a:gd name="connsiteY86" fmla="*/ 993911 h 1420188"/>
                <a:gd name="connsiteX87" fmla="*/ 469678 w 792497"/>
                <a:gd name="connsiteY87" fmla="*/ 1031922 h 1420188"/>
                <a:gd name="connsiteX88" fmla="*/ 477084 w 792497"/>
                <a:gd name="connsiteY88" fmla="*/ 1036212 h 1420188"/>
                <a:gd name="connsiteX89" fmla="*/ 479540 w 792497"/>
                <a:gd name="connsiteY89" fmla="*/ 1036525 h 1420188"/>
                <a:gd name="connsiteX90" fmla="*/ 479695 w 792497"/>
                <a:gd name="connsiteY90" fmla="*/ 1038535 h 1420188"/>
                <a:gd name="connsiteX91" fmla="*/ 481594 w 792497"/>
                <a:gd name="connsiteY91" fmla="*/ 1045629 h 1420188"/>
                <a:gd name="connsiteX92" fmla="*/ 502288 w 792497"/>
                <a:gd name="connsiteY92" fmla="*/ 1081745 h 1420188"/>
                <a:gd name="connsiteX93" fmla="*/ 582702 w 792497"/>
                <a:gd name="connsiteY93" fmla="*/ 1141290 h 1420188"/>
                <a:gd name="connsiteX94" fmla="*/ 615796 w 792497"/>
                <a:gd name="connsiteY94" fmla="*/ 1163582 h 1420188"/>
                <a:gd name="connsiteX95" fmla="*/ 624994 w 792497"/>
                <a:gd name="connsiteY95" fmla="*/ 1175117 h 1420188"/>
                <a:gd name="connsiteX96" fmla="*/ 653905 w 792497"/>
                <a:gd name="connsiteY96" fmla="*/ 1213414 h 1420188"/>
                <a:gd name="connsiteX97" fmla="*/ 680793 w 792497"/>
                <a:gd name="connsiteY97" fmla="*/ 1240263 h 1420188"/>
                <a:gd name="connsiteX98" fmla="*/ 718773 w 792497"/>
                <a:gd name="connsiteY98" fmla="*/ 1260246 h 1420188"/>
                <a:gd name="connsiteX99" fmla="*/ 771906 w 792497"/>
                <a:gd name="connsiteY99" fmla="*/ 1290738 h 1420188"/>
                <a:gd name="connsiteX100" fmla="*/ 779668 w 792497"/>
                <a:gd name="connsiteY100" fmla="*/ 1296795 h 1420188"/>
                <a:gd name="connsiteX101" fmla="*/ 789659 w 792497"/>
                <a:gd name="connsiteY101" fmla="*/ 1299452 h 1420188"/>
                <a:gd name="connsiteX102" fmla="*/ 791160 w 792497"/>
                <a:gd name="connsiteY102" fmla="*/ 1288291 h 1420188"/>
                <a:gd name="connsiteX103" fmla="*/ 774225 w 792497"/>
                <a:gd name="connsiteY103" fmla="*/ 1239561 h 1420188"/>
                <a:gd name="connsiteX104" fmla="*/ 763864 w 792497"/>
                <a:gd name="connsiteY104" fmla="*/ 1220002 h 1420188"/>
                <a:gd name="connsiteX105" fmla="*/ 748884 w 792497"/>
                <a:gd name="connsiteY105" fmla="*/ 1190427 h 1420188"/>
                <a:gd name="connsiteX106" fmla="*/ 710364 w 792497"/>
                <a:gd name="connsiteY106" fmla="*/ 1146095 h 1420188"/>
                <a:gd name="connsiteX107" fmla="*/ 687424 w 792497"/>
                <a:gd name="connsiteY107" fmla="*/ 1119151 h 1420188"/>
                <a:gd name="connsiteX108" fmla="*/ 664548 w 792497"/>
                <a:gd name="connsiteY108" fmla="*/ 1093880 h 1420188"/>
                <a:gd name="connsiteX109" fmla="*/ 636700 w 792497"/>
                <a:gd name="connsiteY109" fmla="*/ 1078243 h 1420188"/>
                <a:gd name="connsiteX110" fmla="*/ 580816 w 792497"/>
                <a:gd name="connsiteY110" fmla="*/ 1047245 h 1420188"/>
                <a:gd name="connsiteX111" fmla="*/ 565235 w 792497"/>
                <a:gd name="connsiteY111" fmla="*/ 1037352 h 1420188"/>
                <a:gd name="connsiteX112" fmla="*/ 542548 w 792497"/>
                <a:gd name="connsiteY112" fmla="*/ 1028013 h 1420188"/>
                <a:gd name="connsiteX113" fmla="*/ 487504 w 792497"/>
                <a:gd name="connsiteY113" fmla="*/ 1027537 h 1420188"/>
                <a:gd name="connsiteX114" fmla="*/ 481264 w 792497"/>
                <a:gd name="connsiteY114" fmla="*/ 1029864 h 1420188"/>
                <a:gd name="connsiteX115" fmla="*/ 470111 w 792497"/>
                <a:gd name="connsiteY115" fmla="*/ 1018133 h 1420188"/>
                <a:gd name="connsiteX116" fmla="*/ 411209 w 792497"/>
                <a:gd name="connsiteY116" fmla="*/ 953929 h 1420188"/>
                <a:gd name="connsiteX117" fmla="*/ 404595 w 792497"/>
                <a:gd name="connsiteY117" fmla="*/ 945048 h 1420188"/>
                <a:gd name="connsiteX118" fmla="*/ 388501 w 792497"/>
                <a:gd name="connsiteY118" fmla="*/ 916484 h 1420188"/>
                <a:gd name="connsiteX119" fmla="*/ 364193 w 792497"/>
                <a:gd name="connsiteY119" fmla="*/ 848114 h 1420188"/>
                <a:gd name="connsiteX120" fmla="*/ 362329 w 792497"/>
                <a:gd name="connsiteY120" fmla="*/ 842264 h 1420188"/>
                <a:gd name="connsiteX121" fmla="*/ 362997 w 792497"/>
                <a:gd name="connsiteY121" fmla="*/ 840129 h 1420188"/>
                <a:gd name="connsiteX122" fmla="*/ 364943 w 792497"/>
                <a:gd name="connsiteY122" fmla="*/ 840313 h 1420188"/>
                <a:gd name="connsiteX123" fmla="*/ 371086 w 792497"/>
                <a:gd name="connsiteY123" fmla="*/ 848012 h 1420188"/>
                <a:gd name="connsiteX124" fmla="*/ 421098 w 792497"/>
                <a:gd name="connsiteY124" fmla="*/ 891183 h 1420188"/>
                <a:gd name="connsiteX125" fmla="*/ 427848 w 792497"/>
                <a:gd name="connsiteY125" fmla="*/ 894474 h 1420188"/>
                <a:gd name="connsiteX126" fmla="*/ 430896 w 792497"/>
                <a:gd name="connsiteY126" fmla="*/ 902507 h 1420188"/>
                <a:gd name="connsiteX127" fmla="*/ 448619 w 792497"/>
                <a:gd name="connsiteY127" fmla="*/ 927479 h 1420188"/>
                <a:gd name="connsiteX128" fmla="*/ 455280 w 792497"/>
                <a:gd name="connsiteY128" fmla="*/ 937796 h 1420188"/>
                <a:gd name="connsiteX129" fmla="*/ 494868 w 792497"/>
                <a:gd name="connsiteY129" fmla="*/ 958627 h 1420188"/>
                <a:gd name="connsiteX130" fmla="*/ 521781 w 792497"/>
                <a:gd name="connsiteY130" fmla="*/ 968279 h 1420188"/>
                <a:gd name="connsiteX131" fmla="*/ 532124 w 792497"/>
                <a:gd name="connsiteY131" fmla="*/ 976981 h 1420188"/>
                <a:gd name="connsiteX132" fmla="*/ 579033 w 792497"/>
                <a:gd name="connsiteY132" fmla="*/ 1005218 h 1420188"/>
                <a:gd name="connsiteX133" fmla="*/ 611604 w 792497"/>
                <a:gd name="connsiteY133" fmla="*/ 1011493 h 1420188"/>
                <a:gd name="connsiteX134" fmla="*/ 676669 w 792497"/>
                <a:gd name="connsiteY134" fmla="*/ 1010507 h 1420188"/>
                <a:gd name="connsiteX135" fmla="*/ 734097 w 792497"/>
                <a:gd name="connsiteY135" fmla="*/ 1013662 h 1420188"/>
                <a:gd name="connsiteX136" fmla="*/ 742536 w 792497"/>
                <a:gd name="connsiteY136" fmla="*/ 1015390 h 1420188"/>
                <a:gd name="connsiteX137" fmla="*/ 747410 w 792497"/>
                <a:gd name="connsiteY137" fmla="*/ 1015510 h 1420188"/>
                <a:gd name="connsiteX138" fmla="*/ 752107 w 792497"/>
                <a:gd name="connsiteY138" fmla="*/ 1011939 h 1420188"/>
                <a:gd name="connsiteX139" fmla="*/ 750899 w 792497"/>
                <a:gd name="connsiteY139" fmla="*/ 1006371 h 1420188"/>
                <a:gd name="connsiteX140" fmla="*/ 743333 w 792497"/>
                <a:gd name="connsiteY140" fmla="*/ 1000105 h 1420188"/>
                <a:gd name="connsiteX141" fmla="*/ 668388 w 792497"/>
                <a:gd name="connsiteY141" fmla="*/ 950633 h 1420188"/>
                <a:gd name="connsiteX142" fmla="*/ 630468 w 792497"/>
                <a:gd name="connsiteY142" fmla="*/ 930359 h 1420188"/>
                <a:gd name="connsiteX143" fmla="*/ 549115 w 792497"/>
                <a:gd name="connsiteY143" fmla="*/ 913664 h 1420188"/>
                <a:gd name="connsiteX144" fmla="*/ 520260 w 792497"/>
                <a:gd name="connsiteY144" fmla="*/ 904740 h 1420188"/>
                <a:gd name="connsiteX145" fmla="*/ 508125 w 792497"/>
                <a:gd name="connsiteY145" fmla="*/ 896317 h 1420188"/>
                <a:gd name="connsiteX146" fmla="*/ 439125 w 792497"/>
                <a:gd name="connsiteY146" fmla="*/ 887908 h 1420188"/>
                <a:gd name="connsiteX147" fmla="*/ 438058 w 792497"/>
                <a:gd name="connsiteY147" fmla="*/ 888337 h 1420188"/>
                <a:gd name="connsiteX148" fmla="*/ 432267 w 792497"/>
                <a:gd name="connsiteY148" fmla="*/ 885032 h 1420188"/>
                <a:gd name="connsiteX149" fmla="*/ 382041 w 792497"/>
                <a:gd name="connsiteY149" fmla="*/ 840193 h 1420188"/>
                <a:gd name="connsiteX150" fmla="*/ 341043 w 792497"/>
                <a:gd name="connsiteY150" fmla="*/ 771823 h 1420188"/>
                <a:gd name="connsiteX151" fmla="*/ 338527 w 792497"/>
                <a:gd name="connsiteY151" fmla="*/ 764901 h 1420188"/>
                <a:gd name="connsiteX152" fmla="*/ 330803 w 792497"/>
                <a:gd name="connsiteY152" fmla="*/ 740281 h 1420188"/>
                <a:gd name="connsiteX153" fmla="*/ 329625 w 792497"/>
                <a:gd name="connsiteY153" fmla="*/ 730671 h 1420188"/>
                <a:gd name="connsiteX154" fmla="*/ 337233 w 792497"/>
                <a:gd name="connsiteY154" fmla="*/ 735900 h 1420188"/>
                <a:gd name="connsiteX155" fmla="*/ 378171 w 792497"/>
                <a:gd name="connsiteY155" fmla="*/ 767203 h 1420188"/>
                <a:gd name="connsiteX156" fmla="*/ 391484 w 792497"/>
                <a:gd name="connsiteY156" fmla="*/ 773379 h 1420188"/>
                <a:gd name="connsiteX157" fmla="*/ 391565 w 792497"/>
                <a:gd name="connsiteY157" fmla="*/ 773388 h 1420188"/>
                <a:gd name="connsiteX158" fmla="*/ 392864 w 792497"/>
                <a:gd name="connsiteY158" fmla="*/ 784104 h 1420188"/>
                <a:gd name="connsiteX159" fmla="*/ 403100 w 792497"/>
                <a:gd name="connsiteY159" fmla="*/ 797738 h 1420188"/>
                <a:gd name="connsiteX160" fmla="*/ 420763 w 792497"/>
                <a:gd name="connsiteY160" fmla="*/ 808874 h 1420188"/>
                <a:gd name="connsiteX161" fmla="*/ 447784 w 792497"/>
                <a:gd name="connsiteY161" fmla="*/ 825573 h 1420188"/>
                <a:gd name="connsiteX162" fmla="*/ 502146 w 792497"/>
                <a:gd name="connsiteY162" fmla="*/ 844373 h 1420188"/>
                <a:gd name="connsiteX163" fmla="*/ 510762 w 792497"/>
                <a:gd name="connsiteY163" fmla="*/ 844304 h 1420188"/>
                <a:gd name="connsiteX164" fmla="*/ 550594 w 792497"/>
                <a:gd name="connsiteY164" fmla="*/ 854780 h 1420188"/>
                <a:gd name="connsiteX165" fmla="*/ 584605 w 792497"/>
                <a:gd name="connsiteY165" fmla="*/ 874612 h 1420188"/>
                <a:gd name="connsiteX166" fmla="*/ 618771 w 792497"/>
                <a:gd name="connsiteY166" fmla="*/ 888007 h 1420188"/>
                <a:gd name="connsiteX167" fmla="*/ 702828 w 792497"/>
                <a:gd name="connsiteY167" fmla="*/ 876429 h 1420188"/>
                <a:gd name="connsiteX168" fmla="*/ 718769 w 792497"/>
                <a:gd name="connsiteY168" fmla="*/ 869901 h 1420188"/>
                <a:gd name="connsiteX169" fmla="*/ 728104 w 792497"/>
                <a:gd name="connsiteY169" fmla="*/ 862216 h 1420188"/>
                <a:gd name="connsiteX170" fmla="*/ 725486 w 792497"/>
                <a:gd name="connsiteY170" fmla="*/ 852752 h 1420188"/>
                <a:gd name="connsiteX171" fmla="*/ 714899 w 792497"/>
                <a:gd name="connsiteY171" fmla="*/ 849786 h 1420188"/>
                <a:gd name="connsiteX172" fmla="*/ 676129 w 792497"/>
                <a:gd name="connsiteY172" fmla="*/ 843177 h 1420188"/>
                <a:gd name="connsiteX173" fmla="*/ 611647 w 792497"/>
                <a:gd name="connsiteY173" fmla="*/ 833695 h 1420188"/>
                <a:gd name="connsiteX174" fmla="*/ 566594 w 792497"/>
                <a:gd name="connsiteY174" fmla="*/ 814425 h 1420188"/>
                <a:gd name="connsiteX175" fmla="*/ 520418 w 792497"/>
                <a:gd name="connsiteY175" fmla="*/ 793829 h 1420188"/>
                <a:gd name="connsiteX176" fmla="*/ 505687 w 792497"/>
                <a:gd name="connsiteY176" fmla="*/ 792680 h 1420188"/>
                <a:gd name="connsiteX177" fmla="*/ 471684 w 792497"/>
                <a:gd name="connsiteY177" fmla="*/ 779813 h 1420188"/>
                <a:gd name="connsiteX178" fmla="*/ 405337 w 792497"/>
                <a:gd name="connsiteY178" fmla="*/ 763084 h 1420188"/>
                <a:gd name="connsiteX179" fmla="*/ 396040 w 792497"/>
                <a:gd name="connsiteY179" fmla="*/ 766393 h 1420188"/>
                <a:gd name="connsiteX180" fmla="*/ 395753 w 792497"/>
                <a:gd name="connsiteY180" fmla="*/ 766076 h 1420188"/>
                <a:gd name="connsiteX181" fmla="*/ 389006 w 792497"/>
                <a:gd name="connsiteY181" fmla="*/ 760743 h 1420188"/>
                <a:gd name="connsiteX182" fmla="*/ 321665 w 792497"/>
                <a:gd name="connsiteY182" fmla="*/ 697873 h 1420188"/>
                <a:gd name="connsiteX183" fmla="*/ 306509 w 792497"/>
                <a:gd name="connsiteY183" fmla="*/ 674088 h 1420188"/>
                <a:gd name="connsiteX184" fmla="*/ 284816 w 792497"/>
                <a:gd name="connsiteY184" fmla="*/ 627231 h 1420188"/>
                <a:gd name="connsiteX185" fmla="*/ 265438 w 792497"/>
                <a:gd name="connsiteY185" fmla="*/ 586105 h 1420188"/>
                <a:gd name="connsiteX186" fmla="*/ 236073 w 792497"/>
                <a:gd name="connsiteY186" fmla="*/ 498888 h 1420188"/>
                <a:gd name="connsiteX187" fmla="*/ 221273 w 792497"/>
                <a:gd name="connsiteY187" fmla="*/ 417775 h 1420188"/>
                <a:gd name="connsiteX188" fmla="*/ 212160 w 792497"/>
                <a:gd name="connsiteY188" fmla="*/ 360678 h 1420188"/>
                <a:gd name="connsiteX189" fmla="*/ 196138 w 792497"/>
                <a:gd name="connsiteY189" fmla="*/ 259831 h 1420188"/>
                <a:gd name="connsiteX190" fmla="*/ 192902 w 792497"/>
                <a:gd name="connsiteY190" fmla="*/ 245433 h 1420188"/>
                <a:gd name="connsiteX191" fmla="*/ 193382 w 792497"/>
                <a:gd name="connsiteY191" fmla="*/ 241979 h 1420188"/>
                <a:gd name="connsiteX192" fmla="*/ 195864 w 792497"/>
                <a:gd name="connsiteY192" fmla="*/ 243252 h 1420188"/>
                <a:gd name="connsiteX193" fmla="*/ 246741 w 792497"/>
                <a:gd name="connsiteY193" fmla="*/ 294897 h 1420188"/>
                <a:gd name="connsiteX194" fmla="*/ 251143 w 792497"/>
                <a:gd name="connsiteY194" fmla="*/ 298326 h 1420188"/>
                <a:gd name="connsiteX195" fmla="*/ 251971 w 792497"/>
                <a:gd name="connsiteY195" fmla="*/ 301708 h 1420188"/>
                <a:gd name="connsiteX196" fmla="*/ 253124 w 792497"/>
                <a:gd name="connsiteY196" fmla="*/ 304258 h 1420188"/>
                <a:gd name="connsiteX197" fmla="*/ 255850 w 792497"/>
                <a:gd name="connsiteY197" fmla="*/ 308347 h 1420188"/>
                <a:gd name="connsiteX198" fmla="*/ 272429 w 792497"/>
                <a:gd name="connsiteY198" fmla="*/ 345157 h 1420188"/>
                <a:gd name="connsiteX199" fmla="*/ 292896 w 792497"/>
                <a:gd name="connsiteY199" fmla="*/ 403120 h 1420188"/>
                <a:gd name="connsiteX200" fmla="*/ 319659 w 792497"/>
                <a:gd name="connsiteY200" fmla="*/ 434157 h 1420188"/>
                <a:gd name="connsiteX201" fmla="*/ 343366 w 792497"/>
                <a:gd name="connsiteY201" fmla="*/ 461538 h 1420188"/>
                <a:gd name="connsiteX202" fmla="*/ 352243 w 792497"/>
                <a:gd name="connsiteY202" fmla="*/ 481854 h 1420188"/>
                <a:gd name="connsiteX203" fmla="*/ 403802 w 792497"/>
                <a:gd name="connsiteY203" fmla="*/ 529578 h 1420188"/>
                <a:gd name="connsiteX204" fmla="*/ 413292 w 792497"/>
                <a:gd name="connsiteY204" fmla="*/ 532196 h 1420188"/>
                <a:gd name="connsiteX205" fmla="*/ 443660 w 792497"/>
                <a:gd name="connsiteY205" fmla="*/ 556739 h 1420188"/>
                <a:gd name="connsiteX206" fmla="*/ 456648 w 792497"/>
                <a:gd name="connsiteY206" fmla="*/ 581835 h 1420188"/>
                <a:gd name="connsiteX207" fmla="*/ 479965 w 792497"/>
                <a:gd name="connsiteY207" fmla="*/ 604728 h 1420188"/>
                <a:gd name="connsiteX208" fmla="*/ 495815 w 792497"/>
                <a:gd name="connsiteY208" fmla="*/ 611479 h 1420188"/>
                <a:gd name="connsiteX209" fmla="*/ 532613 w 792497"/>
                <a:gd name="connsiteY209" fmla="*/ 628547 h 1420188"/>
                <a:gd name="connsiteX210" fmla="*/ 569813 w 792497"/>
                <a:gd name="connsiteY210" fmla="*/ 656836 h 1420188"/>
                <a:gd name="connsiteX211" fmla="*/ 611608 w 792497"/>
                <a:gd name="connsiteY211" fmla="*/ 693231 h 1420188"/>
                <a:gd name="connsiteX212" fmla="*/ 631925 w 792497"/>
                <a:gd name="connsiteY212" fmla="*/ 709206 h 1420188"/>
                <a:gd name="connsiteX213" fmla="*/ 645084 w 792497"/>
                <a:gd name="connsiteY213" fmla="*/ 715807 h 1420188"/>
                <a:gd name="connsiteX214" fmla="*/ 654544 w 792497"/>
                <a:gd name="connsiteY214" fmla="*/ 709390 h 1420188"/>
                <a:gd name="connsiteX215" fmla="*/ 654077 w 792497"/>
                <a:gd name="connsiteY215" fmla="*/ 700818 h 1420188"/>
                <a:gd name="connsiteX216" fmla="*/ 639662 w 792497"/>
                <a:gd name="connsiteY216" fmla="*/ 619670 h 1420188"/>
                <a:gd name="connsiteX217" fmla="*/ 630605 w 792497"/>
                <a:gd name="connsiteY217" fmla="*/ 588848 h 1420188"/>
                <a:gd name="connsiteX218" fmla="*/ 604733 w 792497"/>
                <a:gd name="connsiteY218" fmla="*/ 548938 h 1420188"/>
                <a:gd name="connsiteX219" fmla="*/ 576946 w 792497"/>
                <a:gd name="connsiteY219" fmla="*/ 522792 h 1420188"/>
                <a:gd name="connsiteX220" fmla="*/ 543444 w 792497"/>
                <a:gd name="connsiteY220" fmla="*/ 480706 h 1420188"/>
                <a:gd name="connsiteX221" fmla="*/ 531691 w 792497"/>
                <a:gd name="connsiteY221" fmla="*/ 460530 h 1420188"/>
                <a:gd name="connsiteX222" fmla="*/ 483604 w 792497"/>
                <a:gd name="connsiteY222" fmla="*/ 413669 h 1420188"/>
                <a:gd name="connsiteX223" fmla="*/ 445521 w 792497"/>
                <a:gd name="connsiteY223" fmla="*/ 391016 h 1420188"/>
                <a:gd name="connsiteX224" fmla="*/ 401046 w 792497"/>
                <a:gd name="connsiteY224" fmla="*/ 356319 h 1420188"/>
                <a:gd name="connsiteX225" fmla="*/ 378479 w 792497"/>
                <a:gd name="connsiteY225" fmla="*/ 333623 h 1420188"/>
                <a:gd name="connsiteX226" fmla="*/ 344717 w 792497"/>
                <a:gd name="connsiteY226" fmla="*/ 309144 h 1420188"/>
                <a:gd name="connsiteX227" fmla="*/ 287221 w 792497"/>
                <a:gd name="connsiteY227" fmla="*/ 291519 h 1420188"/>
                <a:gd name="connsiteX228" fmla="*/ 259030 w 792497"/>
                <a:gd name="connsiteY228" fmla="*/ 291806 h 1420188"/>
                <a:gd name="connsiteX229" fmla="*/ 257496 w 792497"/>
                <a:gd name="connsiteY229" fmla="*/ 292205 h 1420188"/>
                <a:gd name="connsiteX230" fmla="*/ 247624 w 792497"/>
                <a:gd name="connsiteY230" fmla="*/ 280233 h 1420188"/>
                <a:gd name="connsiteX231" fmla="*/ 190219 w 792497"/>
                <a:gd name="connsiteY231" fmla="*/ 206801 h 1420188"/>
                <a:gd name="connsiteX232" fmla="*/ 178299 w 792497"/>
                <a:gd name="connsiteY232" fmla="*/ 174663 h 1420188"/>
                <a:gd name="connsiteX233" fmla="*/ 173284 w 792497"/>
                <a:gd name="connsiteY233" fmla="*/ 139340 h 1420188"/>
                <a:gd name="connsiteX234" fmla="*/ 169096 w 792497"/>
                <a:gd name="connsiteY234" fmla="*/ 96550 h 1420188"/>
                <a:gd name="connsiteX235" fmla="*/ 169242 w 792497"/>
                <a:gd name="connsiteY235" fmla="*/ 96632 h 1420188"/>
                <a:gd name="connsiteX236" fmla="*/ 179353 w 792497"/>
                <a:gd name="connsiteY236" fmla="*/ 101171 h 1420188"/>
                <a:gd name="connsiteX237" fmla="*/ 196082 w 792497"/>
                <a:gd name="connsiteY237" fmla="*/ 123944 h 1420188"/>
                <a:gd name="connsiteX238" fmla="*/ 197557 w 792497"/>
                <a:gd name="connsiteY238" fmla="*/ 134925 h 1420188"/>
                <a:gd name="connsiteX239" fmla="*/ 215456 w 792497"/>
                <a:gd name="connsiteY239" fmla="*/ 163223 h 1420188"/>
                <a:gd name="connsiteX240" fmla="*/ 241902 w 792497"/>
                <a:gd name="connsiteY240" fmla="*/ 172186 h 1420188"/>
                <a:gd name="connsiteX241" fmla="*/ 266492 w 792497"/>
                <a:gd name="connsiteY241" fmla="*/ 172464 h 1420188"/>
                <a:gd name="connsiteX242" fmla="*/ 298867 w 792497"/>
                <a:gd name="connsiteY242" fmla="*/ 181928 h 1420188"/>
                <a:gd name="connsiteX243" fmla="*/ 321635 w 792497"/>
                <a:gd name="connsiteY243" fmla="*/ 202515 h 1420188"/>
                <a:gd name="connsiteX244" fmla="*/ 394750 w 792497"/>
                <a:gd name="connsiteY244" fmla="*/ 243234 h 1420188"/>
                <a:gd name="connsiteX245" fmla="*/ 450540 w 792497"/>
                <a:gd name="connsiteY245" fmla="*/ 240281 h 1420188"/>
                <a:gd name="connsiteX246" fmla="*/ 493659 w 792497"/>
                <a:gd name="connsiteY246" fmla="*/ 231053 h 1420188"/>
                <a:gd name="connsiteX247" fmla="*/ 507114 w 792497"/>
                <a:gd name="connsiteY247" fmla="*/ 229703 h 1420188"/>
                <a:gd name="connsiteX248" fmla="*/ 513342 w 792497"/>
                <a:gd name="connsiteY248" fmla="*/ 217530 h 1420188"/>
                <a:gd name="connsiteX249" fmla="*/ 506154 w 792497"/>
                <a:gd name="connsiteY249" fmla="*/ 207646 h 1420188"/>
                <a:gd name="connsiteX250" fmla="*/ 471457 w 792497"/>
                <a:gd name="connsiteY250" fmla="*/ 172751 h 1420188"/>
                <a:gd name="connsiteX251" fmla="*/ 438598 w 792497"/>
                <a:gd name="connsiteY251" fmla="*/ 147244 h 1420188"/>
                <a:gd name="connsiteX252" fmla="*/ 378668 w 792497"/>
                <a:gd name="connsiteY252" fmla="*/ 132032 h 1420188"/>
                <a:gd name="connsiteX253" fmla="*/ 362693 w 792497"/>
                <a:gd name="connsiteY253" fmla="*/ 132958 h 1420188"/>
                <a:gd name="connsiteX254" fmla="*/ 325784 w 792497"/>
                <a:gd name="connsiteY254" fmla="*/ 125080 h 1420188"/>
                <a:gd name="connsiteX255" fmla="*/ 293063 w 792497"/>
                <a:gd name="connsiteY255" fmla="*/ 103254 h 1420188"/>
                <a:gd name="connsiteX256" fmla="*/ 222374 w 792497"/>
                <a:gd name="connsiteY256" fmla="*/ 74973 h 1420188"/>
                <a:gd name="connsiteX257" fmla="*/ 179117 w 792497"/>
                <a:gd name="connsiteY257" fmla="*/ 81047 h 1420188"/>
                <a:gd name="connsiteX258" fmla="*/ 170635 w 792497"/>
                <a:gd name="connsiteY258" fmla="*/ 83036 h 1420188"/>
                <a:gd name="connsiteX259" fmla="*/ 168264 w 792497"/>
                <a:gd name="connsiteY259" fmla="*/ 84082 h 1420188"/>
                <a:gd name="connsiteX260" fmla="*/ 167694 w 792497"/>
                <a:gd name="connsiteY260" fmla="*/ 71892 h 1420188"/>
                <a:gd name="connsiteX261" fmla="*/ 165054 w 792497"/>
                <a:gd name="connsiteY261" fmla="*/ 7949 h 1420188"/>
                <a:gd name="connsiteX262" fmla="*/ 164801 w 792497"/>
                <a:gd name="connsiteY262" fmla="*/ 5506 h 1420188"/>
                <a:gd name="connsiteX263" fmla="*/ 160112 w 792497"/>
                <a:gd name="connsiteY263" fmla="*/ 298 h 1420188"/>
                <a:gd name="connsiteX264" fmla="*/ 153567 w 792497"/>
                <a:gd name="connsiteY264" fmla="*/ 2463 h 1420188"/>
                <a:gd name="connsiteX265" fmla="*/ 150129 w 792497"/>
                <a:gd name="connsiteY265" fmla="*/ 8897 h 1420188"/>
                <a:gd name="connsiteX266" fmla="*/ 145809 w 792497"/>
                <a:gd name="connsiteY266" fmla="*/ 47683 h 1420188"/>
                <a:gd name="connsiteX267" fmla="*/ 147583 w 792497"/>
                <a:gd name="connsiteY267" fmla="*/ 80790 h 1420188"/>
                <a:gd name="connsiteX268" fmla="*/ 135037 w 792497"/>
                <a:gd name="connsiteY268" fmla="*/ 84009 h 1420188"/>
                <a:gd name="connsiteX269" fmla="*/ 99003 w 792497"/>
                <a:gd name="connsiteY269" fmla="*/ 106490 h 1420188"/>
                <a:gd name="connsiteX270" fmla="*/ 88167 w 792497"/>
                <a:gd name="connsiteY270" fmla="*/ 127039 h 1420188"/>
                <a:gd name="connsiteX271" fmla="*/ 74070 w 792497"/>
                <a:gd name="connsiteY271" fmla="*/ 146511 h 1420188"/>
                <a:gd name="connsiteX272" fmla="*/ 41207 w 792497"/>
                <a:gd name="connsiteY272" fmla="*/ 217286 h 1420188"/>
                <a:gd name="connsiteX273" fmla="*/ 50873 w 792497"/>
                <a:gd name="connsiteY273" fmla="*/ 260268 h 1420188"/>
                <a:gd name="connsiteX274" fmla="*/ 53136 w 792497"/>
                <a:gd name="connsiteY274" fmla="*/ 285471 h 1420188"/>
                <a:gd name="connsiteX275" fmla="*/ 38018 w 792497"/>
                <a:gd name="connsiteY275" fmla="*/ 330957 h 1420188"/>
                <a:gd name="connsiteX276" fmla="*/ 27856 w 792497"/>
                <a:gd name="connsiteY276" fmla="*/ 368860 h 1420188"/>
                <a:gd name="connsiteX277" fmla="*/ 37332 w 792497"/>
                <a:gd name="connsiteY277" fmla="*/ 435331 h 1420188"/>
                <a:gd name="connsiteX278" fmla="*/ 53466 w 792497"/>
                <a:gd name="connsiteY278" fmla="*/ 503264 h 1420188"/>
                <a:gd name="connsiteX279" fmla="*/ 61627 w 792497"/>
                <a:gd name="connsiteY279" fmla="*/ 548853 h 1420188"/>
                <a:gd name="connsiteX280" fmla="*/ 63161 w 792497"/>
                <a:gd name="connsiteY280" fmla="*/ 552487 h 1420188"/>
                <a:gd name="connsiteX281" fmla="*/ 77567 w 792497"/>
                <a:gd name="connsiteY281" fmla="*/ 557648 h 1420188"/>
                <a:gd name="connsiteX282" fmla="*/ 88137 w 792497"/>
                <a:gd name="connsiteY282" fmla="*/ 544018 h 1420188"/>
                <a:gd name="connsiteX283" fmla="*/ 107811 w 792497"/>
                <a:gd name="connsiteY283" fmla="*/ 478267 h 1420188"/>
                <a:gd name="connsiteX284" fmla="*/ 115968 w 792497"/>
                <a:gd name="connsiteY284" fmla="*/ 458983 h 1420188"/>
                <a:gd name="connsiteX285" fmla="*/ 124189 w 792497"/>
                <a:gd name="connsiteY285" fmla="*/ 398624 h 1420188"/>
                <a:gd name="connsiteX286" fmla="*/ 118818 w 792497"/>
                <a:gd name="connsiteY286" fmla="*/ 372118 h 1420188"/>
                <a:gd name="connsiteX287" fmla="*/ 116109 w 792497"/>
                <a:gd name="connsiteY287" fmla="*/ 334639 h 1420188"/>
                <a:gd name="connsiteX288" fmla="*/ 128809 w 792497"/>
                <a:gd name="connsiteY288" fmla="*/ 308188 h 1420188"/>
                <a:gd name="connsiteX289" fmla="*/ 145393 w 792497"/>
                <a:gd name="connsiteY289" fmla="*/ 282308 h 1420188"/>
                <a:gd name="connsiteX290" fmla="*/ 153618 w 792497"/>
                <a:gd name="connsiteY290" fmla="*/ 235935 h 1420188"/>
                <a:gd name="connsiteX291" fmla="*/ 137883 w 792497"/>
                <a:gd name="connsiteY291" fmla="*/ 194800 h 1420188"/>
                <a:gd name="connsiteX292" fmla="*/ 128192 w 792497"/>
                <a:gd name="connsiteY292" fmla="*/ 163407 h 1420188"/>
                <a:gd name="connsiteX293" fmla="*/ 144879 w 792497"/>
                <a:gd name="connsiteY293" fmla="*/ 105127 h 1420188"/>
                <a:gd name="connsiteX294" fmla="*/ 148921 w 792497"/>
                <a:gd name="connsiteY294" fmla="*/ 99679 h 1420188"/>
                <a:gd name="connsiteX295" fmla="*/ 153691 w 792497"/>
                <a:gd name="connsiteY295" fmla="*/ 144604 h 1420188"/>
                <a:gd name="connsiteX296" fmla="*/ 168393 w 792497"/>
                <a:gd name="connsiteY296" fmla="*/ 223175 h 1420188"/>
                <a:gd name="connsiteX297" fmla="*/ 180244 w 792497"/>
                <a:gd name="connsiteY297" fmla="*/ 274700 h 1420188"/>
                <a:gd name="connsiteX298" fmla="*/ 192045 w 792497"/>
                <a:gd name="connsiteY298" fmla="*/ 347587 h 1420188"/>
                <a:gd name="connsiteX299" fmla="*/ 197252 w 792497"/>
                <a:gd name="connsiteY299" fmla="*/ 382906 h 1420188"/>
                <a:gd name="connsiteX300" fmla="*/ 192816 w 792497"/>
                <a:gd name="connsiteY300" fmla="*/ 395705 h 1420188"/>
                <a:gd name="connsiteX301" fmla="*/ 178860 w 792497"/>
                <a:gd name="connsiteY301" fmla="*/ 411187 h 1420188"/>
                <a:gd name="connsiteX302" fmla="*/ 158153 w 792497"/>
                <a:gd name="connsiteY302" fmla="*/ 450213 h 1420188"/>
                <a:gd name="connsiteX303" fmla="*/ 145942 w 792497"/>
                <a:gd name="connsiteY303" fmla="*/ 522552 h 1420188"/>
                <a:gd name="connsiteX304" fmla="*/ 138831 w 792497"/>
                <a:gd name="connsiteY304" fmla="*/ 533397 h 1420188"/>
                <a:gd name="connsiteX305" fmla="*/ 98369 w 792497"/>
                <a:gd name="connsiteY305" fmla="*/ 569641 h 1420188"/>
                <a:gd name="connsiteX306" fmla="*/ 82274 w 792497"/>
                <a:gd name="connsiteY306" fmla="*/ 578561 h 1420188"/>
                <a:gd name="connsiteX307" fmla="*/ 66663 w 792497"/>
                <a:gd name="connsiteY307" fmla="*/ 608239 h 1420188"/>
                <a:gd name="connsiteX308" fmla="*/ 57268 w 792497"/>
                <a:gd name="connsiteY308" fmla="*/ 637930 h 1420188"/>
                <a:gd name="connsiteX309" fmla="*/ 41863 w 792497"/>
                <a:gd name="connsiteY309" fmla="*/ 657089 h 1420188"/>
                <a:gd name="connsiteX310" fmla="*/ 13702 w 792497"/>
                <a:gd name="connsiteY310" fmla="*/ 691242 h 1420188"/>
                <a:gd name="connsiteX311" fmla="*/ 3257 w 792497"/>
                <a:gd name="connsiteY311" fmla="*/ 709279 h 1420188"/>
                <a:gd name="connsiteX312" fmla="*/ 2854 w 792497"/>
                <a:gd name="connsiteY312" fmla="*/ 735489 h 1420188"/>
                <a:gd name="connsiteX313" fmla="*/ 8130 w 792497"/>
                <a:gd name="connsiteY313" fmla="*/ 746586 h 1420188"/>
                <a:gd name="connsiteX314" fmla="*/ 27045 w 792497"/>
                <a:gd name="connsiteY314" fmla="*/ 786530 h 1420188"/>
                <a:gd name="connsiteX315" fmla="*/ 32630 w 792497"/>
                <a:gd name="connsiteY315" fmla="*/ 821248 h 1420188"/>
                <a:gd name="connsiteX316" fmla="*/ 32643 w 792497"/>
                <a:gd name="connsiteY316" fmla="*/ 831025 h 1420188"/>
                <a:gd name="connsiteX317" fmla="*/ 41173 w 792497"/>
                <a:gd name="connsiteY317" fmla="*/ 834853 h 1420188"/>
                <a:gd name="connsiteX318" fmla="*/ 46741 w 792497"/>
                <a:gd name="connsiteY318" fmla="*/ 830087 h 1420188"/>
                <a:gd name="connsiteX319" fmla="*/ 101167 w 792497"/>
                <a:gd name="connsiteY319" fmla="*/ 723565 h 1420188"/>
                <a:gd name="connsiteX320" fmla="*/ 107528 w 792497"/>
                <a:gd name="connsiteY320" fmla="*/ 666146 h 1420188"/>
                <a:gd name="connsiteX321" fmla="*/ 123717 w 792497"/>
                <a:gd name="connsiteY321" fmla="*/ 633043 h 1420188"/>
                <a:gd name="connsiteX322" fmla="*/ 130113 w 792497"/>
                <a:gd name="connsiteY322" fmla="*/ 627278 h 1420188"/>
                <a:gd name="connsiteX323" fmla="*/ 161265 w 792497"/>
                <a:gd name="connsiteY323" fmla="*/ 575505 h 1420188"/>
                <a:gd name="connsiteX324" fmla="*/ 158342 w 792497"/>
                <a:gd name="connsiteY324" fmla="*/ 520902 h 1420188"/>
                <a:gd name="connsiteX325" fmla="*/ 156237 w 792497"/>
                <a:gd name="connsiteY325" fmla="*/ 517584 h 1420188"/>
                <a:gd name="connsiteX326" fmla="*/ 170635 w 792497"/>
                <a:gd name="connsiteY326" fmla="*/ 452901 h 1420188"/>
                <a:gd name="connsiteX327" fmla="*/ 197167 w 792497"/>
                <a:gd name="connsiteY327" fmla="*/ 410325 h 1420188"/>
                <a:gd name="connsiteX328" fmla="*/ 200141 w 792497"/>
                <a:gd name="connsiteY328" fmla="*/ 408427 h 1420188"/>
                <a:gd name="connsiteX329" fmla="*/ 201886 w 792497"/>
                <a:gd name="connsiteY329" fmla="*/ 411213 h 1420188"/>
                <a:gd name="connsiteX330" fmla="*/ 204419 w 792497"/>
                <a:gd name="connsiteY330" fmla="*/ 425752 h 1420188"/>
                <a:gd name="connsiteX331" fmla="*/ 221911 w 792497"/>
                <a:gd name="connsiteY331" fmla="*/ 516517 h 1420188"/>
                <a:gd name="connsiteX332" fmla="*/ 216262 w 792497"/>
                <a:gd name="connsiteY332" fmla="*/ 524224 h 1420188"/>
                <a:gd name="connsiteX333" fmla="*/ 210081 w 792497"/>
                <a:gd name="connsiteY333" fmla="*/ 547940 h 1420188"/>
                <a:gd name="connsiteX334" fmla="*/ 196369 w 792497"/>
                <a:gd name="connsiteY334" fmla="*/ 583001 h 1420188"/>
                <a:gd name="connsiteX335" fmla="*/ 190201 w 792497"/>
                <a:gd name="connsiteY335" fmla="*/ 592195 h 1420188"/>
                <a:gd name="connsiteX336" fmla="*/ 180296 w 792497"/>
                <a:gd name="connsiteY336" fmla="*/ 624762 h 1420188"/>
                <a:gd name="connsiteX337" fmla="*/ 189027 w 792497"/>
                <a:gd name="connsiteY337" fmla="*/ 668966 h 1420188"/>
                <a:gd name="connsiteX338" fmla="*/ 190369 w 792497"/>
                <a:gd name="connsiteY338" fmla="*/ 706844 h 1420188"/>
                <a:gd name="connsiteX339" fmla="*/ 184775 w 792497"/>
                <a:gd name="connsiteY339" fmla="*/ 750504 h 1420188"/>
                <a:gd name="connsiteX340" fmla="*/ 169627 w 792497"/>
                <a:gd name="connsiteY340" fmla="*/ 769715 h 1420188"/>
                <a:gd name="connsiteX341" fmla="*/ 162847 w 792497"/>
                <a:gd name="connsiteY341" fmla="*/ 791969 h 1420188"/>
                <a:gd name="connsiteX342" fmla="*/ 154621 w 792497"/>
                <a:gd name="connsiteY342" fmla="*/ 809448 h 1420188"/>
                <a:gd name="connsiteX343" fmla="*/ 139225 w 792497"/>
                <a:gd name="connsiteY343" fmla="*/ 827039 h 1420188"/>
                <a:gd name="connsiteX344" fmla="*/ 124926 w 792497"/>
                <a:gd name="connsiteY344" fmla="*/ 851256 h 1420188"/>
                <a:gd name="connsiteX345" fmla="*/ 127386 w 792497"/>
                <a:gd name="connsiteY345" fmla="*/ 914830 h 1420188"/>
                <a:gd name="connsiteX346" fmla="*/ 128274 w 792497"/>
                <a:gd name="connsiteY346" fmla="*/ 958927 h 1420188"/>
                <a:gd name="connsiteX347" fmla="*/ 120743 w 792497"/>
                <a:gd name="connsiteY347" fmla="*/ 981014 h 1420188"/>
                <a:gd name="connsiteX348" fmla="*/ 126701 w 792497"/>
                <a:gd name="connsiteY348" fmla="*/ 1049101 h 1420188"/>
                <a:gd name="connsiteX349" fmla="*/ 139709 w 792497"/>
                <a:gd name="connsiteY349" fmla="*/ 1075521 h 1420188"/>
                <a:gd name="connsiteX350" fmla="*/ 143914 w 792497"/>
                <a:gd name="connsiteY350" fmla="*/ 1083010 h 1420188"/>
                <a:gd name="connsiteX351" fmla="*/ 172032 w 792497"/>
                <a:gd name="connsiteY351" fmla="*/ 1136129 h 1420188"/>
                <a:gd name="connsiteX352" fmla="*/ 174051 w 792497"/>
                <a:gd name="connsiteY352" fmla="*/ 1140612 h 1420188"/>
                <a:gd name="connsiteX353" fmla="*/ 182889 w 792497"/>
                <a:gd name="connsiteY353" fmla="*/ 1146155 h 1420188"/>
                <a:gd name="connsiteX354" fmla="*/ 189177 w 792497"/>
                <a:gd name="connsiteY354" fmla="*/ 1139421 h 1420188"/>
                <a:gd name="connsiteX355" fmla="*/ 193596 w 792497"/>
                <a:gd name="connsiteY355" fmla="*/ 1127951 h 1420188"/>
                <a:gd name="connsiteX356" fmla="*/ 201239 w 792497"/>
                <a:gd name="connsiteY356" fmla="*/ 1107197 h 1420188"/>
                <a:gd name="connsiteX357" fmla="*/ 216948 w 792497"/>
                <a:gd name="connsiteY357" fmla="*/ 1072504 h 1420188"/>
                <a:gd name="connsiteX358" fmla="*/ 251045 w 792497"/>
                <a:gd name="connsiteY358" fmla="*/ 980345 h 1420188"/>
                <a:gd name="connsiteX359" fmla="*/ 260436 w 792497"/>
                <a:gd name="connsiteY359" fmla="*/ 961863 h 1420188"/>
                <a:gd name="connsiteX360" fmla="*/ 267135 w 792497"/>
                <a:gd name="connsiteY360" fmla="*/ 953059 h 1420188"/>
                <a:gd name="connsiteX361" fmla="*/ 286539 w 792497"/>
                <a:gd name="connsiteY361" fmla="*/ 903493 h 1420188"/>
                <a:gd name="connsiteX362" fmla="*/ 287358 w 792497"/>
                <a:gd name="connsiteY362" fmla="*/ 870317 h 1420188"/>
                <a:gd name="connsiteX363" fmla="*/ 296260 w 792497"/>
                <a:gd name="connsiteY363" fmla="*/ 842855 h 1420188"/>
                <a:gd name="connsiteX364" fmla="*/ 300602 w 792497"/>
                <a:gd name="connsiteY364" fmla="*/ 836893 h 1420188"/>
                <a:gd name="connsiteX365" fmla="*/ 307628 w 792497"/>
                <a:gd name="connsiteY365" fmla="*/ 804086 h 1420188"/>
                <a:gd name="connsiteX366" fmla="*/ 299647 w 792497"/>
                <a:gd name="connsiteY366" fmla="*/ 776268 h 1420188"/>
                <a:gd name="connsiteX367" fmla="*/ 288267 w 792497"/>
                <a:gd name="connsiteY367" fmla="*/ 756834 h 1420188"/>
                <a:gd name="connsiteX368" fmla="*/ 280483 w 792497"/>
                <a:gd name="connsiteY368" fmla="*/ 746800 h 1420188"/>
                <a:gd name="connsiteX369" fmla="*/ 281490 w 792497"/>
                <a:gd name="connsiteY369" fmla="*/ 745476 h 1420188"/>
                <a:gd name="connsiteX370" fmla="*/ 296153 w 792497"/>
                <a:gd name="connsiteY370" fmla="*/ 695995 h 1420188"/>
                <a:gd name="connsiteX371" fmla="*/ 303290 w 792497"/>
                <a:gd name="connsiteY371" fmla="*/ 713826 h 1420188"/>
                <a:gd name="connsiteX372" fmla="*/ 310855 w 792497"/>
                <a:gd name="connsiteY372" fmla="*/ 734636 h 1420188"/>
                <a:gd name="connsiteX373" fmla="*/ 326478 w 792497"/>
                <a:gd name="connsiteY373" fmla="*/ 782526 h 1420188"/>
                <a:gd name="connsiteX374" fmla="*/ 344365 w 792497"/>
                <a:gd name="connsiteY374" fmla="*/ 841312 h 1420188"/>
                <a:gd name="connsiteX375" fmla="*/ 345788 w 792497"/>
                <a:gd name="connsiteY375" fmla="*/ 852238 h 1420188"/>
                <a:gd name="connsiteX376" fmla="*/ 345291 w 792497"/>
                <a:gd name="connsiteY376" fmla="*/ 892841 h 1420188"/>
                <a:gd name="connsiteX377" fmla="*/ 336770 w 792497"/>
                <a:gd name="connsiteY377" fmla="*/ 964940 h 1420188"/>
                <a:gd name="connsiteX378" fmla="*/ 335600 w 792497"/>
                <a:gd name="connsiteY378" fmla="*/ 972973 h 1420188"/>
                <a:gd name="connsiteX379" fmla="*/ 334922 w 792497"/>
                <a:gd name="connsiteY379" fmla="*/ 973174 h 1420188"/>
                <a:gd name="connsiteX380" fmla="*/ 321781 w 792497"/>
                <a:gd name="connsiteY380" fmla="*/ 985682 h 1420188"/>
                <a:gd name="connsiteX381" fmla="*/ 286218 w 792497"/>
                <a:gd name="connsiteY381" fmla="*/ 1032830 h 1420188"/>
                <a:gd name="connsiteX382" fmla="*/ 254958 w 792497"/>
                <a:gd name="connsiteY382" fmla="*/ 1118963 h 1420188"/>
                <a:gd name="connsiteX383" fmla="*/ 242489 w 792497"/>
                <a:gd name="connsiteY383" fmla="*/ 1166081 h 1420188"/>
                <a:gd name="connsiteX384" fmla="*/ 226515 w 792497"/>
                <a:gd name="connsiteY384" fmla="*/ 1204696 h 1420188"/>
                <a:gd name="connsiteX385" fmla="*/ 221714 w 792497"/>
                <a:gd name="connsiteY385" fmla="*/ 1281437 h 1420188"/>
                <a:gd name="connsiteX386" fmla="*/ 229631 w 792497"/>
                <a:gd name="connsiteY386" fmla="*/ 1359764 h 1420188"/>
                <a:gd name="connsiteX387" fmla="*/ 230869 w 792497"/>
                <a:gd name="connsiteY387" fmla="*/ 1368255 h 1420188"/>
                <a:gd name="connsiteX388" fmla="*/ 243531 w 792497"/>
                <a:gd name="connsiteY388" fmla="*/ 1370917 h 14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792497" h="1420188">
                  <a:moveTo>
                    <a:pt x="243531" y="1370917"/>
                  </a:moveTo>
                  <a:cubicBezTo>
                    <a:pt x="245126" y="1369087"/>
                    <a:pt x="246428" y="1366931"/>
                    <a:pt x="247522" y="1364758"/>
                  </a:cubicBezTo>
                  <a:cubicBezTo>
                    <a:pt x="255442" y="1349006"/>
                    <a:pt x="263346" y="1333262"/>
                    <a:pt x="270204" y="1316974"/>
                  </a:cubicBezTo>
                  <a:cubicBezTo>
                    <a:pt x="276977" y="1300880"/>
                    <a:pt x="281117" y="1284361"/>
                    <a:pt x="282317" y="1266997"/>
                  </a:cubicBezTo>
                  <a:cubicBezTo>
                    <a:pt x="283200" y="1254211"/>
                    <a:pt x="286085" y="1241927"/>
                    <a:pt x="291254" y="1230105"/>
                  </a:cubicBezTo>
                  <a:cubicBezTo>
                    <a:pt x="295219" y="1221044"/>
                    <a:pt x="300062" y="1212497"/>
                    <a:pt x="305103" y="1204053"/>
                  </a:cubicBezTo>
                  <a:cubicBezTo>
                    <a:pt x="316397" y="1185125"/>
                    <a:pt x="324202" y="1165121"/>
                    <a:pt x="325698" y="1142876"/>
                  </a:cubicBezTo>
                  <a:cubicBezTo>
                    <a:pt x="326264" y="1134475"/>
                    <a:pt x="326517" y="1126086"/>
                    <a:pt x="326273" y="1117702"/>
                  </a:cubicBezTo>
                  <a:cubicBezTo>
                    <a:pt x="334185" y="1131783"/>
                    <a:pt x="340105" y="1146763"/>
                    <a:pt x="344275" y="1162301"/>
                  </a:cubicBezTo>
                  <a:cubicBezTo>
                    <a:pt x="348728" y="1178897"/>
                    <a:pt x="351755" y="1195875"/>
                    <a:pt x="353563" y="1213037"/>
                  </a:cubicBezTo>
                  <a:cubicBezTo>
                    <a:pt x="353881" y="1216050"/>
                    <a:pt x="354326" y="1219051"/>
                    <a:pt x="354785" y="1222051"/>
                  </a:cubicBezTo>
                  <a:cubicBezTo>
                    <a:pt x="353336" y="1222553"/>
                    <a:pt x="352106" y="1223736"/>
                    <a:pt x="351274" y="1225707"/>
                  </a:cubicBezTo>
                  <a:cubicBezTo>
                    <a:pt x="345441" y="1239496"/>
                    <a:pt x="335925" y="1250855"/>
                    <a:pt x="327464" y="1262921"/>
                  </a:cubicBezTo>
                  <a:cubicBezTo>
                    <a:pt x="319299" y="1274566"/>
                    <a:pt x="313873" y="1287425"/>
                    <a:pt x="312531" y="1301544"/>
                  </a:cubicBezTo>
                  <a:cubicBezTo>
                    <a:pt x="310847" y="1319323"/>
                    <a:pt x="313556" y="1336691"/>
                    <a:pt x="319895" y="1353425"/>
                  </a:cubicBezTo>
                  <a:cubicBezTo>
                    <a:pt x="321862" y="1358418"/>
                    <a:pt x="324301" y="1363082"/>
                    <a:pt x="327280" y="1367582"/>
                  </a:cubicBezTo>
                  <a:cubicBezTo>
                    <a:pt x="337464" y="1382953"/>
                    <a:pt x="348643" y="1397668"/>
                    <a:pt x="357721" y="1413775"/>
                  </a:cubicBezTo>
                  <a:cubicBezTo>
                    <a:pt x="358617" y="1415365"/>
                    <a:pt x="360014" y="1416720"/>
                    <a:pt x="361484" y="1417937"/>
                  </a:cubicBezTo>
                  <a:cubicBezTo>
                    <a:pt x="361484" y="1417963"/>
                    <a:pt x="361489" y="1417984"/>
                    <a:pt x="361493" y="1418006"/>
                  </a:cubicBezTo>
                  <a:cubicBezTo>
                    <a:pt x="361686" y="1419236"/>
                    <a:pt x="362689" y="1420393"/>
                    <a:pt x="363966" y="1420157"/>
                  </a:cubicBezTo>
                  <a:cubicBezTo>
                    <a:pt x="364185" y="1420119"/>
                    <a:pt x="364416" y="1419956"/>
                    <a:pt x="364648" y="1419870"/>
                  </a:cubicBezTo>
                  <a:cubicBezTo>
                    <a:pt x="367142" y="1420475"/>
                    <a:pt x="369885" y="1419219"/>
                    <a:pt x="371026" y="1416681"/>
                  </a:cubicBezTo>
                  <a:cubicBezTo>
                    <a:pt x="371857" y="1414830"/>
                    <a:pt x="372419" y="1412823"/>
                    <a:pt x="372873" y="1410839"/>
                  </a:cubicBezTo>
                  <a:cubicBezTo>
                    <a:pt x="375573" y="1399129"/>
                    <a:pt x="376156" y="1387338"/>
                    <a:pt x="374502" y="1375392"/>
                  </a:cubicBezTo>
                  <a:cubicBezTo>
                    <a:pt x="372873" y="1363617"/>
                    <a:pt x="371574" y="1351792"/>
                    <a:pt x="370125" y="1339992"/>
                  </a:cubicBezTo>
                  <a:cubicBezTo>
                    <a:pt x="368861" y="1329653"/>
                    <a:pt x="370091" y="1319581"/>
                    <a:pt x="372933" y="1309589"/>
                  </a:cubicBezTo>
                  <a:cubicBezTo>
                    <a:pt x="374947" y="1302495"/>
                    <a:pt x="376478" y="1295260"/>
                    <a:pt x="378201" y="1288081"/>
                  </a:cubicBezTo>
                  <a:cubicBezTo>
                    <a:pt x="381330" y="1275034"/>
                    <a:pt x="380631" y="1261999"/>
                    <a:pt x="377866" y="1249020"/>
                  </a:cubicBezTo>
                  <a:cubicBezTo>
                    <a:pt x="375886" y="1239728"/>
                    <a:pt x="371090" y="1232162"/>
                    <a:pt x="364159" y="1226063"/>
                  </a:cubicBezTo>
                  <a:cubicBezTo>
                    <a:pt x="363126" y="1209150"/>
                    <a:pt x="361304" y="1192318"/>
                    <a:pt x="358244" y="1175640"/>
                  </a:cubicBezTo>
                  <a:cubicBezTo>
                    <a:pt x="355436" y="1160321"/>
                    <a:pt x="352020" y="1145139"/>
                    <a:pt x="346221" y="1129820"/>
                  </a:cubicBezTo>
                  <a:cubicBezTo>
                    <a:pt x="340902" y="1117595"/>
                    <a:pt x="333821" y="1105748"/>
                    <a:pt x="325703" y="1094454"/>
                  </a:cubicBezTo>
                  <a:cubicBezTo>
                    <a:pt x="326341" y="1084424"/>
                    <a:pt x="328660" y="1074711"/>
                    <a:pt x="333469" y="1065419"/>
                  </a:cubicBezTo>
                  <a:cubicBezTo>
                    <a:pt x="335167" y="1062144"/>
                    <a:pt x="336538" y="1058694"/>
                    <a:pt x="338261" y="1055432"/>
                  </a:cubicBezTo>
                  <a:cubicBezTo>
                    <a:pt x="350914" y="1031480"/>
                    <a:pt x="352565" y="1006153"/>
                    <a:pt x="347605" y="980058"/>
                  </a:cubicBezTo>
                  <a:cubicBezTo>
                    <a:pt x="347104" y="977409"/>
                    <a:pt x="346169" y="975450"/>
                    <a:pt x="344858" y="974143"/>
                  </a:cubicBezTo>
                  <a:cubicBezTo>
                    <a:pt x="345068" y="973526"/>
                    <a:pt x="345252" y="972891"/>
                    <a:pt x="345428" y="972253"/>
                  </a:cubicBezTo>
                  <a:cubicBezTo>
                    <a:pt x="348651" y="960367"/>
                    <a:pt x="352016" y="948511"/>
                    <a:pt x="353662" y="936274"/>
                  </a:cubicBezTo>
                  <a:cubicBezTo>
                    <a:pt x="355625" y="921637"/>
                    <a:pt x="357387" y="906969"/>
                    <a:pt x="359264" y="892318"/>
                  </a:cubicBezTo>
                  <a:cubicBezTo>
                    <a:pt x="359363" y="891543"/>
                    <a:pt x="359517" y="890390"/>
                    <a:pt x="360023" y="890120"/>
                  </a:cubicBezTo>
                  <a:cubicBezTo>
                    <a:pt x="361776" y="889185"/>
                    <a:pt x="361832" y="891037"/>
                    <a:pt x="362209" y="891898"/>
                  </a:cubicBezTo>
                  <a:cubicBezTo>
                    <a:pt x="366971" y="902807"/>
                    <a:pt x="370421" y="914161"/>
                    <a:pt x="374167" y="925447"/>
                  </a:cubicBezTo>
                  <a:cubicBezTo>
                    <a:pt x="378946" y="939827"/>
                    <a:pt x="385432" y="953642"/>
                    <a:pt x="391179" y="967705"/>
                  </a:cubicBezTo>
                  <a:cubicBezTo>
                    <a:pt x="398929" y="988018"/>
                    <a:pt x="407879" y="1007781"/>
                    <a:pt x="417343" y="1027374"/>
                  </a:cubicBezTo>
                  <a:cubicBezTo>
                    <a:pt x="425791" y="1044858"/>
                    <a:pt x="435735" y="1061218"/>
                    <a:pt x="446995" y="1076880"/>
                  </a:cubicBezTo>
                  <a:cubicBezTo>
                    <a:pt x="448980" y="1079641"/>
                    <a:pt x="451255" y="1082195"/>
                    <a:pt x="453566" y="1084724"/>
                  </a:cubicBezTo>
                  <a:cubicBezTo>
                    <a:pt x="449022" y="1086211"/>
                    <a:pt x="444638" y="1088132"/>
                    <a:pt x="440754" y="1090948"/>
                  </a:cubicBezTo>
                  <a:cubicBezTo>
                    <a:pt x="416635" y="1108431"/>
                    <a:pt x="403875" y="1132031"/>
                    <a:pt x="403057" y="1161979"/>
                  </a:cubicBezTo>
                  <a:cubicBezTo>
                    <a:pt x="402782" y="1171924"/>
                    <a:pt x="404793" y="1181499"/>
                    <a:pt x="406631" y="1191182"/>
                  </a:cubicBezTo>
                  <a:cubicBezTo>
                    <a:pt x="408620" y="1201670"/>
                    <a:pt x="412748" y="1210958"/>
                    <a:pt x="421050" y="1217585"/>
                  </a:cubicBezTo>
                  <a:cubicBezTo>
                    <a:pt x="430086" y="1224794"/>
                    <a:pt x="432816" y="1233825"/>
                    <a:pt x="431462" y="1244730"/>
                  </a:cubicBezTo>
                  <a:cubicBezTo>
                    <a:pt x="430853" y="1249607"/>
                    <a:pt x="430240" y="1254490"/>
                    <a:pt x="429704" y="1259380"/>
                  </a:cubicBezTo>
                  <a:cubicBezTo>
                    <a:pt x="429079" y="1265081"/>
                    <a:pt x="428547" y="1270794"/>
                    <a:pt x="427943" y="1276504"/>
                  </a:cubicBezTo>
                  <a:cubicBezTo>
                    <a:pt x="427278" y="1282783"/>
                    <a:pt x="428646" y="1288608"/>
                    <a:pt x="430952" y="1294476"/>
                  </a:cubicBezTo>
                  <a:cubicBezTo>
                    <a:pt x="435032" y="1304849"/>
                    <a:pt x="440184" y="1314497"/>
                    <a:pt x="446764" y="1323537"/>
                  </a:cubicBezTo>
                  <a:cubicBezTo>
                    <a:pt x="452289" y="1331123"/>
                    <a:pt x="457749" y="1338916"/>
                    <a:pt x="460814" y="1347947"/>
                  </a:cubicBezTo>
                  <a:cubicBezTo>
                    <a:pt x="462254" y="1352195"/>
                    <a:pt x="463056" y="1356652"/>
                    <a:pt x="464204" y="1360999"/>
                  </a:cubicBezTo>
                  <a:cubicBezTo>
                    <a:pt x="465104" y="1364389"/>
                    <a:pt x="467089" y="1366944"/>
                    <a:pt x="470565" y="1367869"/>
                  </a:cubicBezTo>
                  <a:cubicBezTo>
                    <a:pt x="474431" y="1368902"/>
                    <a:pt x="476647" y="1366288"/>
                    <a:pt x="478747" y="1363690"/>
                  </a:cubicBezTo>
                  <a:cubicBezTo>
                    <a:pt x="484024" y="1357158"/>
                    <a:pt x="486806" y="1349486"/>
                    <a:pt x="488803" y="1341462"/>
                  </a:cubicBezTo>
                  <a:cubicBezTo>
                    <a:pt x="493599" y="1322169"/>
                    <a:pt x="493805" y="1302491"/>
                    <a:pt x="493805" y="1282787"/>
                  </a:cubicBezTo>
                  <a:cubicBezTo>
                    <a:pt x="493805" y="1274596"/>
                    <a:pt x="494015" y="1266397"/>
                    <a:pt x="493968" y="1258206"/>
                  </a:cubicBezTo>
                  <a:cubicBezTo>
                    <a:pt x="493934" y="1252158"/>
                    <a:pt x="494787" y="1246470"/>
                    <a:pt x="496733" y="1241159"/>
                  </a:cubicBezTo>
                  <a:cubicBezTo>
                    <a:pt x="502763" y="1247362"/>
                    <a:pt x="507611" y="1254190"/>
                    <a:pt x="511700" y="1261900"/>
                  </a:cubicBezTo>
                  <a:cubicBezTo>
                    <a:pt x="517324" y="1272500"/>
                    <a:pt x="524970" y="1281784"/>
                    <a:pt x="536582" y="1286358"/>
                  </a:cubicBezTo>
                  <a:cubicBezTo>
                    <a:pt x="548956" y="1291231"/>
                    <a:pt x="559753" y="1298389"/>
                    <a:pt x="569800" y="1306927"/>
                  </a:cubicBezTo>
                  <a:cubicBezTo>
                    <a:pt x="572492" y="1309212"/>
                    <a:pt x="575265" y="1312727"/>
                    <a:pt x="579363" y="1309924"/>
                  </a:cubicBezTo>
                  <a:cubicBezTo>
                    <a:pt x="582535" y="1307755"/>
                    <a:pt x="581982" y="1304159"/>
                    <a:pt x="581236" y="1300931"/>
                  </a:cubicBezTo>
                  <a:cubicBezTo>
                    <a:pt x="578399" y="1288677"/>
                    <a:pt x="576980" y="1276015"/>
                    <a:pt x="569702" y="1265094"/>
                  </a:cubicBezTo>
                  <a:cubicBezTo>
                    <a:pt x="566779" y="1260709"/>
                    <a:pt x="565150" y="1255527"/>
                    <a:pt x="564104" y="1250238"/>
                  </a:cubicBezTo>
                  <a:cubicBezTo>
                    <a:pt x="563392" y="1246646"/>
                    <a:pt x="562248" y="1243144"/>
                    <a:pt x="561292" y="1239599"/>
                  </a:cubicBezTo>
                  <a:cubicBezTo>
                    <a:pt x="558467" y="1232548"/>
                    <a:pt x="554498" y="1226260"/>
                    <a:pt x="548069" y="1222253"/>
                  </a:cubicBezTo>
                  <a:cubicBezTo>
                    <a:pt x="541961" y="1218451"/>
                    <a:pt x="537238" y="1213817"/>
                    <a:pt x="534096" y="1207306"/>
                  </a:cubicBezTo>
                  <a:cubicBezTo>
                    <a:pt x="532300" y="1203582"/>
                    <a:pt x="528730" y="1201199"/>
                    <a:pt x="525575" y="1198588"/>
                  </a:cubicBezTo>
                  <a:cubicBezTo>
                    <a:pt x="523732" y="1197062"/>
                    <a:pt x="521756" y="1195789"/>
                    <a:pt x="519728" y="1194615"/>
                  </a:cubicBezTo>
                  <a:cubicBezTo>
                    <a:pt x="520474" y="1187693"/>
                    <a:pt x="519175" y="1180925"/>
                    <a:pt x="514641" y="1174671"/>
                  </a:cubicBezTo>
                  <a:cubicBezTo>
                    <a:pt x="510590" y="1169073"/>
                    <a:pt x="510106" y="1163390"/>
                    <a:pt x="512369" y="1157252"/>
                  </a:cubicBezTo>
                  <a:cubicBezTo>
                    <a:pt x="517041" y="1144569"/>
                    <a:pt x="516042" y="1132289"/>
                    <a:pt x="510346" y="1121101"/>
                  </a:cubicBezTo>
                  <a:cubicBezTo>
                    <a:pt x="509090" y="1118032"/>
                    <a:pt x="508327" y="1115667"/>
                    <a:pt x="507200" y="1113493"/>
                  </a:cubicBezTo>
                  <a:cubicBezTo>
                    <a:pt x="500586" y="1100746"/>
                    <a:pt x="491233" y="1090828"/>
                    <a:pt x="477925" y="1084827"/>
                  </a:cubicBezTo>
                  <a:cubicBezTo>
                    <a:pt x="472824" y="1082530"/>
                    <a:pt x="467633" y="1081737"/>
                    <a:pt x="462340" y="1082521"/>
                  </a:cubicBezTo>
                  <a:cubicBezTo>
                    <a:pt x="461967" y="1081599"/>
                    <a:pt x="461538" y="1080695"/>
                    <a:pt x="461054" y="1079842"/>
                  </a:cubicBezTo>
                  <a:cubicBezTo>
                    <a:pt x="458032" y="1074493"/>
                    <a:pt x="455032" y="1069114"/>
                    <a:pt x="451688" y="1063961"/>
                  </a:cubicBezTo>
                  <a:cubicBezTo>
                    <a:pt x="436614" y="1040747"/>
                    <a:pt x="426520" y="1015175"/>
                    <a:pt x="416271" y="989672"/>
                  </a:cubicBezTo>
                  <a:cubicBezTo>
                    <a:pt x="415903" y="988763"/>
                    <a:pt x="414998" y="987486"/>
                    <a:pt x="416464" y="986792"/>
                  </a:cubicBezTo>
                  <a:cubicBezTo>
                    <a:pt x="416863" y="986603"/>
                    <a:pt x="417861" y="987383"/>
                    <a:pt x="418414" y="987898"/>
                  </a:cubicBezTo>
                  <a:cubicBezTo>
                    <a:pt x="420515" y="989856"/>
                    <a:pt x="422606" y="991837"/>
                    <a:pt x="424591" y="993911"/>
                  </a:cubicBezTo>
                  <a:cubicBezTo>
                    <a:pt x="438260" y="1008197"/>
                    <a:pt x="453047" y="1021159"/>
                    <a:pt x="469678" y="1031922"/>
                  </a:cubicBezTo>
                  <a:cubicBezTo>
                    <a:pt x="472074" y="1033469"/>
                    <a:pt x="474521" y="1034982"/>
                    <a:pt x="477084" y="1036212"/>
                  </a:cubicBezTo>
                  <a:cubicBezTo>
                    <a:pt x="477877" y="1036589"/>
                    <a:pt x="478730" y="1036705"/>
                    <a:pt x="479540" y="1036525"/>
                  </a:cubicBezTo>
                  <a:cubicBezTo>
                    <a:pt x="479579" y="1037164"/>
                    <a:pt x="479631" y="1037824"/>
                    <a:pt x="479695" y="1038535"/>
                  </a:cubicBezTo>
                  <a:cubicBezTo>
                    <a:pt x="479918" y="1040936"/>
                    <a:pt x="480895" y="1043280"/>
                    <a:pt x="481594" y="1045629"/>
                  </a:cubicBezTo>
                  <a:cubicBezTo>
                    <a:pt x="485674" y="1059277"/>
                    <a:pt x="494229" y="1070378"/>
                    <a:pt x="502288" y="1081745"/>
                  </a:cubicBezTo>
                  <a:cubicBezTo>
                    <a:pt x="522579" y="1110373"/>
                    <a:pt x="548481" y="1131414"/>
                    <a:pt x="582702" y="1141290"/>
                  </a:cubicBezTo>
                  <a:cubicBezTo>
                    <a:pt x="596075" y="1145147"/>
                    <a:pt x="607331" y="1152305"/>
                    <a:pt x="615796" y="1163582"/>
                  </a:cubicBezTo>
                  <a:cubicBezTo>
                    <a:pt x="618745" y="1167513"/>
                    <a:pt x="622024" y="1171199"/>
                    <a:pt x="624994" y="1175117"/>
                  </a:cubicBezTo>
                  <a:cubicBezTo>
                    <a:pt x="634660" y="1187860"/>
                    <a:pt x="644141" y="1200749"/>
                    <a:pt x="653905" y="1213414"/>
                  </a:cubicBezTo>
                  <a:cubicBezTo>
                    <a:pt x="661685" y="1223509"/>
                    <a:pt x="670360" y="1232737"/>
                    <a:pt x="680793" y="1240263"/>
                  </a:cubicBezTo>
                  <a:cubicBezTo>
                    <a:pt x="692533" y="1248729"/>
                    <a:pt x="705297" y="1255291"/>
                    <a:pt x="718773" y="1260246"/>
                  </a:cubicBezTo>
                  <a:cubicBezTo>
                    <a:pt x="738276" y="1267412"/>
                    <a:pt x="755742" y="1277880"/>
                    <a:pt x="771906" y="1290738"/>
                  </a:cubicBezTo>
                  <a:cubicBezTo>
                    <a:pt x="774473" y="1292783"/>
                    <a:pt x="776985" y="1294909"/>
                    <a:pt x="779668" y="1296795"/>
                  </a:cubicBezTo>
                  <a:cubicBezTo>
                    <a:pt x="782656" y="1298895"/>
                    <a:pt x="785973" y="1301853"/>
                    <a:pt x="789659" y="1299452"/>
                  </a:cubicBezTo>
                  <a:cubicBezTo>
                    <a:pt x="793907" y="1296683"/>
                    <a:pt x="792480" y="1292243"/>
                    <a:pt x="791160" y="1288291"/>
                  </a:cubicBezTo>
                  <a:cubicBezTo>
                    <a:pt x="785699" y="1271977"/>
                    <a:pt x="777765" y="1256543"/>
                    <a:pt x="774225" y="1239561"/>
                  </a:cubicBezTo>
                  <a:cubicBezTo>
                    <a:pt x="772111" y="1232317"/>
                    <a:pt x="766424" y="1226959"/>
                    <a:pt x="763864" y="1220002"/>
                  </a:cubicBezTo>
                  <a:cubicBezTo>
                    <a:pt x="760024" y="1209557"/>
                    <a:pt x="754812" y="1199823"/>
                    <a:pt x="748884" y="1190427"/>
                  </a:cubicBezTo>
                  <a:cubicBezTo>
                    <a:pt x="738314" y="1173672"/>
                    <a:pt x="726137" y="1158366"/>
                    <a:pt x="710364" y="1146095"/>
                  </a:cubicBezTo>
                  <a:cubicBezTo>
                    <a:pt x="700900" y="1138731"/>
                    <a:pt x="692983" y="1129987"/>
                    <a:pt x="687424" y="1119151"/>
                  </a:cubicBezTo>
                  <a:cubicBezTo>
                    <a:pt x="682087" y="1108749"/>
                    <a:pt x="674342" y="1100373"/>
                    <a:pt x="664548" y="1093880"/>
                  </a:cubicBezTo>
                  <a:cubicBezTo>
                    <a:pt x="655645" y="1087973"/>
                    <a:pt x="646417" y="1082714"/>
                    <a:pt x="636700" y="1078243"/>
                  </a:cubicBezTo>
                  <a:cubicBezTo>
                    <a:pt x="617301" y="1069324"/>
                    <a:pt x="598385" y="1059500"/>
                    <a:pt x="580816" y="1047245"/>
                  </a:cubicBezTo>
                  <a:cubicBezTo>
                    <a:pt x="575775" y="1043730"/>
                    <a:pt x="570533" y="1040481"/>
                    <a:pt x="565235" y="1037352"/>
                  </a:cubicBezTo>
                  <a:cubicBezTo>
                    <a:pt x="558133" y="1033165"/>
                    <a:pt x="550632" y="1029821"/>
                    <a:pt x="542548" y="1028013"/>
                  </a:cubicBezTo>
                  <a:cubicBezTo>
                    <a:pt x="524242" y="1023919"/>
                    <a:pt x="505909" y="1024785"/>
                    <a:pt x="487504" y="1027537"/>
                  </a:cubicBezTo>
                  <a:cubicBezTo>
                    <a:pt x="484418" y="1028000"/>
                    <a:pt x="482472" y="1028759"/>
                    <a:pt x="481264" y="1029864"/>
                  </a:cubicBezTo>
                  <a:cubicBezTo>
                    <a:pt x="478589" y="1024987"/>
                    <a:pt x="474243" y="1021613"/>
                    <a:pt x="470111" y="1018133"/>
                  </a:cubicBezTo>
                  <a:cubicBezTo>
                    <a:pt x="447694" y="999277"/>
                    <a:pt x="427956" y="977984"/>
                    <a:pt x="411209" y="953929"/>
                  </a:cubicBezTo>
                  <a:cubicBezTo>
                    <a:pt x="409100" y="950899"/>
                    <a:pt x="406957" y="947877"/>
                    <a:pt x="404595" y="945048"/>
                  </a:cubicBezTo>
                  <a:cubicBezTo>
                    <a:pt x="397463" y="936501"/>
                    <a:pt x="392500" y="927072"/>
                    <a:pt x="388501" y="916484"/>
                  </a:cubicBezTo>
                  <a:cubicBezTo>
                    <a:pt x="379941" y="893844"/>
                    <a:pt x="372740" y="870742"/>
                    <a:pt x="364193" y="848114"/>
                  </a:cubicBezTo>
                  <a:cubicBezTo>
                    <a:pt x="363469" y="846198"/>
                    <a:pt x="362804" y="844248"/>
                    <a:pt x="362329" y="842264"/>
                  </a:cubicBezTo>
                  <a:cubicBezTo>
                    <a:pt x="362174" y="841612"/>
                    <a:pt x="362513" y="840588"/>
                    <a:pt x="362997" y="840129"/>
                  </a:cubicBezTo>
                  <a:cubicBezTo>
                    <a:pt x="363323" y="839816"/>
                    <a:pt x="364618" y="839932"/>
                    <a:pt x="364943" y="840313"/>
                  </a:cubicBezTo>
                  <a:cubicBezTo>
                    <a:pt x="367069" y="842812"/>
                    <a:pt x="369037" y="845448"/>
                    <a:pt x="371086" y="848012"/>
                  </a:cubicBezTo>
                  <a:cubicBezTo>
                    <a:pt x="385063" y="865517"/>
                    <a:pt x="401514" y="880154"/>
                    <a:pt x="421098" y="891183"/>
                  </a:cubicBezTo>
                  <a:cubicBezTo>
                    <a:pt x="423301" y="892421"/>
                    <a:pt x="425559" y="893493"/>
                    <a:pt x="427848" y="894474"/>
                  </a:cubicBezTo>
                  <a:cubicBezTo>
                    <a:pt x="426537" y="896759"/>
                    <a:pt x="427480" y="899344"/>
                    <a:pt x="430896" y="902507"/>
                  </a:cubicBezTo>
                  <a:cubicBezTo>
                    <a:pt x="438615" y="909656"/>
                    <a:pt x="442962" y="918992"/>
                    <a:pt x="448619" y="927479"/>
                  </a:cubicBezTo>
                  <a:cubicBezTo>
                    <a:pt x="450891" y="930882"/>
                    <a:pt x="453043" y="934367"/>
                    <a:pt x="455280" y="937796"/>
                  </a:cubicBezTo>
                  <a:cubicBezTo>
                    <a:pt x="464603" y="952094"/>
                    <a:pt x="478413" y="958965"/>
                    <a:pt x="494868" y="958627"/>
                  </a:cubicBezTo>
                  <a:cubicBezTo>
                    <a:pt x="505631" y="958408"/>
                    <a:pt x="514006" y="961709"/>
                    <a:pt x="521781" y="968279"/>
                  </a:cubicBezTo>
                  <a:cubicBezTo>
                    <a:pt x="525223" y="971190"/>
                    <a:pt x="528961" y="973796"/>
                    <a:pt x="532124" y="976981"/>
                  </a:cubicBezTo>
                  <a:cubicBezTo>
                    <a:pt x="545412" y="990349"/>
                    <a:pt x="560979" y="999869"/>
                    <a:pt x="579033" y="1005218"/>
                  </a:cubicBezTo>
                  <a:cubicBezTo>
                    <a:pt x="589671" y="1008369"/>
                    <a:pt x="600571" y="1010208"/>
                    <a:pt x="611604" y="1011493"/>
                  </a:cubicBezTo>
                  <a:cubicBezTo>
                    <a:pt x="633357" y="1014031"/>
                    <a:pt x="655097" y="1013354"/>
                    <a:pt x="676669" y="1010507"/>
                  </a:cubicBezTo>
                  <a:cubicBezTo>
                    <a:pt x="696138" y="1007936"/>
                    <a:pt x="715113" y="1009766"/>
                    <a:pt x="734097" y="1013662"/>
                  </a:cubicBezTo>
                  <a:cubicBezTo>
                    <a:pt x="736909" y="1014241"/>
                    <a:pt x="739703" y="1014935"/>
                    <a:pt x="742536" y="1015390"/>
                  </a:cubicBezTo>
                  <a:cubicBezTo>
                    <a:pt x="744131" y="1015647"/>
                    <a:pt x="745828" y="1015758"/>
                    <a:pt x="747410" y="1015510"/>
                  </a:cubicBezTo>
                  <a:cubicBezTo>
                    <a:pt x="749501" y="1015175"/>
                    <a:pt x="751139" y="1013919"/>
                    <a:pt x="752107" y="1011939"/>
                  </a:cubicBezTo>
                  <a:cubicBezTo>
                    <a:pt x="753175" y="1009762"/>
                    <a:pt x="752425" y="1007816"/>
                    <a:pt x="750899" y="1006371"/>
                  </a:cubicBezTo>
                  <a:cubicBezTo>
                    <a:pt x="748524" y="1004125"/>
                    <a:pt x="745961" y="1002051"/>
                    <a:pt x="743333" y="1000105"/>
                  </a:cubicBezTo>
                  <a:cubicBezTo>
                    <a:pt x="719236" y="982283"/>
                    <a:pt x="693707" y="966591"/>
                    <a:pt x="668388" y="950633"/>
                  </a:cubicBezTo>
                  <a:cubicBezTo>
                    <a:pt x="656288" y="943003"/>
                    <a:pt x="643511" y="936244"/>
                    <a:pt x="630468" y="930359"/>
                  </a:cubicBezTo>
                  <a:cubicBezTo>
                    <a:pt x="604695" y="918735"/>
                    <a:pt x="577366" y="913531"/>
                    <a:pt x="549115" y="913664"/>
                  </a:cubicBezTo>
                  <a:cubicBezTo>
                    <a:pt x="538416" y="913715"/>
                    <a:pt x="528931" y="910779"/>
                    <a:pt x="520260" y="904740"/>
                  </a:cubicBezTo>
                  <a:cubicBezTo>
                    <a:pt x="516218" y="901924"/>
                    <a:pt x="512266" y="898979"/>
                    <a:pt x="508125" y="896317"/>
                  </a:cubicBezTo>
                  <a:cubicBezTo>
                    <a:pt x="485931" y="882061"/>
                    <a:pt x="462426" y="879276"/>
                    <a:pt x="439125" y="887908"/>
                  </a:cubicBezTo>
                  <a:cubicBezTo>
                    <a:pt x="438723" y="888071"/>
                    <a:pt x="438414" y="888195"/>
                    <a:pt x="438058" y="888337"/>
                  </a:cubicBezTo>
                  <a:cubicBezTo>
                    <a:pt x="436155" y="887188"/>
                    <a:pt x="434166" y="886159"/>
                    <a:pt x="432267" y="885032"/>
                  </a:cubicBezTo>
                  <a:cubicBezTo>
                    <a:pt x="412581" y="873361"/>
                    <a:pt x="396409" y="857818"/>
                    <a:pt x="382041" y="840193"/>
                  </a:cubicBezTo>
                  <a:cubicBezTo>
                    <a:pt x="365068" y="819371"/>
                    <a:pt x="352869" y="795711"/>
                    <a:pt x="341043" y="771823"/>
                  </a:cubicBezTo>
                  <a:cubicBezTo>
                    <a:pt x="339955" y="769629"/>
                    <a:pt x="338866" y="767284"/>
                    <a:pt x="338527" y="764901"/>
                  </a:cubicBezTo>
                  <a:cubicBezTo>
                    <a:pt x="337293" y="756243"/>
                    <a:pt x="333208" y="748532"/>
                    <a:pt x="330803" y="740281"/>
                  </a:cubicBezTo>
                  <a:cubicBezTo>
                    <a:pt x="329873" y="737092"/>
                    <a:pt x="325617" y="733166"/>
                    <a:pt x="329625" y="730671"/>
                  </a:cubicBezTo>
                  <a:cubicBezTo>
                    <a:pt x="332115" y="729119"/>
                    <a:pt x="335081" y="733594"/>
                    <a:pt x="337233" y="735900"/>
                  </a:cubicBezTo>
                  <a:cubicBezTo>
                    <a:pt x="349144" y="748635"/>
                    <a:pt x="363645" y="757927"/>
                    <a:pt x="378171" y="767203"/>
                  </a:cubicBezTo>
                  <a:cubicBezTo>
                    <a:pt x="382324" y="769856"/>
                    <a:pt x="386512" y="772492"/>
                    <a:pt x="391484" y="773379"/>
                  </a:cubicBezTo>
                  <a:cubicBezTo>
                    <a:pt x="391509" y="773384"/>
                    <a:pt x="391540" y="773379"/>
                    <a:pt x="391565" y="773388"/>
                  </a:cubicBezTo>
                  <a:cubicBezTo>
                    <a:pt x="390879" y="776538"/>
                    <a:pt x="391235" y="780190"/>
                    <a:pt x="392864" y="784104"/>
                  </a:cubicBezTo>
                  <a:cubicBezTo>
                    <a:pt x="395110" y="789500"/>
                    <a:pt x="398436" y="794133"/>
                    <a:pt x="403100" y="797738"/>
                  </a:cubicBezTo>
                  <a:cubicBezTo>
                    <a:pt x="408633" y="802016"/>
                    <a:pt x="414321" y="806105"/>
                    <a:pt x="420763" y="808874"/>
                  </a:cubicBezTo>
                  <a:cubicBezTo>
                    <a:pt x="430617" y="813109"/>
                    <a:pt x="439713" y="818359"/>
                    <a:pt x="447784" y="825573"/>
                  </a:cubicBezTo>
                  <a:cubicBezTo>
                    <a:pt x="463210" y="839362"/>
                    <a:pt x="481551" y="845243"/>
                    <a:pt x="502146" y="844373"/>
                  </a:cubicBezTo>
                  <a:cubicBezTo>
                    <a:pt x="505014" y="844253"/>
                    <a:pt x="507903" y="844514"/>
                    <a:pt x="510762" y="844304"/>
                  </a:cubicBezTo>
                  <a:cubicBezTo>
                    <a:pt x="525258" y="843224"/>
                    <a:pt x="538292" y="847553"/>
                    <a:pt x="550594" y="854780"/>
                  </a:cubicBezTo>
                  <a:cubicBezTo>
                    <a:pt x="561909" y="861428"/>
                    <a:pt x="573182" y="868153"/>
                    <a:pt x="584605" y="874612"/>
                  </a:cubicBezTo>
                  <a:cubicBezTo>
                    <a:pt x="595338" y="880686"/>
                    <a:pt x="606311" y="886348"/>
                    <a:pt x="618771" y="888007"/>
                  </a:cubicBezTo>
                  <a:cubicBezTo>
                    <a:pt x="647840" y="891877"/>
                    <a:pt x="676078" y="889233"/>
                    <a:pt x="702828" y="876429"/>
                  </a:cubicBezTo>
                  <a:cubicBezTo>
                    <a:pt x="708143" y="874256"/>
                    <a:pt x="713471" y="872113"/>
                    <a:pt x="718769" y="869901"/>
                  </a:cubicBezTo>
                  <a:cubicBezTo>
                    <a:pt x="722639" y="868281"/>
                    <a:pt x="725935" y="865902"/>
                    <a:pt x="728104" y="862216"/>
                  </a:cubicBezTo>
                  <a:cubicBezTo>
                    <a:pt x="730162" y="858723"/>
                    <a:pt x="729052" y="854767"/>
                    <a:pt x="725486" y="852752"/>
                  </a:cubicBezTo>
                  <a:cubicBezTo>
                    <a:pt x="722202" y="850896"/>
                    <a:pt x="718589" y="849966"/>
                    <a:pt x="714899" y="849786"/>
                  </a:cubicBezTo>
                  <a:cubicBezTo>
                    <a:pt x="701697" y="849147"/>
                    <a:pt x="688971" y="845928"/>
                    <a:pt x="676129" y="843177"/>
                  </a:cubicBezTo>
                  <a:cubicBezTo>
                    <a:pt x="654857" y="838625"/>
                    <a:pt x="633417" y="835264"/>
                    <a:pt x="611647" y="833695"/>
                  </a:cubicBezTo>
                  <a:cubicBezTo>
                    <a:pt x="594686" y="832474"/>
                    <a:pt x="578994" y="827990"/>
                    <a:pt x="566594" y="814425"/>
                  </a:cubicBezTo>
                  <a:cubicBezTo>
                    <a:pt x="554503" y="801197"/>
                    <a:pt x="538228" y="795291"/>
                    <a:pt x="520418" y="793829"/>
                  </a:cubicBezTo>
                  <a:cubicBezTo>
                    <a:pt x="515511" y="793426"/>
                    <a:pt x="510577" y="793255"/>
                    <a:pt x="505687" y="792680"/>
                  </a:cubicBezTo>
                  <a:cubicBezTo>
                    <a:pt x="493304" y="791223"/>
                    <a:pt x="481769" y="787957"/>
                    <a:pt x="471684" y="779813"/>
                  </a:cubicBezTo>
                  <a:cubicBezTo>
                    <a:pt x="452271" y="764143"/>
                    <a:pt x="429207" y="761365"/>
                    <a:pt x="405337" y="763084"/>
                  </a:cubicBezTo>
                  <a:cubicBezTo>
                    <a:pt x="401449" y="763367"/>
                    <a:pt x="398376" y="764588"/>
                    <a:pt x="396040" y="766393"/>
                  </a:cubicBezTo>
                  <a:cubicBezTo>
                    <a:pt x="395937" y="766290"/>
                    <a:pt x="395869" y="766174"/>
                    <a:pt x="395753" y="766076"/>
                  </a:cubicBezTo>
                  <a:cubicBezTo>
                    <a:pt x="393588" y="764202"/>
                    <a:pt x="391347" y="762398"/>
                    <a:pt x="389006" y="760743"/>
                  </a:cubicBezTo>
                  <a:cubicBezTo>
                    <a:pt x="363700" y="742840"/>
                    <a:pt x="342170" y="720911"/>
                    <a:pt x="321665" y="697873"/>
                  </a:cubicBezTo>
                  <a:cubicBezTo>
                    <a:pt x="315326" y="690749"/>
                    <a:pt x="310401" y="682644"/>
                    <a:pt x="306509" y="674088"/>
                  </a:cubicBezTo>
                  <a:cubicBezTo>
                    <a:pt x="299372" y="658426"/>
                    <a:pt x="292793" y="642550"/>
                    <a:pt x="284816" y="627231"/>
                  </a:cubicBezTo>
                  <a:cubicBezTo>
                    <a:pt x="277830" y="613820"/>
                    <a:pt x="271979" y="599786"/>
                    <a:pt x="265438" y="586105"/>
                  </a:cubicBezTo>
                  <a:cubicBezTo>
                    <a:pt x="252159" y="558313"/>
                    <a:pt x="241808" y="529307"/>
                    <a:pt x="236073" y="498888"/>
                  </a:cubicBezTo>
                  <a:cubicBezTo>
                    <a:pt x="230981" y="471880"/>
                    <a:pt x="226000" y="444847"/>
                    <a:pt x="221273" y="417775"/>
                  </a:cubicBezTo>
                  <a:cubicBezTo>
                    <a:pt x="217955" y="398791"/>
                    <a:pt x="214895" y="379756"/>
                    <a:pt x="212160" y="360678"/>
                  </a:cubicBezTo>
                  <a:cubicBezTo>
                    <a:pt x="207325" y="326979"/>
                    <a:pt x="203712" y="293092"/>
                    <a:pt x="196138" y="259831"/>
                  </a:cubicBezTo>
                  <a:cubicBezTo>
                    <a:pt x="195045" y="255035"/>
                    <a:pt x="193871" y="250255"/>
                    <a:pt x="192902" y="245433"/>
                  </a:cubicBezTo>
                  <a:cubicBezTo>
                    <a:pt x="192679" y="244319"/>
                    <a:pt x="192713" y="242630"/>
                    <a:pt x="193382" y="241979"/>
                  </a:cubicBezTo>
                  <a:cubicBezTo>
                    <a:pt x="194599" y="240791"/>
                    <a:pt x="195263" y="242459"/>
                    <a:pt x="195864" y="243252"/>
                  </a:cubicBezTo>
                  <a:cubicBezTo>
                    <a:pt x="210548" y="262707"/>
                    <a:pt x="228075" y="279368"/>
                    <a:pt x="246741" y="294897"/>
                  </a:cubicBezTo>
                  <a:cubicBezTo>
                    <a:pt x="248169" y="296084"/>
                    <a:pt x="249626" y="297254"/>
                    <a:pt x="251143" y="298326"/>
                  </a:cubicBezTo>
                  <a:cubicBezTo>
                    <a:pt x="250938" y="299586"/>
                    <a:pt x="251242" y="300778"/>
                    <a:pt x="251971" y="301708"/>
                  </a:cubicBezTo>
                  <a:cubicBezTo>
                    <a:pt x="252258" y="302522"/>
                    <a:pt x="252626" y="303366"/>
                    <a:pt x="253124" y="304258"/>
                  </a:cubicBezTo>
                  <a:cubicBezTo>
                    <a:pt x="253917" y="305685"/>
                    <a:pt x="255095" y="306902"/>
                    <a:pt x="255850" y="308347"/>
                  </a:cubicBezTo>
                  <a:cubicBezTo>
                    <a:pt x="262099" y="320293"/>
                    <a:pt x="268837" y="332033"/>
                    <a:pt x="272429" y="345157"/>
                  </a:cubicBezTo>
                  <a:cubicBezTo>
                    <a:pt x="277855" y="364977"/>
                    <a:pt x="284593" y="384325"/>
                    <a:pt x="292896" y="403120"/>
                  </a:cubicBezTo>
                  <a:cubicBezTo>
                    <a:pt x="298656" y="416167"/>
                    <a:pt x="306475" y="427333"/>
                    <a:pt x="319659" y="434157"/>
                  </a:cubicBezTo>
                  <a:cubicBezTo>
                    <a:pt x="331073" y="440063"/>
                    <a:pt x="338236" y="450020"/>
                    <a:pt x="343366" y="461538"/>
                  </a:cubicBezTo>
                  <a:cubicBezTo>
                    <a:pt x="346371" y="468288"/>
                    <a:pt x="349183" y="475125"/>
                    <a:pt x="352243" y="481854"/>
                  </a:cubicBezTo>
                  <a:cubicBezTo>
                    <a:pt x="362762" y="504944"/>
                    <a:pt x="378835" y="522081"/>
                    <a:pt x="403802" y="529578"/>
                  </a:cubicBezTo>
                  <a:cubicBezTo>
                    <a:pt x="406944" y="530520"/>
                    <a:pt x="410077" y="531596"/>
                    <a:pt x="413292" y="532196"/>
                  </a:cubicBezTo>
                  <a:cubicBezTo>
                    <a:pt x="427874" y="534914"/>
                    <a:pt x="437162" y="544069"/>
                    <a:pt x="443660" y="556739"/>
                  </a:cubicBezTo>
                  <a:cubicBezTo>
                    <a:pt x="447959" y="565123"/>
                    <a:pt x="452160" y="573559"/>
                    <a:pt x="456648" y="581835"/>
                  </a:cubicBezTo>
                  <a:cubicBezTo>
                    <a:pt x="462061" y="591810"/>
                    <a:pt x="469545" y="599842"/>
                    <a:pt x="479965" y="604728"/>
                  </a:cubicBezTo>
                  <a:cubicBezTo>
                    <a:pt x="485160" y="607163"/>
                    <a:pt x="490500" y="609298"/>
                    <a:pt x="495815" y="611479"/>
                  </a:cubicBezTo>
                  <a:cubicBezTo>
                    <a:pt x="508340" y="616614"/>
                    <a:pt x="521130" y="621110"/>
                    <a:pt x="532613" y="628547"/>
                  </a:cubicBezTo>
                  <a:cubicBezTo>
                    <a:pt x="545733" y="637051"/>
                    <a:pt x="557893" y="646806"/>
                    <a:pt x="569813" y="656836"/>
                  </a:cubicBezTo>
                  <a:cubicBezTo>
                    <a:pt x="583945" y="668731"/>
                    <a:pt x="597575" y="681217"/>
                    <a:pt x="611608" y="693231"/>
                  </a:cubicBezTo>
                  <a:cubicBezTo>
                    <a:pt x="618145" y="698829"/>
                    <a:pt x="625055" y="704011"/>
                    <a:pt x="631925" y="709206"/>
                  </a:cubicBezTo>
                  <a:cubicBezTo>
                    <a:pt x="635873" y="712193"/>
                    <a:pt x="640352" y="714336"/>
                    <a:pt x="645084" y="715807"/>
                  </a:cubicBezTo>
                  <a:cubicBezTo>
                    <a:pt x="650206" y="717397"/>
                    <a:pt x="654107" y="714816"/>
                    <a:pt x="654544" y="709390"/>
                  </a:cubicBezTo>
                  <a:cubicBezTo>
                    <a:pt x="654771" y="706561"/>
                    <a:pt x="654501" y="703642"/>
                    <a:pt x="654077" y="700818"/>
                  </a:cubicBezTo>
                  <a:cubicBezTo>
                    <a:pt x="649962" y="673647"/>
                    <a:pt x="645851" y="646455"/>
                    <a:pt x="639662" y="619670"/>
                  </a:cubicBezTo>
                  <a:cubicBezTo>
                    <a:pt x="637176" y="608912"/>
                    <a:pt x="633460" y="598445"/>
                    <a:pt x="630605" y="588848"/>
                  </a:cubicBezTo>
                  <a:cubicBezTo>
                    <a:pt x="623807" y="573490"/>
                    <a:pt x="615642" y="560370"/>
                    <a:pt x="604733" y="548938"/>
                  </a:cubicBezTo>
                  <a:cubicBezTo>
                    <a:pt x="595934" y="539715"/>
                    <a:pt x="586500" y="531202"/>
                    <a:pt x="576946" y="522792"/>
                  </a:cubicBezTo>
                  <a:cubicBezTo>
                    <a:pt x="563277" y="510770"/>
                    <a:pt x="551669" y="497131"/>
                    <a:pt x="543444" y="480706"/>
                  </a:cubicBezTo>
                  <a:cubicBezTo>
                    <a:pt x="539968" y="473762"/>
                    <a:pt x="535776" y="467157"/>
                    <a:pt x="531691" y="460530"/>
                  </a:cubicBezTo>
                  <a:cubicBezTo>
                    <a:pt x="519587" y="440903"/>
                    <a:pt x="502802" y="425949"/>
                    <a:pt x="483604" y="413669"/>
                  </a:cubicBezTo>
                  <a:cubicBezTo>
                    <a:pt x="471165" y="405713"/>
                    <a:pt x="458354" y="398324"/>
                    <a:pt x="445521" y="391016"/>
                  </a:cubicBezTo>
                  <a:cubicBezTo>
                    <a:pt x="428984" y="381603"/>
                    <a:pt x="414047" y="370270"/>
                    <a:pt x="401046" y="356319"/>
                  </a:cubicBezTo>
                  <a:cubicBezTo>
                    <a:pt x="393777" y="348518"/>
                    <a:pt x="386117" y="341073"/>
                    <a:pt x="378479" y="333623"/>
                  </a:cubicBezTo>
                  <a:cubicBezTo>
                    <a:pt x="368432" y="323820"/>
                    <a:pt x="357340" y="315321"/>
                    <a:pt x="344717" y="309144"/>
                  </a:cubicBezTo>
                  <a:cubicBezTo>
                    <a:pt x="326517" y="300246"/>
                    <a:pt x="307182" y="294772"/>
                    <a:pt x="287221" y="291519"/>
                  </a:cubicBezTo>
                  <a:cubicBezTo>
                    <a:pt x="277821" y="289985"/>
                    <a:pt x="268366" y="290070"/>
                    <a:pt x="259030" y="291806"/>
                  </a:cubicBezTo>
                  <a:cubicBezTo>
                    <a:pt x="258464" y="291909"/>
                    <a:pt x="257997" y="292068"/>
                    <a:pt x="257496" y="292205"/>
                  </a:cubicBezTo>
                  <a:cubicBezTo>
                    <a:pt x="254851" y="287726"/>
                    <a:pt x="251413" y="283890"/>
                    <a:pt x="247624" y="280233"/>
                  </a:cubicBezTo>
                  <a:cubicBezTo>
                    <a:pt x="225074" y="258442"/>
                    <a:pt x="205705" y="234079"/>
                    <a:pt x="190219" y="206801"/>
                  </a:cubicBezTo>
                  <a:cubicBezTo>
                    <a:pt x="184561" y="196836"/>
                    <a:pt x="179760" y="186356"/>
                    <a:pt x="178299" y="174663"/>
                  </a:cubicBezTo>
                  <a:cubicBezTo>
                    <a:pt x="176824" y="162863"/>
                    <a:pt x="174535" y="151157"/>
                    <a:pt x="173284" y="139340"/>
                  </a:cubicBezTo>
                  <a:cubicBezTo>
                    <a:pt x="171775" y="125088"/>
                    <a:pt x="170219" y="110841"/>
                    <a:pt x="169096" y="96550"/>
                  </a:cubicBezTo>
                  <a:cubicBezTo>
                    <a:pt x="169147" y="96576"/>
                    <a:pt x="169190" y="96606"/>
                    <a:pt x="169242" y="96632"/>
                  </a:cubicBezTo>
                  <a:cubicBezTo>
                    <a:pt x="172589" y="98192"/>
                    <a:pt x="176078" y="99474"/>
                    <a:pt x="179353" y="101171"/>
                  </a:cubicBezTo>
                  <a:cubicBezTo>
                    <a:pt x="188646" y="105984"/>
                    <a:pt x="194766" y="113220"/>
                    <a:pt x="196082" y="123944"/>
                  </a:cubicBezTo>
                  <a:cubicBezTo>
                    <a:pt x="196532" y="127613"/>
                    <a:pt x="196875" y="131299"/>
                    <a:pt x="197557" y="134925"/>
                  </a:cubicBezTo>
                  <a:cubicBezTo>
                    <a:pt x="199773" y="146700"/>
                    <a:pt x="205336" y="156245"/>
                    <a:pt x="215456" y="163223"/>
                  </a:cubicBezTo>
                  <a:cubicBezTo>
                    <a:pt x="223527" y="168787"/>
                    <a:pt x="232335" y="171633"/>
                    <a:pt x="241902" y="172186"/>
                  </a:cubicBezTo>
                  <a:cubicBezTo>
                    <a:pt x="250085" y="172657"/>
                    <a:pt x="258349" y="173107"/>
                    <a:pt x="266492" y="172464"/>
                  </a:cubicBezTo>
                  <a:cubicBezTo>
                    <a:pt x="278661" y="171504"/>
                    <a:pt x="288922" y="175559"/>
                    <a:pt x="298867" y="181928"/>
                  </a:cubicBezTo>
                  <a:cubicBezTo>
                    <a:pt x="307645" y="187556"/>
                    <a:pt x="314511" y="195224"/>
                    <a:pt x="321635" y="202515"/>
                  </a:cubicBezTo>
                  <a:cubicBezTo>
                    <a:pt x="342033" y="223389"/>
                    <a:pt x="366469" y="236916"/>
                    <a:pt x="394750" y="243234"/>
                  </a:cubicBezTo>
                  <a:cubicBezTo>
                    <a:pt x="413459" y="247414"/>
                    <a:pt x="432075" y="246659"/>
                    <a:pt x="450540" y="240281"/>
                  </a:cubicBezTo>
                  <a:cubicBezTo>
                    <a:pt x="464449" y="235472"/>
                    <a:pt x="478705" y="231477"/>
                    <a:pt x="493659" y="231053"/>
                  </a:cubicBezTo>
                  <a:cubicBezTo>
                    <a:pt x="498156" y="230925"/>
                    <a:pt x="502708" y="230564"/>
                    <a:pt x="507114" y="229703"/>
                  </a:cubicBezTo>
                  <a:cubicBezTo>
                    <a:pt x="513243" y="228507"/>
                    <a:pt x="515721" y="223368"/>
                    <a:pt x="513342" y="217530"/>
                  </a:cubicBezTo>
                  <a:cubicBezTo>
                    <a:pt x="511764" y="213664"/>
                    <a:pt x="509107" y="210569"/>
                    <a:pt x="506154" y="207646"/>
                  </a:cubicBezTo>
                  <a:cubicBezTo>
                    <a:pt x="494500" y="196099"/>
                    <a:pt x="482438" y="184911"/>
                    <a:pt x="471457" y="172751"/>
                  </a:cubicBezTo>
                  <a:cubicBezTo>
                    <a:pt x="461924" y="162199"/>
                    <a:pt x="450553" y="154355"/>
                    <a:pt x="438598" y="147244"/>
                  </a:cubicBezTo>
                  <a:cubicBezTo>
                    <a:pt x="420202" y="136301"/>
                    <a:pt x="400288" y="130639"/>
                    <a:pt x="378668" y="132032"/>
                  </a:cubicBezTo>
                  <a:cubicBezTo>
                    <a:pt x="373344" y="132375"/>
                    <a:pt x="368025" y="132846"/>
                    <a:pt x="362693" y="132958"/>
                  </a:cubicBezTo>
                  <a:cubicBezTo>
                    <a:pt x="349791" y="133228"/>
                    <a:pt x="337211" y="131428"/>
                    <a:pt x="325784" y="125080"/>
                  </a:cubicBezTo>
                  <a:cubicBezTo>
                    <a:pt x="314306" y="118702"/>
                    <a:pt x="303028" y="111921"/>
                    <a:pt x="293063" y="103254"/>
                  </a:cubicBezTo>
                  <a:cubicBezTo>
                    <a:pt x="272772" y="85608"/>
                    <a:pt x="249022" y="76757"/>
                    <a:pt x="222374" y="74973"/>
                  </a:cubicBezTo>
                  <a:cubicBezTo>
                    <a:pt x="207891" y="74005"/>
                    <a:pt x="193643" y="74348"/>
                    <a:pt x="179117" y="81047"/>
                  </a:cubicBezTo>
                  <a:cubicBezTo>
                    <a:pt x="177004" y="81536"/>
                    <a:pt x="173777" y="82131"/>
                    <a:pt x="170635" y="83036"/>
                  </a:cubicBezTo>
                  <a:cubicBezTo>
                    <a:pt x="169752" y="83293"/>
                    <a:pt x="168963" y="83645"/>
                    <a:pt x="168264" y="84082"/>
                  </a:cubicBezTo>
                  <a:cubicBezTo>
                    <a:pt x="168037" y="80018"/>
                    <a:pt x="167802" y="75959"/>
                    <a:pt x="167694" y="71892"/>
                  </a:cubicBezTo>
                  <a:cubicBezTo>
                    <a:pt x="167137" y="50568"/>
                    <a:pt x="165967" y="29265"/>
                    <a:pt x="165054" y="7949"/>
                  </a:cubicBezTo>
                  <a:cubicBezTo>
                    <a:pt x="165020" y="7131"/>
                    <a:pt x="164985" y="6295"/>
                    <a:pt x="164801" y="5506"/>
                  </a:cubicBezTo>
                  <a:cubicBezTo>
                    <a:pt x="164197" y="2926"/>
                    <a:pt x="162675" y="1066"/>
                    <a:pt x="160112" y="298"/>
                  </a:cubicBezTo>
                  <a:cubicBezTo>
                    <a:pt x="157484" y="-490"/>
                    <a:pt x="155110" y="303"/>
                    <a:pt x="153567" y="2463"/>
                  </a:cubicBezTo>
                  <a:cubicBezTo>
                    <a:pt x="152170" y="4426"/>
                    <a:pt x="151162" y="6694"/>
                    <a:pt x="150129" y="8897"/>
                  </a:cubicBezTo>
                  <a:cubicBezTo>
                    <a:pt x="144317" y="21323"/>
                    <a:pt x="145247" y="34678"/>
                    <a:pt x="145809" y="47683"/>
                  </a:cubicBezTo>
                  <a:cubicBezTo>
                    <a:pt x="146284" y="58724"/>
                    <a:pt x="146889" y="69761"/>
                    <a:pt x="147583" y="80790"/>
                  </a:cubicBezTo>
                  <a:cubicBezTo>
                    <a:pt x="143387" y="81810"/>
                    <a:pt x="139148" y="82710"/>
                    <a:pt x="135037" y="84009"/>
                  </a:cubicBezTo>
                  <a:cubicBezTo>
                    <a:pt x="121116" y="88402"/>
                    <a:pt x="108626" y="95093"/>
                    <a:pt x="99003" y="106490"/>
                  </a:cubicBezTo>
                  <a:cubicBezTo>
                    <a:pt x="93855" y="112585"/>
                    <a:pt x="90508" y="119516"/>
                    <a:pt x="88167" y="127039"/>
                  </a:cubicBezTo>
                  <a:cubicBezTo>
                    <a:pt x="85651" y="135114"/>
                    <a:pt x="80941" y="141175"/>
                    <a:pt x="74070" y="146511"/>
                  </a:cubicBezTo>
                  <a:cubicBezTo>
                    <a:pt x="51121" y="164320"/>
                    <a:pt x="40363" y="188250"/>
                    <a:pt x="41207" y="217286"/>
                  </a:cubicBezTo>
                  <a:cubicBezTo>
                    <a:pt x="41640" y="232215"/>
                    <a:pt x="44756" y="246642"/>
                    <a:pt x="50873" y="260268"/>
                  </a:cubicBezTo>
                  <a:cubicBezTo>
                    <a:pt x="54580" y="268532"/>
                    <a:pt x="55052" y="276710"/>
                    <a:pt x="53136" y="285471"/>
                  </a:cubicBezTo>
                  <a:cubicBezTo>
                    <a:pt x="49690" y="301185"/>
                    <a:pt x="43513" y="315959"/>
                    <a:pt x="38018" y="330957"/>
                  </a:cubicBezTo>
                  <a:cubicBezTo>
                    <a:pt x="33488" y="343314"/>
                    <a:pt x="28923" y="355568"/>
                    <a:pt x="27856" y="368860"/>
                  </a:cubicBezTo>
                  <a:cubicBezTo>
                    <a:pt x="26017" y="391753"/>
                    <a:pt x="29129" y="413990"/>
                    <a:pt x="37332" y="435331"/>
                  </a:cubicBezTo>
                  <a:cubicBezTo>
                    <a:pt x="45781" y="457307"/>
                    <a:pt x="51618" y="479741"/>
                    <a:pt x="53466" y="503264"/>
                  </a:cubicBezTo>
                  <a:cubicBezTo>
                    <a:pt x="54623" y="517983"/>
                    <a:pt x="56363" y="532668"/>
                    <a:pt x="61627" y="548853"/>
                  </a:cubicBezTo>
                  <a:cubicBezTo>
                    <a:pt x="61588" y="548758"/>
                    <a:pt x="62150" y="550756"/>
                    <a:pt x="63161" y="552487"/>
                  </a:cubicBezTo>
                  <a:cubicBezTo>
                    <a:pt x="66916" y="558904"/>
                    <a:pt x="70739" y="560100"/>
                    <a:pt x="77567" y="557648"/>
                  </a:cubicBezTo>
                  <a:cubicBezTo>
                    <a:pt x="84070" y="555316"/>
                    <a:pt x="87280" y="550957"/>
                    <a:pt x="88137" y="544018"/>
                  </a:cubicBezTo>
                  <a:cubicBezTo>
                    <a:pt x="90983" y="521022"/>
                    <a:pt x="97396" y="499051"/>
                    <a:pt x="107811" y="478267"/>
                  </a:cubicBezTo>
                  <a:cubicBezTo>
                    <a:pt x="110932" y="472039"/>
                    <a:pt x="113465" y="465498"/>
                    <a:pt x="115968" y="458983"/>
                  </a:cubicBezTo>
                  <a:cubicBezTo>
                    <a:pt x="123443" y="439523"/>
                    <a:pt x="126954" y="419502"/>
                    <a:pt x="124189" y="398624"/>
                  </a:cubicBezTo>
                  <a:cubicBezTo>
                    <a:pt x="123002" y="389666"/>
                    <a:pt x="121266" y="380840"/>
                    <a:pt x="118818" y="372118"/>
                  </a:cubicBezTo>
                  <a:cubicBezTo>
                    <a:pt x="115372" y="359851"/>
                    <a:pt x="112372" y="347605"/>
                    <a:pt x="116109" y="334639"/>
                  </a:cubicBezTo>
                  <a:cubicBezTo>
                    <a:pt x="118883" y="325025"/>
                    <a:pt x="122736" y="316062"/>
                    <a:pt x="128809" y="308188"/>
                  </a:cubicBezTo>
                  <a:cubicBezTo>
                    <a:pt x="135106" y="300027"/>
                    <a:pt x="140460" y="291343"/>
                    <a:pt x="145393" y="282308"/>
                  </a:cubicBezTo>
                  <a:cubicBezTo>
                    <a:pt x="153365" y="267705"/>
                    <a:pt x="156147" y="252244"/>
                    <a:pt x="153618" y="235935"/>
                  </a:cubicBezTo>
                  <a:cubicBezTo>
                    <a:pt x="151325" y="221156"/>
                    <a:pt x="145342" y="207603"/>
                    <a:pt x="137883" y="194800"/>
                  </a:cubicBezTo>
                  <a:cubicBezTo>
                    <a:pt x="132174" y="184993"/>
                    <a:pt x="128398" y="174672"/>
                    <a:pt x="128192" y="163407"/>
                  </a:cubicBezTo>
                  <a:cubicBezTo>
                    <a:pt x="127802" y="142353"/>
                    <a:pt x="133027" y="122718"/>
                    <a:pt x="144879" y="105127"/>
                  </a:cubicBezTo>
                  <a:cubicBezTo>
                    <a:pt x="146143" y="103254"/>
                    <a:pt x="147532" y="101467"/>
                    <a:pt x="148921" y="99679"/>
                  </a:cubicBezTo>
                  <a:cubicBezTo>
                    <a:pt x="150125" y="114686"/>
                    <a:pt x="151625" y="129670"/>
                    <a:pt x="153691" y="144604"/>
                  </a:cubicBezTo>
                  <a:cubicBezTo>
                    <a:pt x="157339" y="171024"/>
                    <a:pt x="161715" y="197295"/>
                    <a:pt x="168393" y="223175"/>
                  </a:cubicBezTo>
                  <a:cubicBezTo>
                    <a:pt x="172795" y="240234"/>
                    <a:pt x="176558" y="257465"/>
                    <a:pt x="180244" y="274700"/>
                  </a:cubicBezTo>
                  <a:cubicBezTo>
                    <a:pt x="185397" y="298788"/>
                    <a:pt x="188431" y="323242"/>
                    <a:pt x="192045" y="347587"/>
                  </a:cubicBezTo>
                  <a:cubicBezTo>
                    <a:pt x="193789" y="359362"/>
                    <a:pt x="195263" y="371175"/>
                    <a:pt x="197252" y="382906"/>
                  </a:cubicBezTo>
                  <a:cubicBezTo>
                    <a:pt x="198157" y="388230"/>
                    <a:pt x="197771" y="392272"/>
                    <a:pt x="192816" y="395705"/>
                  </a:cubicBezTo>
                  <a:cubicBezTo>
                    <a:pt x="187051" y="399700"/>
                    <a:pt x="183082" y="405606"/>
                    <a:pt x="178860" y="411187"/>
                  </a:cubicBezTo>
                  <a:cubicBezTo>
                    <a:pt x="169859" y="423103"/>
                    <a:pt x="163395" y="436326"/>
                    <a:pt x="158153" y="450213"/>
                  </a:cubicBezTo>
                  <a:cubicBezTo>
                    <a:pt x="149255" y="473783"/>
                    <a:pt x="145427" y="497924"/>
                    <a:pt x="145942" y="522552"/>
                  </a:cubicBezTo>
                  <a:cubicBezTo>
                    <a:pt x="143357" y="526033"/>
                    <a:pt x="140901" y="529616"/>
                    <a:pt x="138831" y="533397"/>
                  </a:cubicBezTo>
                  <a:cubicBezTo>
                    <a:pt x="129572" y="550280"/>
                    <a:pt x="115685" y="561926"/>
                    <a:pt x="98369" y="569641"/>
                  </a:cubicBezTo>
                  <a:cubicBezTo>
                    <a:pt x="92706" y="572166"/>
                    <a:pt x="87524" y="575389"/>
                    <a:pt x="82274" y="578561"/>
                  </a:cubicBezTo>
                  <a:cubicBezTo>
                    <a:pt x="71099" y="585316"/>
                    <a:pt x="65107" y="594930"/>
                    <a:pt x="66663" y="608239"/>
                  </a:cubicBezTo>
                  <a:cubicBezTo>
                    <a:pt x="67996" y="619653"/>
                    <a:pt x="63817" y="629186"/>
                    <a:pt x="57268" y="637930"/>
                  </a:cubicBezTo>
                  <a:cubicBezTo>
                    <a:pt x="52356" y="644483"/>
                    <a:pt x="47058" y="650750"/>
                    <a:pt x="41863" y="657089"/>
                  </a:cubicBezTo>
                  <a:cubicBezTo>
                    <a:pt x="32510" y="668499"/>
                    <a:pt x="23158" y="679913"/>
                    <a:pt x="13702" y="691242"/>
                  </a:cubicBezTo>
                  <a:cubicBezTo>
                    <a:pt x="9176" y="696668"/>
                    <a:pt x="6086" y="703008"/>
                    <a:pt x="3257" y="709279"/>
                  </a:cubicBezTo>
                  <a:cubicBezTo>
                    <a:pt x="-524" y="717671"/>
                    <a:pt x="-1458" y="726676"/>
                    <a:pt x="2854" y="735489"/>
                  </a:cubicBezTo>
                  <a:cubicBezTo>
                    <a:pt x="4654" y="739171"/>
                    <a:pt x="5910" y="743187"/>
                    <a:pt x="8130" y="746586"/>
                  </a:cubicBezTo>
                  <a:cubicBezTo>
                    <a:pt x="16270" y="759063"/>
                    <a:pt x="20963" y="773109"/>
                    <a:pt x="27045" y="786530"/>
                  </a:cubicBezTo>
                  <a:cubicBezTo>
                    <a:pt x="32107" y="797699"/>
                    <a:pt x="34143" y="809101"/>
                    <a:pt x="32630" y="821248"/>
                  </a:cubicBezTo>
                  <a:cubicBezTo>
                    <a:pt x="32232" y="824463"/>
                    <a:pt x="32219" y="827815"/>
                    <a:pt x="32643" y="831025"/>
                  </a:cubicBezTo>
                  <a:cubicBezTo>
                    <a:pt x="33166" y="834977"/>
                    <a:pt x="37800" y="837000"/>
                    <a:pt x="41173" y="834853"/>
                  </a:cubicBezTo>
                  <a:cubicBezTo>
                    <a:pt x="43213" y="833554"/>
                    <a:pt x="44992" y="831788"/>
                    <a:pt x="46741" y="830087"/>
                  </a:cubicBezTo>
                  <a:cubicBezTo>
                    <a:pt x="76950" y="800747"/>
                    <a:pt x="94159" y="764725"/>
                    <a:pt x="101167" y="723565"/>
                  </a:cubicBezTo>
                  <a:cubicBezTo>
                    <a:pt x="104408" y="704559"/>
                    <a:pt x="106474" y="685395"/>
                    <a:pt x="107528" y="666146"/>
                  </a:cubicBezTo>
                  <a:cubicBezTo>
                    <a:pt x="108261" y="652777"/>
                    <a:pt x="112899" y="641449"/>
                    <a:pt x="123717" y="633043"/>
                  </a:cubicBezTo>
                  <a:cubicBezTo>
                    <a:pt x="125976" y="631286"/>
                    <a:pt x="127948" y="629164"/>
                    <a:pt x="130113" y="627278"/>
                  </a:cubicBezTo>
                  <a:cubicBezTo>
                    <a:pt x="146075" y="613374"/>
                    <a:pt x="156160" y="596113"/>
                    <a:pt x="161265" y="575505"/>
                  </a:cubicBezTo>
                  <a:cubicBezTo>
                    <a:pt x="165731" y="557472"/>
                    <a:pt x="165071" y="539989"/>
                    <a:pt x="158342" y="520902"/>
                  </a:cubicBezTo>
                  <a:cubicBezTo>
                    <a:pt x="157712" y="519483"/>
                    <a:pt x="157004" y="518373"/>
                    <a:pt x="156237" y="517584"/>
                  </a:cubicBezTo>
                  <a:cubicBezTo>
                    <a:pt x="157780" y="495335"/>
                    <a:pt x="162225" y="473762"/>
                    <a:pt x="170635" y="452901"/>
                  </a:cubicBezTo>
                  <a:cubicBezTo>
                    <a:pt x="177013" y="437080"/>
                    <a:pt x="185962" y="423038"/>
                    <a:pt x="197167" y="410325"/>
                  </a:cubicBezTo>
                  <a:cubicBezTo>
                    <a:pt x="197934" y="409455"/>
                    <a:pt x="199121" y="408461"/>
                    <a:pt x="200141" y="408427"/>
                  </a:cubicBezTo>
                  <a:cubicBezTo>
                    <a:pt x="201599" y="408380"/>
                    <a:pt x="201680" y="410004"/>
                    <a:pt x="201886" y="411213"/>
                  </a:cubicBezTo>
                  <a:cubicBezTo>
                    <a:pt x="202717" y="416060"/>
                    <a:pt x="203485" y="420925"/>
                    <a:pt x="204419" y="425752"/>
                  </a:cubicBezTo>
                  <a:cubicBezTo>
                    <a:pt x="210261" y="456008"/>
                    <a:pt x="214672" y="486526"/>
                    <a:pt x="221911" y="516517"/>
                  </a:cubicBezTo>
                  <a:cubicBezTo>
                    <a:pt x="219129" y="518429"/>
                    <a:pt x="217616" y="521283"/>
                    <a:pt x="216262" y="524224"/>
                  </a:cubicBezTo>
                  <a:cubicBezTo>
                    <a:pt x="212786" y="531755"/>
                    <a:pt x="210938" y="539766"/>
                    <a:pt x="210081" y="547940"/>
                  </a:cubicBezTo>
                  <a:cubicBezTo>
                    <a:pt x="208718" y="560936"/>
                    <a:pt x="204187" y="572569"/>
                    <a:pt x="196369" y="583001"/>
                  </a:cubicBezTo>
                  <a:cubicBezTo>
                    <a:pt x="194158" y="585950"/>
                    <a:pt x="192160" y="589070"/>
                    <a:pt x="190201" y="592195"/>
                  </a:cubicBezTo>
                  <a:cubicBezTo>
                    <a:pt x="183961" y="602148"/>
                    <a:pt x="180429" y="613052"/>
                    <a:pt x="180296" y="624762"/>
                  </a:cubicBezTo>
                  <a:cubicBezTo>
                    <a:pt x="180125" y="640047"/>
                    <a:pt x="181826" y="655122"/>
                    <a:pt x="189027" y="668966"/>
                  </a:cubicBezTo>
                  <a:cubicBezTo>
                    <a:pt x="195516" y="681444"/>
                    <a:pt x="195941" y="693882"/>
                    <a:pt x="190369" y="706844"/>
                  </a:cubicBezTo>
                  <a:cubicBezTo>
                    <a:pt x="183956" y="721751"/>
                    <a:pt x="182542" y="736286"/>
                    <a:pt x="184775" y="750504"/>
                  </a:cubicBezTo>
                  <a:cubicBezTo>
                    <a:pt x="178333" y="755291"/>
                    <a:pt x="173206" y="761472"/>
                    <a:pt x="169627" y="769715"/>
                  </a:cubicBezTo>
                  <a:cubicBezTo>
                    <a:pt x="166520" y="776873"/>
                    <a:pt x="163490" y="784048"/>
                    <a:pt x="162847" y="791969"/>
                  </a:cubicBezTo>
                  <a:cubicBezTo>
                    <a:pt x="162289" y="798810"/>
                    <a:pt x="159126" y="804425"/>
                    <a:pt x="154621" y="809448"/>
                  </a:cubicBezTo>
                  <a:cubicBezTo>
                    <a:pt x="149418" y="815247"/>
                    <a:pt x="144249" y="821085"/>
                    <a:pt x="139225" y="827039"/>
                  </a:cubicBezTo>
                  <a:cubicBezTo>
                    <a:pt x="133109" y="834296"/>
                    <a:pt x="127674" y="842187"/>
                    <a:pt x="124926" y="851256"/>
                  </a:cubicBezTo>
                  <a:cubicBezTo>
                    <a:pt x="118458" y="872627"/>
                    <a:pt x="117211" y="894084"/>
                    <a:pt x="127386" y="914830"/>
                  </a:cubicBezTo>
                  <a:cubicBezTo>
                    <a:pt x="134587" y="929510"/>
                    <a:pt x="133876" y="944066"/>
                    <a:pt x="128274" y="958927"/>
                  </a:cubicBezTo>
                  <a:cubicBezTo>
                    <a:pt x="125535" y="966205"/>
                    <a:pt x="123083" y="973599"/>
                    <a:pt x="120743" y="981014"/>
                  </a:cubicBezTo>
                  <a:cubicBezTo>
                    <a:pt x="113345" y="1004507"/>
                    <a:pt x="116101" y="1027408"/>
                    <a:pt x="126701" y="1049101"/>
                  </a:cubicBezTo>
                  <a:cubicBezTo>
                    <a:pt x="131000" y="1057901"/>
                    <a:pt x="135286" y="1066756"/>
                    <a:pt x="139709" y="1075521"/>
                  </a:cubicBezTo>
                  <a:cubicBezTo>
                    <a:pt x="140995" y="1078076"/>
                    <a:pt x="142526" y="1080506"/>
                    <a:pt x="143914" y="1083010"/>
                  </a:cubicBezTo>
                  <a:cubicBezTo>
                    <a:pt x="153627" y="1100536"/>
                    <a:pt x="165414" y="1116965"/>
                    <a:pt x="172032" y="1136129"/>
                  </a:cubicBezTo>
                  <a:cubicBezTo>
                    <a:pt x="172568" y="1137676"/>
                    <a:pt x="173245" y="1139194"/>
                    <a:pt x="174051" y="1140612"/>
                  </a:cubicBezTo>
                  <a:cubicBezTo>
                    <a:pt x="175988" y="1144016"/>
                    <a:pt x="178697" y="1146446"/>
                    <a:pt x="182889" y="1146155"/>
                  </a:cubicBezTo>
                  <a:cubicBezTo>
                    <a:pt x="186940" y="1145872"/>
                    <a:pt x="187921" y="1142400"/>
                    <a:pt x="189177" y="1139421"/>
                  </a:cubicBezTo>
                  <a:cubicBezTo>
                    <a:pt x="190772" y="1135645"/>
                    <a:pt x="192615" y="1131899"/>
                    <a:pt x="193596" y="1127951"/>
                  </a:cubicBezTo>
                  <a:cubicBezTo>
                    <a:pt x="195388" y="1120724"/>
                    <a:pt x="198418" y="1114012"/>
                    <a:pt x="201239" y="1107197"/>
                  </a:cubicBezTo>
                  <a:cubicBezTo>
                    <a:pt x="206099" y="1095461"/>
                    <a:pt x="211736" y="1084068"/>
                    <a:pt x="216948" y="1072504"/>
                  </a:cubicBezTo>
                  <a:cubicBezTo>
                    <a:pt x="230419" y="1042599"/>
                    <a:pt x="242837" y="1012235"/>
                    <a:pt x="251045" y="980345"/>
                  </a:cubicBezTo>
                  <a:cubicBezTo>
                    <a:pt x="252798" y="973530"/>
                    <a:pt x="255777" y="967276"/>
                    <a:pt x="260436" y="961863"/>
                  </a:cubicBezTo>
                  <a:cubicBezTo>
                    <a:pt x="262836" y="959072"/>
                    <a:pt x="264868" y="955969"/>
                    <a:pt x="267135" y="953059"/>
                  </a:cubicBezTo>
                  <a:cubicBezTo>
                    <a:pt x="278524" y="938460"/>
                    <a:pt x="285755" y="922211"/>
                    <a:pt x="286539" y="903493"/>
                  </a:cubicBezTo>
                  <a:cubicBezTo>
                    <a:pt x="287006" y="892439"/>
                    <a:pt x="287731" y="881354"/>
                    <a:pt x="287358" y="870317"/>
                  </a:cubicBezTo>
                  <a:cubicBezTo>
                    <a:pt x="287006" y="859872"/>
                    <a:pt x="290294" y="851033"/>
                    <a:pt x="296260" y="842855"/>
                  </a:cubicBezTo>
                  <a:cubicBezTo>
                    <a:pt x="297709" y="840871"/>
                    <a:pt x="299295" y="838967"/>
                    <a:pt x="300602" y="836893"/>
                  </a:cubicBezTo>
                  <a:cubicBezTo>
                    <a:pt x="306946" y="826825"/>
                    <a:pt x="310397" y="815916"/>
                    <a:pt x="307628" y="804086"/>
                  </a:cubicBezTo>
                  <a:cubicBezTo>
                    <a:pt x="305489" y="794948"/>
                    <a:pt x="303843" y="785608"/>
                    <a:pt x="299647" y="776268"/>
                  </a:cubicBezTo>
                  <a:cubicBezTo>
                    <a:pt x="297594" y="769346"/>
                    <a:pt x="292951" y="763067"/>
                    <a:pt x="288267" y="756834"/>
                  </a:cubicBezTo>
                  <a:cubicBezTo>
                    <a:pt x="285721" y="753453"/>
                    <a:pt x="283093" y="750135"/>
                    <a:pt x="280483" y="746800"/>
                  </a:cubicBezTo>
                  <a:cubicBezTo>
                    <a:pt x="280817" y="746359"/>
                    <a:pt x="281164" y="745926"/>
                    <a:pt x="281490" y="745476"/>
                  </a:cubicBezTo>
                  <a:cubicBezTo>
                    <a:pt x="292741" y="729998"/>
                    <a:pt x="297182" y="713290"/>
                    <a:pt x="296153" y="695995"/>
                  </a:cubicBezTo>
                  <a:cubicBezTo>
                    <a:pt x="298502" y="701958"/>
                    <a:pt x="300855" y="707916"/>
                    <a:pt x="303290" y="713826"/>
                  </a:cubicBezTo>
                  <a:cubicBezTo>
                    <a:pt x="306097" y="720654"/>
                    <a:pt x="309226" y="727495"/>
                    <a:pt x="310855" y="734636"/>
                  </a:cubicBezTo>
                  <a:cubicBezTo>
                    <a:pt x="314601" y="751099"/>
                    <a:pt x="321472" y="766496"/>
                    <a:pt x="326478" y="782526"/>
                  </a:cubicBezTo>
                  <a:cubicBezTo>
                    <a:pt x="332586" y="802076"/>
                    <a:pt x="338278" y="821758"/>
                    <a:pt x="344365" y="841312"/>
                  </a:cubicBezTo>
                  <a:cubicBezTo>
                    <a:pt x="345445" y="844771"/>
                    <a:pt x="345749" y="848582"/>
                    <a:pt x="345788" y="852238"/>
                  </a:cubicBezTo>
                  <a:cubicBezTo>
                    <a:pt x="345934" y="865774"/>
                    <a:pt x="346307" y="879305"/>
                    <a:pt x="345291" y="892841"/>
                  </a:cubicBezTo>
                  <a:cubicBezTo>
                    <a:pt x="343482" y="917003"/>
                    <a:pt x="341510" y="941130"/>
                    <a:pt x="336770" y="964940"/>
                  </a:cubicBezTo>
                  <a:cubicBezTo>
                    <a:pt x="336238" y="967589"/>
                    <a:pt x="335891" y="970281"/>
                    <a:pt x="335600" y="972973"/>
                  </a:cubicBezTo>
                  <a:cubicBezTo>
                    <a:pt x="335373" y="973050"/>
                    <a:pt x="335158" y="973089"/>
                    <a:pt x="334922" y="973174"/>
                  </a:cubicBezTo>
                  <a:cubicBezTo>
                    <a:pt x="328780" y="975485"/>
                    <a:pt x="325167" y="980564"/>
                    <a:pt x="321781" y="985682"/>
                  </a:cubicBezTo>
                  <a:cubicBezTo>
                    <a:pt x="310898" y="1002145"/>
                    <a:pt x="298305" y="1017280"/>
                    <a:pt x="286218" y="1032830"/>
                  </a:cubicBezTo>
                  <a:cubicBezTo>
                    <a:pt x="266608" y="1058059"/>
                    <a:pt x="254182" y="1086091"/>
                    <a:pt x="254958" y="1118963"/>
                  </a:cubicBezTo>
                  <a:cubicBezTo>
                    <a:pt x="255352" y="1135730"/>
                    <a:pt x="249519" y="1151169"/>
                    <a:pt x="242489" y="1166081"/>
                  </a:cubicBezTo>
                  <a:cubicBezTo>
                    <a:pt x="236540" y="1178704"/>
                    <a:pt x="230891" y="1191417"/>
                    <a:pt x="226515" y="1204696"/>
                  </a:cubicBezTo>
                  <a:cubicBezTo>
                    <a:pt x="218212" y="1229878"/>
                    <a:pt x="218371" y="1255677"/>
                    <a:pt x="221714" y="1281437"/>
                  </a:cubicBezTo>
                  <a:cubicBezTo>
                    <a:pt x="225096" y="1307489"/>
                    <a:pt x="228105" y="1333541"/>
                    <a:pt x="229631" y="1359764"/>
                  </a:cubicBezTo>
                  <a:cubicBezTo>
                    <a:pt x="229798" y="1362619"/>
                    <a:pt x="229999" y="1365568"/>
                    <a:pt x="230869" y="1368255"/>
                  </a:cubicBezTo>
                  <a:cubicBezTo>
                    <a:pt x="232717" y="1374102"/>
                    <a:pt x="239549" y="1375482"/>
                    <a:pt x="243531" y="1370917"/>
                  </a:cubicBezTo>
                  <a:close/>
                </a:path>
              </a:pathLst>
            </a:custGeom>
            <a:grpFill/>
            <a:ln w="12700" cap="flat">
              <a:solidFill>
                <a:srgbClr val="E19477">
                  <a:alpha val="3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4" name="图形 160">
            <a:extLst>
              <a:ext uri="{FF2B5EF4-FFF2-40B4-BE49-F238E27FC236}">
                <a16:creationId xmlns:a16="http://schemas.microsoft.com/office/drawing/2014/main" id="{4EB6A082-4D60-8A5D-4E5C-5F5A7510A489}"/>
              </a:ext>
            </a:extLst>
          </p:cNvPr>
          <p:cNvGrpSpPr/>
          <p:nvPr userDrawn="1"/>
        </p:nvGrpSpPr>
        <p:grpSpPr>
          <a:xfrm rot="13515356" flipH="1">
            <a:off x="381353" y="4455857"/>
            <a:ext cx="2170083" cy="3888880"/>
            <a:chOff x="2328952" y="2364897"/>
            <a:chExt cx="792497" cy="1420188"/>
          </a:xfrm>
          <a:noFill/>
        </p:grpSpPr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D9AB2D71-624D-4791-BDF4-45456DC6C281}"/>
                </a:ext>
              </a:extLst>
            </p:cNvPr>
            <p:cNvSpPr/>
            <p:nvPr/>
          </p:nvSpPr>
          <p:spPr>
            <a:xfrm>
              <a:off x="2487152" y="2885499"/>
              <a:ext cx="308" cy="745"/>
            </a:xfrm>
            <a:custGeom>
              <a:avLst/>
              <a:gdLst>
                <a:gd name="connsiteX0" fmla="*/ 309 w 308"/>
                <a:gd name="connsiteY0" fmla="*/ 746 h 745"/>
                <a:gd name="connsiteX1" fmla="*/ 0 w 308"/>
                <a:gd name="connsiteY1" fmla="*/ 0 h 745"/>
                <a:gd name="connsiteX2" fmla="*/ 94 w 308"/>
                <a:gd name="connsiteY2" fmla="*/ 296 h 745"/>
                <a:gd name="connsiteX3" fmla="*/ 227 w 308"/>
                <a:gd name="connsiteY3" fmla="*/ 562 h 745"/>
                <a:gd name="connsiteX4" fmla="*/ 309 w 308"/>
                <a:gd name="connsiteY4" fmla="*/ 746 h 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" h="745">
                  <a:moveTo>
                    <a:pt x="309" y="746"/>
                  </a:moveTo>
                  <a:cubicBezTo>
                    <a:pt x="253" y="613"/>
                    <a:pt x="167" y="403"/>
                    <a:pt x="0" y="0"/>
                  </a:cubicBezTo>
                  <a:cubicBezTo>
                    <a:pt x="34" y="99"/>
                    <a:pt x="60" y="197"/>
                    <a:pt x="94" y="296"/>
                  </a:cubicBezTo>
                  <a:cubicBezTo>
                    <a:pt x="137" y="390"/>
                    <a:pt x="184" y="459"/>
                    <a:pt x="227" y="562"/>
                  </a:cubicBezTo>
                  <a:cubicBezTo>
                    <a:pt x="261" y="630"/>
                    <a:pt x="283" y="686"/>
                    <a:pt x="309" y="746"/>
                  </a:cubicBezTo>
                  <a:close/>
                </a:path>
              </a:pathLst>
            </a:custGeom>
            <a:grpFill/>
            <a:ln w="12700" cap="flat">
              <a:solidFill>
                <a:srgbClr val="83C4BE">
                  <a:alpha val="6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50BA463B-669D-7CF6-66DA-62D6EF664546}"/>
                </a:ext>
              </a:extLst>
            </p:cNvPr>
            <p:cNvSpPr/>
            <p:nvPr/>
          </p:nvSpPr>
          <p:spPr>
            <a:xfrm>
              <a:off x="2487461" y="2886244"/>
              <a:ext cx="61" cy="148"/>
            </a:xfrm>
            <a:custGeom>
              <a:avLst/>
              <a:gdLst>
                <a:gd name="connsiteX0" fmla="*/ 0 w 61"/>
                <a:gd name="connsiteY0" fmla="*/ 0 h 148"/>
                <a:gd name="connsiteX1" fmla="*/ 0 w 61"/>
                <a:gd name="connsiteY1" fmla="*/ 0 h 148"/>
                <a:gd name="connsiteX2" fmla="*/ 0 w 61"/>
                <a:gd name="connsiteY2" fmla="*/ 0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" h="148">
                  <a:moveTo>
                    <a:pt x="0" y="0"/>
                  </a:moveTo>
                  <a:cubicBezTo>
                    <a:pt x="94" y="227"/>
                    <a:pt x="69" y="1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solidFill>
                <a:srgbClr val="83C4BE">
                  <a:alpha val="6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2545B27F-BC69-CA17-882D-806F532ED414}"/>
                </a:ext>
              </a:extLst>
            </p:cNvPr>
            <p:cNvSpPr/>
            <p:nvPr/>
          </p:nvSpPr>
          <p:spPr>
            <a:xfrm>
              <a:off x="2328952" y="2364897"/>
              <a:ext cx="792497" cy="1420188"/>
            </a:xfrm>
            <a:custGeom>
              <a:avLst/>
              <a:gdLst>
                <a:gd name="connsiteX0" fmla="*/ 243531 w 792497"/>
                <a:gd name="connsiteY0" fmla="*/ 1370917 h 1420188"/>
                <a:gd name="connsiteX1" fmla="*/ 247522 w 792497"/>
                <a:gd name="connsiteY1" fmla="*/ 1364758 h 1420188"/>
                <a:gd name="connsiteX2" fmla="*/ 270204 w 792497"/>
                <a:gd name="connsiteY2" fmla="*/ 1316974 h 1420188"/>
                <a:gd name="connsiteX3" fmla="*/ 282317 w 792497"/>
                <a:gd name="connsiteY3" fmla="*/ 1266997 h 1420188"/>
                <a:gd name="connsiteX4" fmla="*/ 291254 w 792497"/>
                <a:gd name="connsiteY4" fmla="*/ 1230105 h 1420188"/>
                <a:gd name="connsiteX5" fmla="*/ 305103 w 792497"/>
                <a:gd name="connsiteY5" fmla="*/ 1204053 h 1420188"/>
                <a:gd name="connsiteX6" fmla="*/ 325698 w 792497"/>
                <a:gd name="connsiteY6" fmla="*/ 1142876 h 1420188"/>
                <a:gd name="connsiteX7" fmla="*/ 326273 w 792497"/>
                <a:gd name="connsiteY7" fmla="*/ 1117702 h 1420188"/>
                <a:gd name="connsiteX8" fmla="*/ 344275 w 792497"/>
                <a:gd name="connsiteY8" fmla="*/ 1162301 h 1420188"/>
                <a:gd name="connsiteX9" fmla="*/ 353563 w 792497"/>
                <a:gd name="connsiteY9" fmla="*/ 1213037 h 1420188"/>
                <a:gd name="connsiteX10" fmla="*/ 354785 w 792497"/>
                <a:gd name="connsiteY10" fmla="*/ 1222051 h 1420188"/>
                <a:gd name="connsiteX11" fmla="*/ 351274 w 792497"/>
                <a:gd name="connsiteY11" fmla="*/ 1225707 h 1420188"/>
                <a:gd name="connsiteX12" fmla="*/ 327464 w 792497"/>
                <a:gd name="connsiteY12" fmla="*/ 1262921 h 1420188"/>
                <a:gd name="connsiteX13" fmla="*/ 312531 w 792497"/>
                <a:gd name="connsiteY13" fmla="*/ 1301544 h 1420188"/>
                <a:gd name="connsiteX14" fmla="*/ 319895 w 792497"/>
                <a:gd name="connsiteY14" fmla="*/ 1353425 h 1420188"/>
                <a:gd name="connsiteX15" fmla="*/ 327280 w 792497"/>
                <a:gd name="connsiteY15" fmla="*/ 1367582 h 1420188"/>
                <a:gd name="connsiteX16" fmla="*/ 357721 w 792497"/>
                <a:gd name="connsiteY16" fmla="*/ 1413775 h 1420188"/>
                <a:gd name="connsiteX17" fmla="*/ 361484 w 792497"/>
                <a:gd name="connsiteY17" fmla="*/ 1417937 h 1420188"/>
                <a:gd name="connsiteX18" fmla="*/ 361493 w 792497"/>
                <a:gd name="connsiteY18" fmla="*/ 1418006 h 1420188"/>
                <a:gd name="connsiteX19" fmla="*/ 363966 w 792497"/>
                <a:gd name="connsiteY19" fmla="*/ 1420157 h 1420188"/>
                <a:gd name="connsiteX20" fmla="*/ 364648 w 792497"/>
                <a:gd name="connsiteY20" fmla="*/ 1419870 h 1420188"/>
                <a:gd name="connsiteX21" fmla="*/ 371026 w 792497"/>
                <a:gd name="connsiteY21" fmla="*/ 1416681 h 1420188"/>
                <a:gd name="connsiteX22" fmla="*/ 372873 w 792497"/>
                <a:gd name="connsiteY22" fmla="*/ 1410839 h 1420188"/>
                <a:gd name="connsiteX23" fmla="*/ 374502 w 792497"/>
                <a:gd name="connsiteY23" fmla="*/ 1375392 h 1420188"/>
                <a:gd name="connsiteX24" fmla="*/ 370125 w 792497"/>
                <a:gd name="connsiteY24" fmla="*/ 1339992 h 1420188"/>
                <a:gd name="connsiteX25" fmla="*/ 372933 w 792497"/>
                <a:gd name="connsiteY25" fmla="*/ 1309589 h 1420188"/>
                <a:gd name="connsiteX26" fmla="*/ 378201 w 792497"/>
                <a:gd name="connsiteY26" fmla="*/ 1288081 h 1420188"/>
                <a:gd name="connsiteX27" fmla="*/ 377866 w 792497"/>
                <a:gd name="connsiteY27" fmla="*/ 1249020 h 1420188"/>
                <a:gd name="connsiteX28" fmla="*/ 364159 w 792497"/>
                <a:gd name="connsiteY28" fmla="*/ 1226063 h 1420188"/>
                <a:gd name="connsiteX29" fmla="*/ 358244 w 792497"/>
                <a:gd name="connsiteY29" fmla="*/ 1175640 h 1420188"/>
                <a:gd name="connsiteX30" fmla="*/ 346221 w 792497"/>
                <a:gd name="connsiteY30" fmla="*/ 1129820 h 1420188"/>
                <a:gd name="connsiteX31" fmla="*/ 325703 w 792497"/>
                <a:gd name="connsiteY31" fmla="*/ 1094454 h 1420188"/>
                <a:gd name="connsiteX32" fmla="*/ 333469 w 792497"/>
                <a:gd name="connsiteY32" fmla="*/ 1065419 h 1420188"/>
                <a:gd name="connsiteX33" fmla="*/ 338261 w 792497"/>
                <a:gd name="connsiteY33" fmla="*/ 1055432 h 1420188"/>
                <a:gd name="connsiteX34" fmla="*/ 347605 w 792497"/>
                <a:gd name="connsiteY34" fmla="*/ 980058 h 1420188"/>
                <a:gd name="connsiteX35" fmla="*/ 344858 w 792497"/>
                <a:gd name="connsiteY35" fmla="*/ 974143 h 1420188"/>
                <a:gd name="connsiteX36" fmla="*/ 345428 w 792497"/>
                <a:gd name="connsiteY36" fmla="*/ 972253 h 1420188"/>
                <a:gd name="connsiteX37" fmla="*/ 353662 w 792497"/>
                <a:gd name="connsiteY37" fmla="*/ 936274 h 1420188"/>
                <a:gd name="connsiteX38" fmla="*/ 359264 w 792497"/>
                <a:gd name="connsiteY38" fmla="*/ 892318 h 1420188"/>
                <a:gd name="connsiteX39" fmla="*/ 360023 w 792497"/>
                <a:gd name="connsiteY39" fmla="*/ 890120 h 1420188"/>
                <a:gd name="connsiteX40" fmla="*/ 362209 w 792497"/>
                <a:gd name="connsiteY40" fmla="*/ 891898 h 1420188"/>
                <a:gd name="connsiteX41" fmla="*/ 374167 w 792497"/>
                <a:gd name="connsiteY41" fmla="*/ 925447 h 1420188"/>
                <a:gd name="connsiteX42" fmla="*/ 391179 w 792497"/>
                <a:gd name="connsiteY42" fmla="*/ 967705 h 1420188"/>
                <a:gd name="connsiteX43" fmla="*/ 417343 w 792497"/>
                <a:gd name="connsiteY43" fmla="*/ 1027374 h 1420188"/>
                <a:gd name="connsiteX44" fmla="*/ 446995 w 792497"/>
                <a:gd name="connsiteY44" fmla="*/ 1076880 h 1420188"/>
                <a:gd name="connsiteX45" fmla="*/ 453566 w 792497"/>
                <a:gd name="connsiteY45" fmla="*/ 1084724 h 1420188"/>
                <a:gd name="connsiteX46" fmla="*/ 440754 w 792497"/>
                <a:gd name="connsiteY46" fmla="*/ 1090948 h 1420188"/>
                <a:gd name="connsiteX47" fmla="*/ 403057 w 792497"/>
                <a:gd name="connsiteY47" fmla="*/ 1161979 h 1420188"/>
                <a:gd name="connsiteX48" fmla="*/ 406631 w 792497"/>
                <a:gd name="connsiteY48" fmla="*/ 1191182 h 1420188"/>
                <a:gd name="connsiteX49" fmla="*/ 421050 w 792497"/>
                <a:gd name="connsiteY49" fmla="*/ 1217585 h 1420188"/>
                <a:gd name="connsiteX50" fmla="*/ 431462 w 792497"/>
                <a:gd name="connsiteY50" fmla="*/ 1244730 h 1420188"/>
                <a:gd name="connsiteX51" fmla="*/ 429704 w 792497"/>
                <a:gd name="connsiteY51" fmla="*/ 1259380 h 1420188"/>
                <a:gd name="connsiteX52" fmla="*/ 427943 w 792497"/>
                <a:gd name="connsiteY52" fmla="*/ 1276504 h 1420188"/>
                <a:gd name="connsiteX53" fmla="*/ 430952 w 792497"/>
                <a:gd name="connsiteY53" fmla="*/ 1294476 h 1420188"/>
                <a:gd name="connsiteX54" fmla="*/ 446764 w 792497"/>
                <a:gd name="connsiteY54" fmla="*/ 1323537 h 1420188"/>
                <a:gd name="connsiteX55" fmla="*/ 460814 w 792497"/>
                <a:gd name="connsiteY55" fmla="*/ 1347947 h 1420188"/>
                <a:gd name="connsiteX56" fmla="*/ 464204 w 792497"/>
                <a:gd name="connsiteY56" fmla="*/ 1360999 h 1420188"/>
                <a:gd name="connsiteX57" fmla="*/ 470565 w 792497"/>
                <a:gd name="connsiteY57" fmla="*/ 1367869 h 1420188"/>
                <a:gd name="connsiteX58" fmla="*/ 478747 w 792497"/>
                <a:gd name="connsiteY58" fmla="*/ 1363690 h 1420188"/>
                <a:gd name="connsiteX59" fmla="*/ 488803 w 792497"/>
                <a:gd name="connsiteY59" fmla="*/ 1341462 h 1420188"/>
                <a:gd name="connsiteX60" fmla="*/ 493805 w 792497"/>
                <a:gd name="connsiteY60" fmla="*/ 1282787 h 1420188"/>
                <a:gd name="connsiteX61" fmla="*/ 493968 w 792497"/>
                <a:gd name="connsiteY61" fmla="*/ 1258206 h 1420188"/>
                <a:gd name="connsiteX62" fmla="*/ 496733 w 792497"/>
                <a:gd name="connsiteY62" fmla="*/ 1241159 h 1420188"/>
                <a:gd name="connsiteX63" fmla="*/ 511700 w 792497"/>
                <a:gd name="connsiteY63" fmla="*/ 1261900 h 1420188"/>
                <a:gd name="connsiteX64" fmla="*/ 536582 w 792497"/>
                <a:gd name="connsiteY64" fmla="*/ 1286358 h 1420188"/>
                <a:gd name="connsiteX65" fmla="*/ 569800 w 792497"/>
                <a:gd name="connsiteY65" fmla="*/ 1306927 h 1420188"/>
                <a:gd name="connsiteX66" fmla="*/ 579363 w 792497"/>
                <a:gd name="connsiteY66" fmla="*/ 1309924 h 1420188"/>
                <a:gd name="connsiteX67" fmla="*/ 581236 w 792497"/>
                <a:gd name="connsiteY67" fmla="*/ 1300931 h 1420188"/>
                <a:gd name="connsiteX68" fmla="*/ 569702 w 792497"/>
                <a:gd name="connsiteY68" fmla="*/ 1265094 h 1420188"/>
                <a:gd name="connsiteX69" fmla="*/ 564104 w 792497"/>
                <a:gd name="connsiteY69" fmla="*/ 1250238 h 1420188"/>
                <a:gd name="connsiteX70" fmla="*/ 561292 w 792497"/>
                <a:gd name="connsiteY70" fmla="*/ 1239599 h 1420188"/>
                <a:gd name="connsiteX71" fmla="*/ 548069 w 792497"/>
                <a:gd name="connsiteY71" fmla="*/ 1222253 h 1420188"/>
                <a:gd name="connsiteX72" fmla="*/ 534096 w 792497"/>
                <a:gd name="connsiteY72" fmla="*/ 1207306 h 1420188"/>
                <a:gd name="connsiteX73" fmla="*/ 525575 w 792497"/>
                <a:gd name="connsiteY73" fmla="*/ 1198588 h 1420188"/>
                <a:gd name="connsiteX74" fmla="*/ 519728 w 792497"/>
                <a:gd name="connsiteY74" fmla="*/ 1194615 h 1420188"/>
                <a:gd name="connsiteX75" fmla="*/ 514641 w 792497"/>
                <a:gd name="connsiteY75" fmla="*/ 1174671 h 1420188"/>
                <a:gd name="connsiteX76" fmla="*/ 512369 w 792497"/>
                <a:gd name="connsiteY76" fmla="*/ 1157252 h 1420188"/>
                <a:gd name="connsiteX77" fmla="*/ 510346 w 792497"/>
                <a:gd name="connsiteY77" fmla="*/ 1121101 h 1420188"/>
                <a:gd name="connsiteX78" fmla="*/ 507200 w 792497"/>
                <a:gd name="connsiteY78" fmla="*/ 1113493 h 1420188"/>
                <a:gd name="connsiteX79" fmla="*/ 477925 w 792497"/>
                <a:gd name="connsiteY79" fmla="*/ 1084827 h 1420188"/>
                <a:gd name="connsiteX80" fmla="*/ 462340 w 792497"/>
                <a:gd name="connsiteY80" fmla="*/ 1082521 h 1420188"/>
                <a:gd name="connsiteX81" fmla="*/ 461054 w 792497"/>
                <a:gd name="connsiteY81" fmla="*/ 1079842 h 1420188"/>
                <a:gd name="connsiteX82" fmla="*/ 451688 w 792497"/>
                <a:gd name="connsiteY82" fmla="*/ 1063961 h 1420188"/>
                <a:gd name="connsiteX83" fmla="*/ 416271 w 792497"/>
                <a:gd name="connsiteY83" fmla="*/ 989672 h 1420188"/>
                <a:gd name="connsiteX84" fmla="*/ 416464 w 792497"/>
                <a:gd name="connsiteY84" fmla="*/ 986792 h 1420188"/>
                <a:gd name="connsiteX85" fmla="*/ 418414 w 792497"/>
                <a:gd name="connsiteY85" fmla="*/ 987898 h 1420188"/>
                <a:gd name="connsiteX86" fmla="*/ 424591 w 792497"/>
                <a:gd name="connsiteY86" fmla="*/ 993911 h 1420188"/>
                <a:gd name="connsiteX87" fmla="*/ 469678 w 792497"/>
                <a:gd name="connsiteY87" fmla="*/ 1031922 h 1420188"/>
                <a:gd name="connsiteX88" fmla="*/ 477084 w 792497"/>
                <a:gd name="connsiteY88" fmla="*/ 1036212 h 1420188"/>
                <a:gd name="connsiteX89" fmla="*/ 479540 w 792497"/>
                <a:gd name="connsiteY89" fmla="*/ 1036525 h 1420188"/>
                <a:gd name="connsiteX90" fmla="*/ 479695 w 792497"/>
                <a:gd name="connsiteY90" fmla="*/ 1038535 h 1420188"/>
                <a:gd name="connsiteX91" fmla="*/ 481594 w 792497"/>
                <a:gd name="connsiteY91" fmla="*/ 1045629 h 1420188"/>
                <a:gd name="connsiteX92" fmla="*/ 502288 w 792497"/>
                <a:gd name="connsiteY92" fmla="*/ 1081745 h 1420188"/>
                <a:gd name="connsiteX93" fmla="*/ 582702 w 792497"/>
                <a:gd name="connsiteY93" fmla="*/ 1141290 h 1420188"/>
                <a:gd name="connsiteX94" fmla="*/ 615796 w 792497"/>
                <a:gd name="connsiteY94" fmla="*/ 1163582 h 1420188"/>
                <a:gd name="connsiteX95" fmla="*/ 624994 w 792497"/>
                <a:gd name="connsiteY95" fmla="*/ 1175117 h 1420188"/>
                <a:gd name="connsiteX96" fmla="*/ 653905 w 792497"/>
                <a:gd name="connsiteY96" fmla="*/ 1213414 h 1420188"/>
                <a:gd name="connsiteX97" fmla="*/ 680793 w 792497"/>
                <a:gd name="connsiteY97" fmla="*/ 1240263 h 1420188"/>
                <a:gd name="connsiteX98" fmla="*/ 718773 w 792497"/>
                <a:gd name="connsiteY98" fmla="*/ 1260246 h 1420188"/>
                <a:gd name="connsiteX99" fmla="*/ 771906 w 792497"/>
                <a:gd name="connsiteY99" fmla="*/ 1290738 h 1420188"/>
                <a:gd name="connsiteX100" fmla="*/ 779668 w 792497"/>
                <a:gd name="connsiteY100" fmla="*/ 1296795 h 1420188"/>
                <a:gd name="connsiteX101" fmla="*/ 789659 w 792497"/>
                <a:gd name="connsiteY101" fmla="*/ 1299452 h 1420188"/>
                <a:gd name="connsiteX102" fmla="*/ 791160 w 792497"/>
                <a:gd name="connsiteY102" fmla="*/ 1288291 h 1420188"/>
                <a:gd name="connsiteX103" fmla="*/ 774225 w 792497"/>
                <a:gd name="connsiteY103" fmla="*/ 1239561 h 1420188"/>
                <a:gd name="connsiteX104" fmla="*/ 763864 w 792497"/>
                <a:gd name="connsiteY104" fmla="*/ 1220002 h 1420188"/>
                <a:gd name="connsiteX105" fmla="*/ 748884 w 792497"/>
                <a:gd name="connsiteY105" fmla="*/ 1190427 h 1420188"/>
                <a:gd name="connsiteX106" fmla="*/ 710364 w 792497"/>
                <a:gd name="connsiteY106" fmla="*/ 1146095 h 1420188"/>
                <a:gd name="connsiteX107" fmla="*/ 687424 w 792497"/>
                <a:gd name="connsiteY107" fmla="*/ 1119151 h 1420188"/>
                <a:gd name="connsiteX108" fmla="*/ 664548 w 792497"/>
                <a:gd name="connsiteY108" fmla="*/ 1093880 h 1420188"/>
                <a:gd name="connsiteX109" fmla="*/ 636700 w 792497"/>
                <a:gd name="connsiteY109" fmla="*/ 1078243 h 1420188"/>
                <a:gd name="connsiteX110" fmla="*/ 580816 w 792497"/>
                <a:gd name="connsiteY110" fmla="*/ 1047245 h 1420188"/>
                <a:gd name="connsiteX111" fmla="*/ 565235 w 792497"/>
                <a:gd name="connsiteY111" fmla="*/ 1037352 h 1420188"/>
                <a:gd name="connsiteX112" fmla="*/ 542548 w 792497"/>
                <a:gd name="connsiteY112" fmla="*/ 1028013 h 1420188"/>
                <a:gd name="connsiteX113" fmla="*/ 487504 w 792497"/>
                <a:gd name="connsiteY113" fmla="*/ 1027537 h 1420188"/>
                <a:gd name="connsiteX114" fmla="*/ 481264 w 792497"/>
                <a:gd name="connsiteY114" fmla="*/ 1029864 h 1420188"/>
                <a:gd name="connsiteX115" fmla="*/ 470111 w 792497"/>
                <a:gd name="connsiteY115" fmla="*/ 1018133 h 1420188"/>
                <a:gd name="connsiteX116" fmla="*/ 411209 w 792497"/>
                <a:gd name="connsiteY116" fmla="*/ 953929 h 1420188"/>
                <a:gd name="connsiteX117" fmla="*/ 404595 w 792497"/>
                <a:gd name="connsiteY117" fmla="*/ 945048 h 1420188"/>
                <a:gd name="connsiteX118" fmla="*/ 388501 w 792497"/>
                <a:gd name="connsiteY118" fmla="*/ 916484 h 1420188"/>
                <a:gd name="connsiteX119" fmla="*/ 364193 w 792497"/>
                <a:gd name="connsiteY119" fmla="*/ 848114 h 1420188"/>
                <a:gd name="connsiteX120" fmla="*/ 362329 w 792497"/>
                <a:gd name="connsiteY120" fmla="*/ 842264 h 1420188"/>
                <a:gd name="connsiteX121" fmla="*/ 362997 w 792497"/>
                <a:gd name="connsiteY121" fmla="*/ 840129 h 1420188"/>
                <a:gd name="connsiteX122" fmla="*/ 364943 w 792497"/>
                <a:gd name="connsiteY122" fmla="*/ 840313 h 1420188"/>
                <a:gd name="connsiteX123" fmla="*/ 371086 w 792497"/>
                <a:gd name="connsiteY123" fmla="*/ 848012 h 1420188"/>
                <a:gd name="connsiteX124" fmla="*/ 421098 w 792497"/>
                <a:gd name="connsiteY124" fmla="*/ 891183 h 1420188"/>
                <a:gd name="connsiteX125" fmla="*/ 427848 w 792497"/>
                <a:gd name="connsiteY125" fmla="*/ 894474 h 1420188"/>
                <a:gd name="connsiteX126" fmla="*/ 430896 w 792497"/>
                <a:gd name="connsiteY126" fmla="*/ 902507 h 1420188"/>
                <a:gd name="connsiteX127" fmla="*/ 448619 w 792497"/>
                <a:gd name="connsiteY127" fmla="*/ 927479 h 1420188"/>
                <a:gd name="connsiteX128" fmla="*/ 455280 w 792497"/>
                <a:gd name="connsiteY128" fmla="*/ 937796 h 1420188"/>
                <a:gd name="connsiteX129" fmla="*/ 494868 w 792497"/>
                <a:gd name="connsiteY129" fmla="*/ 958627 h 1420188"/>
                <a:gd name="connsiteX130" fmla="*/ 521781 w 792497"/>
                <a:gd name="connsiteY130" fmla="*/ 968279 h 1420188"/>
                <a:gd name="connsiteX131" fmla="*/ 532124 w 792497"/>
                <a:gd name="connsiteY131" fmla="*/ 976981 h 1420188"/>
                <a:gd name="connsiteX132" fmla="*/ 579033 w 792497"/>
                <a:gd name="connsiteY132" fmla="*/ 1005218 h 1420188"/>
                <a:gd name="connsiteX133" fmla="*/ 611604 w 792497"/>
                <a:gd name="connsiteY133" fmla="*/ 1011493 h 1420188"/>
                <a:gd name="connsiteX134" fmla="*/ 676669 w 792497"/>
                <a:gd name="connsiteY134" fmla="*/ 1010507 h 1420188"/>
                <a:gd name="connsiteX135" fmla="*/ 734097 w 792497"/>
                <a:gd name="connsiteY135" fmla="*/ 1013662 h 1420188"/>
                <a:gd name="connsiteX136" fmla="*/ 742536 w 792497"/>
                <a:gd name="connsiteY136" fmla="*/ 1015390 h 1420188"/>
                <a:gd name="connsiteX137" fmla="*/ 747410 w 792497"/>
                <a:gd name="connsiteY137" fmla="*/ 1015510 h 1420188"/>
                <a:gd name="connsiteX138" fmla="*/ 752107 w 792497"/>
                <a:gd name="connsiteY138" fmla="*/ 1011939 h 1420188"/>
                <a:gd name="connsiteX139" fmla="*/ 750899 w 792497"/>
                <a:gd name="connsiteY139" fmla="*/ 1006371 h 1420188"/>
                <a:gd name="connsiteX140" fmla="*/ 743333 w 792497"/>
                <a:gd name="connsiteY140" fmla="*/ 1000105 h 1420188"/>
                <a:gd name="connsiteX141" fmla="*/ 668388 w 792497"/>
                <a:gd name="connsiteY141" fmla="*/ 950633 h 1420188"/>
                <a:gd name="connsiteX142" fmla="*/ 630468 w 792497"/>
                <a:gd name="connsiteY142" fmla="*/ 930359 h 1420188"/>
                <a:gd name="connsiteX143" fmla="*/ 549115 w 792497"/>
                <a:gd name="connsiteY143" fmla="*/ 913664 h 1420188"/>
                <a:gd name="connsiteX144" fmla="*/ 520260 w 792497"/>
                <a:gd name="connsiteY144" fmla="*/ 904740 h 1420188"/>
                <a:gd name="connsiteX145" fmla="*/ 508125 w 792497"/>
                <a:gd name="connsiteY145" fmla="*/ 896317 h 1420188"/>
                <a:gd name="connsiteX146" fmla="*/ 439125 w 792497"/>
                <a:gd name="connsiteY146" fmla="*/ 887908 h 1420188"/>
                <a:gd name="connsiteX147" fmla="*/ 438058 w 792497"/>
                <a:gd name="connsiteY147" fmla="*/ 888337 h 1420188"/>
                <a:gd name="connsiteX148" fmla="*/ 432267 w 792497"/>
                <a:gd name="connsiteY148" fmla="*/ 885032 h 1420188"/>
                <a:gd name="connsiteX149" fmla="*/ 382041 w 792497"/>
                <a:gd name="connsiteY149" fmla="*/ 840193 h 1420188"/>
                <a:gd name="connsiteX150" fmla="*/ 341043 w 792497"/>
                <a:gd name="connsiteY150" fmla="*/ 771823 h 1420188"/>
                <a:gd name="connsiteX151" fmla="*/ 338527 w 792497"/>
                <a:gd name="connsiteY151" fmla="*/ 764901 h 1420188"/>
                <a:gd name="connsiteX152" fmla="*/ 330803 w 792497"/>
                <a:gd name="connsiteY152" fmla="*/ 740281 h 1420188"/>
                <a:gd name="connsiteX153" fmla="*/ 329625 w 792497"/>
                <a:gd name="connsiteY153" fmla="*/ 730671 h 1420188"/>
                <a:gd name="connsiteX154" fmla="*/ 337233 w 792497"/>
                <a:gd name="connsiteY154" fmla="*/ 735900 h 1420188"/>
                <a:gd name="connsiteX155" fmla="*/ 378171 w 792497"/>
                <a:gd name="connsiteY155" fmla="*/ 767203 h 1420188"/>
                <a:gd name="connsiteX156" fmla="*/ 391484 w 792497"/>
                <a:gd name="connsiteY156" fmla="*/ 773379 h 1420188"/>
                <a:gd name="connsiteX157" fmla="*/ 391565 w 792497"/>
                <a:gd name="connsiteY157" fmla="*/ 773388 h 1420188"/>
                <a:gd name="connsiteX158" fmla="*/ 392864 w 792497"/>
                <a:gd name="connsiteY158" fmla="*/ 784104 h 1420188"/>
                <a:gd name="connsiteX159" fmla="*/ 403100 w 792497"/>
                <a:gd name="connsiteY159" fmla="*/ 797738 h 1420188"/>
                <a:gd name="connsiteX160" fmla="*/ 420763 w 792497"/>
                <a:gd name="connsiteY160" fmla="*/ 808874 h 1420188"/>
                <a:gd name="connsiteX161" fmla="*/ 447784 w 792497"/>
                <a:gd name="connsiteY161" fmla="*/ 825573 h 1420188"/>
                <a:gd name="connsiteX162" fmla="*/ 502146 w 792497"/>
                <a:gd name="connsiteY162" fmla="*/ 844373 h 1420188"/>
                <a:gd name="connsiteX163" fmla="*/ 510762 w 792497"/>
                <a:gd name="connsiteY163" fmla="*/ 844304 h 1420188"/>
                <a:gd name="connsiteX164" fmla="*/ 550594 w 792497"/>
                <a:gd name="connsiteY164" fmla="*/ 854780 h 1420188"/>
                <a:gd name="connsiteX165" fmla="*/ 584605 w 792497"/>
                <a:gd name="connsiteY165" fmla="*/ 874612 h 1420188"/>
                <a:gd name="connsiteX166" fmla="*/ 618771 w 792497"/>
                <a:gd name="connsiteY166" fmla="*/ 888007 h 1420188"/>
                <a:gd name="connsiteX167" fmla="*/ 702828 w 792497"/>
                <a:gd name="connsiteY167" fmla="*/ 876429 h 1420188"/>
                <a:gd name="connsiteX168" fmla="*/ 718769 w 792497"/>
                <a:gd name="connsiteY168" fmla="*/ 869901 h 1420188"/>
                <a:gd name="connsiteX169" fmla="*/ 728104 w 792497"/>
                <a:gd name="connsiteY169" fmla="*/ 862216 h 1420188"/>
                <a:gd name="connsiteX170" fmla="*/ 725486 w 792497"/>
                <a:gd name="connsiteY170" fmla="*/ 852752 h 1420188"/>
                <a:gd name="connsiteX171" fmla="*/ 714899 w 792497"/>
                <a:gd name="connsiteY171" fmla="*/ 849786 h 1420188"/>
                <a:gd name="connsiteX172" fmla="*/ 676129 w 792497"/>
                <a:gd name="connsiteY172" fmla="*/ 843177 h 1420188"/>
                <a:gd name="connsiteX173" fmla="*/ 611647 w 792497"/>
                <a:gd name="connsiteY173" fmla="*/ 833695 h 1420188"/>
                <a:gd name="connsiteX174" fmla="*/ 566594 w 792497"/>
                <a:gd name="connsiteY174" fmla="*/ 814425 h 1420188"/>
                <a:gd name="connsiteX175" fmla="*/ 520418 w 792497"/>
                <a:gd name="connsiteY175" fmla="*/ 793829 h 1420188"/>
                <a:gd name="connsiteX176" fmla="*/ 505687 w 792497"/>
                <a:gd name="connsiteY176" fmla="*/ 792680 h 1420188"/>
                <a:gd name="connsiteX177" fmla="*/ 471684 w 792497"/>
                <a:gd name="connsiteY177" fmla="*/ 779813 h 1420188"/>
                <a:gd name="connsiteX178" fmla="*/ 405337 w 792497"/>
                <a:gd name="connsiteY178" fmla="*/ 763084 h 1420188"/>
                <a:gd name="connsiteX179" fmla="*/ 396040 w 792497"/>
                <a:gd name="connsiteY179" fmla="*/ 766393 h 1420188"/>
                <a:gd name="connsiteX180" fmla="*/ 395753 w 792497"/>
                <a:gd name="connsiteY180" fmla="*/ 766076 h 1420188"/>
                <a:gd name="connsiteX181" fmla="*/ 389006 w 792497"/>
                <a:gd name="connsiteY181" fmla="*/ 760743 h 1420188"/>
                <a:gd name="connsiteX182" fmla="*/ 321665 w 792497"/>
                <a:gd name="connsiteY182" fmla="*/ 697873 h 1420188"/>
                <a:gd name="connsiteX183" fmla="*/ 306509 w 792497"/>
                <a:gd name="connsiteY183" fmla="*/ 674088 h 1420188"/>
                <a:gd name="connsiteX184" fmla="*/ 284816 w 792497"/>
                <a:gd name="connsiteY184" fmla="*/ 627231 h 1420188"/>
                <a:gd name="connsiteX185" fmla="*/ 265438 w 792497"/>
                <a:gd name="connsiteY185" fmla="*/ 586105 h 1420188"/>
                <a:gd name="connsiteX186" fmla="*/ 236073 w 792497"/>
                <a:gd name="connsiteY186" fmla="*/ 498888 h 1420188"/>
                <a:gd name="connsiteX187" fmla="*/ 221273 w 792497"/>
                <a:gd name="connsiteY187" fmla="*/ 417775 h 1420188"/>
                <a:gd name="connsiteX188" fmla="*/ 212160 w 792497"/>
                <a:gd name="connsiteY188" fmla="*/ 360678 h 1420188"/>
                <a:gd name="connsiteX189" fmla="*/ 196138 w 792497"/>
                <a:gd name="connsiteY189" fmla="*/ 259831 h 1420188"/>
                <a:gd name="connsiteX190" fmla="*/ 192902 w 792497"/>
                <a:gd name="connsiteY190" fmla="*/ 245433 h 1420188"/>
                <a:gd name="connsiteX191" fmla="*/ 193382 w 792497"/>
                <a:gd name="connsiteY191" fmla="*/ 241979 h 1420188"/>
                <a:gd name="connsiteX192" fmla="*/ 195864 w 792497"/>
                <a:gd name="connsiteY192" fmla="*/ 243252 h 1420188"/>
                <a:gd name="connsiteX193" fmla="*/ 246741 w 792497"/>
                <a:gd name="connsiteY193" fmla="*/ 294897 h 1420188"/>
                <a:gd name="connsiteX194" fmla="*/ 251143 w 792497"/>
                <a:gd name="connsiteY194" fmla="*/ 298326 h 1420188"/>
                <a:gd name="connsiteX195" fmla="*/ 251971 w 792497"/>
                <a:gd name="connsiteY195" fmla="*/ 301708 h 1420188"/>
                <a:gd name="connsiteX196" fmla="*/ 253124 w 792497"/>
                <a:gd name="connsiteY196" fmla="*/ 304258 h 1420188"/>
                <a:gd name="connsiteX197" fmla="*/ 255850 w 792497"/>
                <a:gd name="connsiteY197" fmla="*/ 308347 h 1420188"/>
                <a:gd name="connsiteX198" fmla="*/ 272429 w 792497"/>
                <a:gd name="connsiteY198" fmla="*/ 345157 h 1420188"/>
                <a:gd name="connsiteX199" fmla="*/ 292896 w 792497"/>
                <a:gd name="connsiteY199" fmla="*/ 403120 h 1420188"/>
                <a:gd name="connsiteX200" fmla="*/ 319659 w 792497"/>
                <a:gd name="connsiteY200" fmla="*/ 434157 h 1420188"/>
                <a:gd name="connsiteX201" fmla="*/ 343366 w 792497"/>
                <a:gd name="connsiteY201" fmla="*/ 461538 h 1420188"/>
                <a:gd name="connsiteX202" fmla="*/ 352243 w 792497"/>
                <a:gd name="connsiteY202" fmla="*/ 481854 h 1420188"/>
                <a:gd name="connsiteX203" fmla="*/ 403802 w 792497"/>
                <a:gd name="connsiteY203" fmla="*/ 529578 h 1420188"/>
                <a:gd name="connsiteX204" fmla="*/ 413292 w 792497"/>
                <a:gd name="connsiteY204" fmla="*/ 532196 h 1420188"/>
                <a:gd name="connsiteX205" fmla="*/ 443660 w 792497"/>
                <a:gd name="connsiteY205" fmla="*/ 556739 h 1420188"/>
                <a:gd name="connsiteX206" fmla="*/ 456648 w 792497"/>
                <a:gd name="connsiteY206" fmla="*/ 581835 h 1420188"/>
                <a:gd name="connsiteX207" fmla="*/ 479965 w 792497"/>
                <a:gd name="connsiteY207" fmla="*/ 604728 h 1420188"/>
                <a:gd name="connsiteX208" fmla="*/ 495815 w 792497"/>
                <a:gd name="connsiteY208" fmla="*/ 611479 h 1420188"/>
                <a:gd name="connsiteX209" fmla="*/ 532613 w 792497"/>
                <a:gd name="connsiteY209" fmla="*/ 628547 h 1420188"/>
                <a:gd name="connsiteX210" fmla="*/ 569813 w 792497"/>
                <a:gd name="connsiteY210" fmla="*/ 656836 h 1420188"/>
                <a:gd name="connsiteX211" fmla="*/ 611608 w 792497"/>
                <a:gd name="connsiteY211" fmla="*/ 693231 h 1420188"/>
                <a:gd name="connsiteX212" fmla="*/ 631925 w 792497"/>
                <a:gd name="connsiteY212" fmla="*/ 709206 h 1420188"/>
                <a:gd name="connsiteX213" fmla="*/ 645084 w 792497"/>
                <a:gd name="connsiteY213" fmla="*/ 715807 h 1420188"/>
                <a:gd name="connsiteX214" fmla="*/ 654544 w 792497"/>
                <a:gd name="connsiteY214" fmla="*/ 709390 h 1420188"/>
                <a:gd name="connsiteX215" fmla="*/ 654077 w 792497"/>
                <a:gd name="connsiteY215" fmla="*/ 700818 h 1420188"/>
                <a:gd name="connsiteX216" fmla="*/ 639662 w 792497"/>
                <a:gd name="connsiteY216" fmla="*/ 619670 h 1420188"/>
                <a:gd name="connsiteX217" fmla="*/ 630605 w 792497"/>
                <a:gd name="connsiteY217" fmla="*/ 588848 h 1420188"/>
                <a:gd name="connsiteX218" fmla="*/ 604733 w 792497"/>
                <a:gd name="connsiteY218" fmla="*/ 548938 h 1420188"/>
                <a:gd name="connsiteX219" fmla="*/ 576946 w 792497"/>
                <a:gd name="connsiteY219" fmla="*/ 522792 h 1420188"/>
                <a:gd name="connsiteX220" fmla="*/ 543444 w 792497"/>
                <a:gd name="connsiteY220" fmla="*/ 480706 h 1420188"/>
                <a:gd name="connsiteX221" fmla="*/ 531691 w 792497"/>
                <a:gd name="connsiteY221" fmla="*/ 460530 h 1420188"/>
                <a:gd name="connsiteX222" fmla="*/ 483604 w 792497"/>
                <a:gd name="connsiteY222" fmla="*/ 413669 h 1420188"/>
                <a:gd name="connsiteX223" fmla="*/ 445521 w 792497"/>
                <a:gd name="connsiteY223" fmla="*/ 391016 h 1420188"/>
                <a:gd name="connsiteX224" fmla="*/ 401046 w 792497"/>
                <a:gd name="connsiteY224" fmla="*/ 356319 h 1420188"/>
                <a:gd name="connsiteX225" fmla="*/ 378479 w 792497"/>
                <a:gd name="connsiteY225" fmla="*/ 333623 h 1420188"/>
                <a:gd name="connsiteX226" fmla="*/ 344717 w 792497"/>
                <a:gd name="connsiteY226" fmla="*/ 309144 h 1420188"/>
                <a:gd name="connsiteX227" fmla="*/ 287221 w 792497"/>
                <a:gd name="connsiteY227" fmla="*/ 291519 h 1420188"/>
                <a:gd name="connsiteX228" fmla="*/ 259030 w 792497"/>
                <a:gd name="connsiteY228" fmla="*/ 291806 h 1420188"/>
                <a:gd name="connsiteX229" fmla="*/ 257496 w 792497"/>
                <a:gd name="connsiteY229" fmla="*/ 292205 h 1420188"/>
                <a:gd name="connsiteX230" fmla="*/ 247624 w 792497"/>
                <a:gd name="connsiteY230" fmla="*/ 280233 h 1420188"/>
                <a:gd name="connsiteX231" fmla="*/ 190219 w 792497"/>
                <a:gd name="connsiteY231" fmla="*/ 206801 h 1420188"/>
                <a:gd name="connsiteX232" fmla="*/ 178299 w 792497"/>
                <a:gd name="connsiteY232" fmla="*/ 174663 h 1420188"/>
                <a:gd name="connsiteX233" fmla="*/ 173284 w 792497"/>
                <a:gd name="connsiteY233" fmla="*/ 139340 h 1420188"/>
                <a:gd name="connsiteX234" fmla="*/ 169096 w 792497"/>
                <a:gd name="connsiteY234" fmla="*/ 96550 h 1420188"/>
                <a:gd name="connsiteX235" fmla="*/ 169242 w 792497"/>
                <a:gd name="connsiteY235" fmla="*/ 96632 h 1420188"/>
                <a:gd name="connsiteX236" fmla="*/ 179353 w 792497"/>
                <a:gd name="connsiteY236" fmla="*/ 101171 h 1420188"/>
                <a:gd name="connsiteX237" fmla="*/ 196082 w 792497"/>
                <a:gd name="connsiteY237" fmla="*/ 123944 h 1420188"/>
                <a:gd name="connsiteX238" fmla="*/ 197557 w 792497"/>
                <a:gd name="connsiteY238" fmla="*/ 134925 h 1420188"/>
                <a:gd name="connsiteX239" fmla="*/ 215456 w 792497"/>
                <a:gd name="connsiteY239" fmla="*/ 163223 h 1420188"/>
                <a:gd name="connsiteX240" fmla="*/ 241902 w 792497"/>
                <a:gd name="connsiteY240" fmla="*/ 172186 h 1420188"/>
                <a:gd name="connsiteX241" fmla="*/ 266492 w 792497"/>
                <a:gd name="connsiteY241" fmla="*/ 172464 h 1420188"/>
                <a:gd name="connsiteX242" fmla="*/ 298867 w 792497"/>
                <a:gd name="connsiteY242" fmla="*/ 181928 h 1420188"/>
                <a:gd name="connsiteX243" fmla="*/ 321635 w 792497"/>
                <a:gd name="connsiteY243" fmla="*/ 202515 h 1420188"/>
                <a:gd name="connsiteX244" fmla="*/ 394750 w 792497"/>
                <a:gd name="connsiteY244" fmla="*/ 243234 h 1420188"/>
                <a:gd name="connsiteX245" fmla="*/ 450540 w 792497"/>
                <a:gd name="connsiteY245" fmla="*/ 240281 h 1420188"/>
                <a:gd name="connsiteX246" fmla="*/ 493659 w 792497"/>
                <a:gd name="connsiteY246" fmla="*/ 231053 h 1420188"/>
                <a:gd name="connsiteX247" fmla="*/ 507114 w 792497"/>
                <a:gd name="connsiteY247" fmla="*/ 229703 h 1420188"/>
                <a:gd name="connsiteX248" fmla="*/ 513342 w 792497"/>
                <a:gd name="connsiteY248" fmla="*/ 217530 h 1420188"/>
                <a:gd name="connsiteX249" fmla="*/ 506154 w 792497"/>
                <a:gd name="connsiteY249" fmla="*/ 207646 h 1420188"/>
                <a:gd name="connsiteX250" fmla="*/ 471457 w 792497"/>
                <a:gd name="connsiteY250" fmla="*/ 172751 h 1420188"/>
                <a:gd name="connsiteX251" fmla="*/ 438598 w 792497"/>
                <a:gd name="connsiteY251" fmla="*/ 147244 h 1420188"/>
                <a:gd name="connsiteX252" fmla="*/ 378668 w 792497"/>
                <a:gd name="connsiteY252" fmla="*/ 132032 h 1420188"/>
                <a:gd name="connsiteX253" fmla="*/ 362693 w 792497"/>
                <a:gd name="connsiteY253" fmla="*/ 132958 h 1420188"/>
                <a:gd name="connsiteX254" fmla="*/ 325784 w 792497"/>
                <a:gd name="connsiteY254" fmla="*/ 125080 h 1420188"/>
                <a:gd name="connsiteX255" fmla="*/ 293063 w 792497"/>
                <a:gd name="connsiteY255" fmla="*/ 103254 h 1420188"/>
                <a:gd name="connsiteX256" fmla="*/ 222374 w 792497"/>
                <a:gd name="connsiteY256" fmla="*/ 74973 h 1420188"/>
                <a:gd name="connsiteX257" fmla="*/ 179117 w 792497"/>
                <a:gd name="connsiteY257" fmla="*/ 81047 h 1420188"/>
                <a:gd name="connsiteX258" fmla="*/ 170635 w 792497"/>
                <a:gd name="connsiteY258" fmla="*/ 83036 h 1420188"/>
                <a:gd name="connsiteX259" fmla="*/ 168264 w 792497"/>
                <a:gd name="connsiteY259" fmla="*/ 84082 h 1420188"/>
                <a:gd name="connsiteX260" fmla="*/ 167694 w 792497"/>
                <a:gd name="connsiteY260" fmla="*/ 71892 h 1420188"/>
                <a:gd name="connsiteX261" fmla="*/ 165054 w 792497"/>
                <a:gd name="connsiteY261" fmla="*/ 7949 h 1420188"/>
                <a:gd name="connsiteX262" fmla="*/ 164801 w 792497"/>
                <a:gd name="connsiteY262" fmla="*/ 5506 h 1420188"/>
                <a:gd name="connsiteX263" fmla="*/ 160112 w 792497"/>
                <a:gd name="connsiteY263" fmla="*/ 298 h 1420188"/>
                <a:gd name="connsiteX264" fmla="*/ 153567 w 792497"/>
                <a:gd name="connsiteY264" fmla="*/ 2463 h 1420188"/>
                <a:gd name="connsiteX265" fmla="*/ 150129 w 792497"/>
                <a:gd name="connsiteY265" fmla="*/ 8897 h 1420188"/>
                <a:gd name="connsiteX266" fmla="*/ 145809 w 792497"/>
                <a:gd name="connsiteY266" fmla="*/ 47683 h 1420188"/>
                <a:gd name="connsiteX267" fmla="*/ 147583 w 792497"/>
                <a:gd name="connsiteY267" fmla="*/ 80790 h 1420188"/>
                <a:gd name="connsiteX268" fmla="*/ 135037 w 792497"/>
                <a:gd name="connsiteY268" fmla="*/ 84009 h 1420188"/>
                <a:gd name="connsiteX269" fmla="*/ 99003 w 792497"/>
                <a:gd name="connsiteY269" fmla="*/ 106490 h 1420188"/>
                <a:gd name="connsiteX270" fmla="*/ 88167 w 792497"/>
                <a:gd name="connsiteY270" fmla="*/ 127039 h 1420188"/>
                <a:gd name="connsiteX271" fmla="*/ 74070 w 792497"/>
                <a:gd name="connsiteY271" fmla="*/ 146511 h 1420188"/>
                <a:gd name="connsiteX272" fmla="*/ 41207 w 792497"/>
                <a:gd name="connsiteY272" fmla="*/ 217286 h 1420188"/>
                <a:gd name="connsiteX273" fmla="*/ 50873 w 792497"/>
                <a:gd name="connsiteY273" fmla="*/ 260268 h 1420188"/>
                <a:gd name="connsiteX274" fmla="*/ 53136 w 792497"/>
                <a:gd name="connsiteY274" fmla="*/ 285471 h 1420188"/>
                <a:gd name="connsiteX275" fmla="*/ 38018 w 792497"/>
                <a:gd name="connsiteY275" fmla="*/ 330957 h 1420188"/>
                <a:gd name="connsiteX276" fmla="*/ 27856 w 792497"/>
                <a:gd name="connsiteY276" fmla="*/ 368860 h 1420188"/>
                <a:gd name="connsiteX277" fmla="*/ 37332 w 792497"/>
                <a:gd name="connsiteY277" fmla="*/ 435331 h 1420188"/>
                <a:gd name="connsiteX278" fmla="*/ 53466 w 792497"/>
                <a:gd name="connsiteY278" fmla="*/ 503264 h 1420188"/>
                <a:gd name="connsiteX279" fmla="*/ 61627 w 792497"/>
                <a:gd name="connsiteY279" fmla="*/ 548853 h 1420188"/>
                <a:gd name="connsiteX280" fmla="*/ 63161 w 792497"/>
                <a:gd name="connsiteY280" fmla="*/ 552487 h 1420188"/>
                <a:gd name="connsiteX281" fmla="*/ 77567 w 792497"/>
                <a:gd name="connsiteY281" fmla="*/ 557648 h 1420188"/>
                <a:gd name="connsiteX282" fmla="*/ 88137 w 792497"/>
                <a:gd name="connsiteY282" fmla="*/ 544018 h 1420188"/>
                <a:gd name="connsiteX283" fmla="*/ 107811 w 792497"/>
                <a:gd name="connsiteY283" fmla="*/ 478267 h 1420188"/>
                <a:gd name="connsiteX284" fmla="*/ 115968 w 792497"/>
                <a:gd name="connsiteY284" fmla="*/ 458983 h 1420188"/>
                <a:gd name="connsiteX285" fmla="*/ 124189 w 792497"/>
                <a:gd name="connsiteY285" fmla="*/ 398624 h 1420188"/>
                <a:gd name="connsiteX286" fmla="*/ 118818 w 792497"/>
                <a:gd name="connsiteY286" fmla="*/ 372118 h 1420188"/>
                <a:gd name="connsiteX287" fmla="*/ 116109 w 792497"/>
                <a:gd name="connsiteY287" fmla="*/ 334639 h 1420188"/>
                <a:gd name="connsiteX288" fmla="*/ 128809 w 792497"/>
                <a:gd name="connsiteY288" fmla="*/ 308188 h 1420188"/>
                <a:gd name="connsiteX289" fmla="*/ 145393 w 792497"/>
                <a:gd name="connsiteY289" fmla="*/ 282308 h 1420188"/>
                <a:gd name="connsiteX290" fmla="*/ 153618 w 792497"/>
                <a:gd name="connsiteY290" fmla="*/ 235935 h 1420188"/>
                <a:gd name="connsiteX291" fmla="*/ 137883 w 792497"/>
                <a:gd name="connsiteY291" fmla="*/ 194800 h 1420188"/>
                <a:gd name="connsiteX292" fmla="*/ 128192 w 792497"/>
                <a:gd name="connsiteY292" fmla="*/ 163407 h 1420188"/>
                <a:gd name="connsiteX293" fmla="*/ 144879 w 792497"/>
                <a:gd name="connsiteY293" fmla="*/ 105127 h 1420188"/>
                <a:gd name="connsiteX294" fmla="*/ 148921 w 792497"/>
                <a:gd name="connsiteY294" fmla="*/ 99679 h 1420188"/>
                <a:gd name="connsiteX295" fmla="*/ 153691 w 792497"/>
                <a:gd name="connsiteY295" fmla="*/ 144604 h 1420188"/>
                <a:gd name="connsiteX296" fmla="*/ 168393 w 792497"/>
                <a:gd name="connsiteY296" fmla="*/ 223175 h 1420188"/>
                <a:gd name="connsiteX297" fmla="*/ 180244 w 792497"/>
                <a:gd name="connsiteY297" fmla="*/ 274700 h 1420188"/>
                <a:gd name="connsiteX298" fmla="*/ 192045 w 792497"/>
                <a:gd name="connsiteY298" fmla="*/ 347587 h 1420188"/>
                <a:gd name="connsiteX299" fmla="*/ 197252 w 792497"/>
                <a:gd name="connsiteY299" fmla="*/ 382906 h 1420188"/>
                <a:gd name="connsiteX300" fmla="*/ 192816 w 792497"/>
                <a:gd name="connsiteY300" fmla="*/ 395705 h 1420188"/>
                <a:gd name="connsiteX301" fmla="*/ 178860 w 792497"/>
                <a:gd name="connsiteY301" fmla="*/ 411187 h 1420188"/>
                <a:gd name="connsiteX302" fmla="*/ 158153 w 792497"/>
                <a:gd name="connsiteY302" fmla="*/ 450213 h 1420188"/>
                <a:gd name="connsiteX303" fmla="*/ 145942 w 792497"/>
                <a:gd name="connsiteY303" fmla="*/ 522552 h 1420188"/>
                <a:gd name="connsiteX304" fmla="*/ 138831 w 792497"/>
                <a:gd name="connsiteY304" fmla="*/ 533397 h 1420188"/>
                <a:gd name="connsiteX305" fmla="*/ 98369 w 792497"/>
                <a:gd name="connsiteY305" fmla="*/ 569641 h 1420188"/>
                <a:gd name="connsiteX306" fmla="*/ 82274 w 792497"/>
                <a:gd name="connsiteY306" fmla="*/ 578561 h 1420188"/>
                <a:gd name="connsiteX307" fmla="*/ 66663 w 792497"/>
                <a:gd name="connsiteY307" fmla="*/ 608239 h 1420188"/>
                <a:gd name="connsiteX308" fmla="*/ 57268 w 792497"/>
                <a:gd name="connsiteY308" fmla="*/ 637930 h 1420188"/>
                <a:gd name="connsiteX309" fmla="*/ 41863 w 792497"/>
                <a:gd name="connsiteY309" fmla="*/ 657089 h 1420188"/>
                <a:gd name="connsiteX310" fmla="*/ 13702 w 792497"/>
                <a:gd name="connsiteY310" fmla="*/ 691242 h 1420188"/>
                <a:gd name="connsiteX311" fmla="*/ 3257 w 792497"/>
                <a:gd name="connsiteY311" fmla="*/ 709279 h 1420188"/>
                <a:gd name="connsiteX312" fmla="*/ 2854 w 792497"/>
                <a:gd name="connsiteY312" fmla="*/ 735489 h 1420188"/>
                <a:gd name="connsiteX313" fmla="*/ 8130 w 792497"/>
                <a:gd name="connsiteY313" fmla="*/ 746586 h 1420188"/>
                <a:gd name="connsiteX314" fmla="*/ 27045 w 792497"/>
                <a:gd name="connsiteY314" fmla="*/ 786530 h 1420188"/>
                <a:gd name="connsiteX315" fmla="*/ 32630 w 792497"/>
                <a:gd name="connsiteY315" fmla="*/ 821248 h 1420188"/>
                <a:gd name="connsiteX316" fmla="*/ 32643 w 792497"/>
                <a:gd name="connsiteY316" fmla="*/ 831025 h 1420188"/>
                <a:gd name="connsiteX317" fmla="*/ 41173 w 792497"/>
                <a:gd name="connsiteY317" fmla="*/ 834853 h 1420188"/>
                <a:gd name="connsiteX318" fmla="*/ 46741 w 792497"/>
                <a:gd name="connsiteY318" fmla="*/ 830087 h 1420188"/>
                <a:gd name="connsiteX319" fmla="*/ 101167 w 792497"/>
                <a:gd name="connsiteY319" fmla="*/ 723565 h 1420188"/>
                <a:gd name="connsiteX320" fmla="*/ 107528 w 792497"/>
                <a:gd name="connsiteY320" fmla="*/ 666146 h 1420188"/>
                <a:gd name="connsiteX321" fmla="*/ 123717 w 792497"/>
                <a:gd name="connsiteY321" fmla="*/ 633043 h 1420188"/>
                <a:gd name="connsiteX322" fmla="*/ 130113 w 792497"/>
                <a:gd name="connsiteY322" fmla="*/ 627278 h 1420188"/>
                <a:gd name="connsiteX323" fmla="*/ 161265 w 792497"/>
                <a:gd name="connsiteY323" fmla="*/ 575505 h 1420188"/>
                <a:gd name="connsiteX324" fmla="*/ 158342 w 792497"/>
                <a:gd name="connsiteY324" fmla="*/ 520902 h 1420188"/>
                <a:gd name="connsiteX325" fmla="*/ 156237 w 792497"/>
                <a:gd name="connsiteY325" fmla="*/ 517584 h 1420188"/>
                <a:gd name="connsiteX326" fmla="*/ 170635 w 792497"/>
                <a:gd name="connsiteY326" fmla="*/ 452901 h 1420188"/>
                <a:gd name="connsiteX327" fmla="*/ 197167 w 792497"/>
                <a:gd name="connsiteY327" fmla="*/ 410325 h 1420188"/>
                <a:gd name="connsiteX328" fmla="*/ 200141 w 792497"/>
                <a:gd name="connsiteY328" fmla="*/ 408427 h 1420188"/>
                <a:gd name="connsiteX329" fmla="*/ 201886 w 792497"/>
                <a:gd name="connsiteY329" fmla="*/ 411213 h 1420188"/>
                <a:gd name="connsiteX330" fmla="*/ 204419 w 792497"/>
                <a:gd name="connsiteY330" fmla="*/ 425752 h 1420188"/>
                <a:gd name="connsiteX331" fmla="*/ 221911 w 792497"/>
                <a:gd name="connsiteY331" fmla="*/ 516517 h 1420188"/>
                <a:gd name="connsiteX332" fmla="*/ 216262 w 792497"/>
                <a:gd name="connsiteY332" fmla="*/ 524224 h 1420188"/>
                <a:gd name="connsiteX333" fmla="*/ 210081 w 792497"/>
                <a:gd name="connsiteY333" fmla="*/ 547940 h 1420188"/>
                <a:gd name="connsiteX334" fmla="*/ 196369 w 792497"/>
                <a:gd name="connsiteY334" fmla="*/ 583001 h 1420188"/>
                <a:gd name="connsiteX335" fmla="*/ 190201 w 792497"/>
                <a:gd name="connsiteY335" fmla="*/ 592195 h 1420188"/>
                <a:gd name="connsiteX336" fmla="*/ 180296 w 792497"/>
                <a:gd name="connsiteY336" fmla="*/ 624762 h 1420188"/>
                <a:gd name="connsiteX337" fmla="*/ 189027 w 792497"/>
                <a:gd name="connsiteY337" fmla="*/ 668966 h 1420188"/>
                <a:gd name="connsiteX338" fmla="*/ 190369 w 792497"/>
                <a:gd name="connsiteY338" fmla="*/ 706844 h 1420188"/>
                <a:gd name="connsiteX339" fmla="*/ 184775 w 792497"/>
                <a:gd name="connsiteY339" fmla="*/ 750504 h 1420188"/>
                <a:gd name="connsiteX340" fmla="*/ 169627 w 792497"/>
                <a:gd name="connsiteY340" fmla="*/ 769715 h 1420188"/>
                <a:gd name="connsiteX341" fmla="*/ 162847 w 792497"/>
                <a:gd name="connsiteY341" fmla="*/ 791969 h 1420188"/>
                <a:gd name="connsiteX342" fmla="*/ 154621 w 792497"/>
                <a:gd name="connsiteY342" fmla="*/ 809448 h 1420188"/>
                <a:gd name="connsiteX343" fmla="*/ 139225 w 792497"/>
                <a:gd name="connsiteY343" fmla="*/ 827039 h 1420188"/>
                <a:gd name="connsiteX344" fmla="*/ 124926 w 792497"/>
                <a:gd name="connsiteY344" fmla="*/ 851256 h 1420188"/>
                <a:gd name="connsiteX345" fmla="*/ 127386 w 792497"/>
                <a:gd name="connsiteY345" fmla="*/ 914830 h 1420188"/>
                <a:gd name="connsiteX346" fmla="*/ 128274 w 792497"/>
                <a:gd name="connsiteY346" fmla="*/ 958927 h 1420188"/>
                <a:gd name="connsiteX347" fmla="*/ 120743 w 792497"/>
                <a:gd name="connsiteY347" fmla="*/ 981014 h 1420188"/>
                <a:gd name="connsiteX348" fmla="*/ 126701 w 792497"/>
                <a:gd name="connsiteY348" fmla="*/ 1049101 h 1420188"/>
                <a:gd name="connsiteX349" fmla="*/ 139709 w 792497"/>
                <a:gd name="connsiteY349" fmla="*/ 1075521 h 1420188"/>
                <a:gd name="connsiteX350" fmla="*/ 143914 w 792497"/>
                <a:gd name="connsiteY350" fmla="*/ 1083010 h 1420188"/>
                <a:gd name="connsiteX351" fmla="*/ 172032 w 792497"/>
                <a:gd name="connsiteY351" fmla="*/ 1136129 h 1420188"/>
                <a:gd name="connsiteX352" fmla="*/ 174051 w 792497"/>
                <a:gd name="connsiteY352" fmla="*/ 1140612 h 1420188"/>
                <a:gd name="connsiteX353" fmla="*/ 182889 w 792497"/>
                <a:gd name="connsiteY353" fmla="*/ 1146155 h 1420188"/>
                <a:gd name="connsiteX354" fmla="*/ 189177 w 792497"/>
                <a:gd name="connsiteY354" fmla="*/ 1139421 h 1420188"/>
                <a:gd name="connsiteX355" fmla="*/ 193596 w 792497"/>
                <a:gd name="connsiteY355" fmla="*/ 1127951 h 1420188"/>
                <a:gd name="connsiteX356" fmla="*/ 201239 w 792497"/>
                <a:gd name="connsiteY356" fmla="*/ 1107197 h 1420188"/>
                <a:gd name="connsiteX357" fmla="*/ 216948 w 792497"/>
                <a:gd name="connsiteY357" fmla="*/ 1072504 h 1420188"/>
                <a:gd name="connsiteX358" fmla="*/ 251045 w 792497"/>
                <a:gd name="connsiteY358" fmla="*/ 980345 h 1420188"/>
                <a:gd name="connsiteX359" fmla="*/ 260436 w 792497"/>
                <a:gd name="connsiteY359" fmla="*/ 961863 h 1420188"/>
                <a:gd name="connsiteX360" fmla="*/ 267135 w 792497"/>
                <a:gd name="connsiteY360" fmla="*/ 953059 h 1420188"/>
                <a:gd name="connsiteX361" fmla="*/ 286539 w 792497"/>
                <a:gd name="connsiteY361" fmla="*/ 903493 h 1420188"/>
                <a:gd name="connsiteX362" fmla="*/ 287358 w 792497"/>
                <a:gd name="connsiteY362" fmla="*/ 870317 h 1420188"/>
                <a:gd name="connsiteX363" fmla="*/ 296260 w 792497"/>
                <a:gd name="connsiteY363" fmla="*/ 842855 h 1420188"/>
                <a:gd name="connsiteX364" fmla="*/ 300602 w 792497"/>
                <a:gd name="connsiteY364" fmla="*/ 836893 h 1420188"/>
                <a:gd name="connsiteX365" fmla="*/ 307628 w 792497"/>
                <a:gd name="connsiteY365" fmla="*/ 804086 h 1420188"/>
                <a:gd name="connsiteX366" fmla="*/ 299647 w 792497"/>
                <a:gd name="connsiteY366" fmla="*/ 776268 h 1420188"/>
                <a:gd name="connsiteX367" fmla="*/ 288267 w 792497"/>
                <a:gd name="connsiteY367" fmla="*/ 756834 h 1420188"/>
                <a:gd name="connsiteX368" fmla="*/ 280483 w 792497"/>
                <a:gd name="connsiteY368" fmla="*/ 746800 h 1420188"/>
                <a:gd name="connsiteX369" fmla="*/ 281490 w 792497"/>
                <a:gd name="connsiteY369" fmla="*/ 745476 h 1420188"/>
                <a:gd name="connsiteX370" fmla="*/ 296153 w 792497"/>
                <a:gd name="connsiteY370" fmla="*/ 695995 h 1420188"/>
                <a:gd name="connsiteX371" fmla="*/ 303290 w 792497"/>
                <a:gd name="connsiteY371" fmla="*/ 713826 h 1420188"/>
                <a:gd name="connsiteX372" fmla="*/ 310855 w 792497"/>
                <a:gd name="connsiteY372" fmla="*/ 734636 h 1420188"/>
                <a:gd name="connsiteX373" fmla="*/ 326478 w 792497"/>
                <a:gd name="connsiteY373" fmla="*/ 782526 h 1420188"/>
                <a:gd name="connsiteX374" fmla="*/ 344365 w 792497"/>
                <a:gd name="connsiteY374" fmla="*/ 841312 h 1420188"/>
                <a:gd name="connsiteX375" fmla="*/ 345788 w 792497"/>
                <a:gd name="connsiteY375" fmla="*/ 852238 h 1420188"/>
                <a:gd name="connsiteX376" fmla="*/ 345291 w 792497"/>
                <a:gd name="connsiteY376" fmla="*/ 892841 h 1420188"/>
                <a:gd name="connsiteX377" fmla="*/ 336770 w 792497"/>
                <a:gd name="connsiteY377" fmla="*/ 964940 h 1420188"/>
                <a:gd name="connsiteX378" fmla="*/ 335600 w 792497"/>
                <a:gd name="connsiteY378" fmla="*/ 972973 h 1420188"/>
                <a:gd name="connsiteX379" fmla="*/ 334922 w 792497"/>
                <a:gd name="connsiteY379" fmla="*/ 973174 h 1420188"/>
                <a:gd name="connsiteX380" fmla="*/ 321781 w 792497"/>
                <a:gd name="connsiteY380" fmla="*/ 985682 h 1420188"/>
                <a:gd name="connsiteX381" fmla="*/ 286218 w 792497"/>
                <a:gd name="connsiteY381" fmla="*/ 1032830 h 1420188"/>
                <a:gd name="connsiteX382" fmla="*/ 254958 w 792497"/>
                <a:gd name="connsiteY382" fmla="*/ 1118963 h 1420188"/>
                <a:gd name="connsiteX383" fmla="*/ 242489 w 792497"/>
                <a:gd name="connsiteY383" fmla="*/ 1166081 h 1420188"/>
                <a:gd name="connsiteX384" fmla="*/ 226515 w 792497"/>
                <a:gd name="connsiteY384" fmla="*/ 1204696 h 1420188"/>
                <a:gd name="connsiteX385" fmla="*/ 221714 w 792497"/>
                <a:gd name="connsiteY385" fmla="*/ 1281437 h 1420188"/>
                <a:gd name="connsiteX386" fmla="*/ 229631 w 792497"/>
                <a:gd name="connsiteY386" fmla="*/ 1359764 h 1420188"/>
                <a:gd name="connsiteX387" fmla="*/ 230869 w 792497"/>
                <a:gd name="connsiteY387" fmla="*/ 1368255 h 1420188"/>
                <a:gd name="connsiteX388" fmla="*/ 243531 w 792497"/>
                <a:gd name="connsiteY388" fmla="*/ 1370917 h 14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792497" h="1420188">
                  <a:moveTo>
                    <a:pt x="243531" y="1370917"/>
                  </a:moveTo>
                  <a:cubicBezTo>
                    <a:pt x="245126" y="1369087"/>
                    <a:pt x="246428" y="1366931"/>
                    <a:pt x="247522" y="1364758"/>
                  </a:cubicBezTo>
                  <a:cubicBezTo>
                    <a:pt x="255442" y="1349006"/>
                    <a:pt x="263346" y="1333262"/>
                    <a:pt x="270204" y="1316974"/>
                  </a:cubicBezTo>
                  <a:cubicBezTo>
                    <a:pt x="276977" y="1300880"/>
                    <a:pt x="281117" y="1284361"/>
                    <a:pt x="282317" y="1266997"/>
                  </a:cubicBezTo>
                  <a:cubicBezTo>
                    <a:pt x="283200" y="1254211"/>
                    <a:pt x="286085" y="1241927"/>
                    <a:pt x="291254" y="1230105"/>
                  </a:cubicBezTo>
                  <a:cubicBezTo>
                    <a:pt x="295219" y="1221044"/>
                    <a:pt x="300062" y="1212497"/>
                    <a:pt x="305103" y="1204053"/>
                  </a:cubicBezTo>
                  <a:cubicBezTo>
                    <a:pt x="316397" y="1185125"/>
                    <a:pt x="324202" y="1165121"/>
                    <a:pt x="325698" y="1142876"/>
                  </a:cubicBezTo>
                  <a:cubicBezTo>
                    <a:pt x="326264" y="1134475"/>
                    <a:pt x="326517" y="1126086"/>
                    <a:pt x="326273" y="1117702"/>
                  </a:cubicBezTo>
                  <a:cubicBezTo>
                    <a:pt x="334185" y="1131783"/>
                    <a:pt x="340105" y="1146763"/>
                    <a:pt x="344275" y="1162301"/>
                  </a:cubicBezTo>
                  <a:cubicBezTo>
                    <a:pt x="348728" y="1178897"/>
                    <a:pt x="351755" y="1195875"/>
                    <a:pt x="353563" y="1213037"/>
                  </a:cubicBezTo>
                  <a:cubicBezTo>
                    <a:pt x="353881" y="1216050"/>
                    <a:pt x="354326" y="1219051"/>
                    <a:pt x="354785" y="1222051"/>
                  </a:cubicBezTo>
                  <a:cubicBezTo>
                    <a:pt x="353336" y="1222553"/>
                    <a:pt x="352106" y="1223736"/>
                    <a:pt x="351274" y="1225707"/>
                  </a:cubicBezTo>
                  <a:cubicBezTo>
                    <a:pt x="345441" y="1239496"/>
                    <a:pt x="335925" y="1250855"/>
                    <a:pt x="327464" y="1262921"/>
                  </a:cubicBezTo>
                  <a:cubicBezTo>
                    <a:pt x="319299" y="1274566"/>
                    <a:pt x="313873" y="1287425"/>
                    <a:pt x="312531" y="1301544"/>
                  </a:cubicBezTo>
                  <a:cubicBezTo>
                    <a:pt x="310847" y="1319323"/>
                    <a:pt x="313556" y="1336691"/>
                    <a:pt x="319895" y="1353425"/>
                  </a:cubicBezTo>
                  <a:cubicBezTo>
                    <a:pt x="321862" y="1358418"/>
                    <a:pt x="324301" y="1363082"/>
                    <a:pt x="327280" y="1367582"/>
                  </a:cubicBezTo>
                  <a:cubicBezTo>
                    <a:pt x="337464" y="1382953"/>
                    <a:pt x="348643" y="1397668"/>
                    <a:pt x="357721" y="1413775"/>
                  </a:cubicBezTo>
                  <a:cubicBezTo>
                    <a:pt x="358617" y="1415365"/>
                    <a:pt x="360014" y="1416720"/>
                    <a:pt x="361484" y="1417937"/>
                  </a:cubicBezTo>
                  <a:cubicBezTo>
                    <a:pt x="361484" y="1417963"/>
                    <a:pt x="361489" y="1417984"/>
                    <a:pt x="361493" y="1418006"/>
                  </a:cubicBezTo>
                  <a:cubicBezTo>
                    <a:pt x="361686" y="1419236"/>
                    <a:pt x="362689" y="1420393"/>
                    <a:pt x="363966" y="1420157"/>
                  </a:cubicBezTo>
                  <a:cubicBezTo>
                    <a:pt x="364185" y="1420119"/>
                    <a:pt x="364416" y="1419956"/>
                    <a:pt x="364648" y="1419870"/>
                  </a:cubicBezTo>
                  <a:cubicBezTo>
                    <a:pt x="367142" y="1420475"/>
                    <a:pt x="369885" y="1419219"/>
                    <a:pt x="371026" y="1416681"/>
                  </a:cubicBezTo>
                  <a:cubicBezTo>
                    <a:pt x="371857" y="1414830"/>
                    <a:pt x="372419" y="1412823"/>
                    <a:pt x="372873" y="1410839"/>
                  </a:cubicBezTo>
                  <a:cubicBezTo>
                    <a:pt x="375573" y="1399129"/>
                    <a:pt x="376156" y="1387338"/>
                    <a:pt x="374502" y="1375392"/>
                  </a:cubicBezTo>
                  <a:cubicBezTo>
                    <a:pt x="372873" y="1363617"/>
                    <a:pt x="371574" y="1351792"/>
                    <a:pt x="370125" y="1339992"/>
                  </a:cubicBezTo>
                  <a:cubicBezTo>
                    <a:pt x="368861" y="1329653"/>
                    <a:pt x="370091" y="1319581"/>
                    <a:pt x="372933" y="1309589"/>
                  </a:cubicBezTo>
                  <a:cubicBezTo>
                    <a:pt x="374947" y="1302495"/>
                    <a:pt x="376478" y="1295260"/>
                    <a:pt x="378201" y="1288081"/>
                  </a:cubicBezTo>
                  <a:cubicBezTo>
                    <a:pt x="381330" y="1275034"/>
                    <a:pt x="380631" y="1261999"/>
                    <a:pt x="377866" y="1249020"/>
                  </a:cubicBezTo>
                  <a:cubicBezTo>
                    <a:pt x="375886" y="1239728"/>
                    <a:pt x="371090" y="1232162"/>
                    <a:pt x="364159" y="1226063"/>
                  </a:cubicBezTo>
                  <a:cubicBezTo>
                    <a:pt x="363126" y="1209150"/>
                    <a:pt x="361304" y="1192318"/>
                    <a:pt x="358244" y="1175640"/>
                  </a:cubicBezTo>
                  <a:cubicBezTo>
                    <a:pt x="355436" y="1160321"/>
                    <a:pt x="352020" y="1145139"/>
                    <a:pt x="346221" y="1129820"/>
                  </a:cubicBezTo>
                  <a:cubicBezTo>
                    <a:pt x="340902" y="1117595"/>
                    <a:pt x="333821" y="1105748"/>
                    <a:pt x="325703" y="1094454"/>
                  </a:cubicBezTo>
                  <a:cubicBezTo>
                    <a:pt x="326341" y="1084424"/>
                    <a:pt x="328660" y="1074711"/>
                    <a:pt x="333469" y="1065419"/>
                  </a:cubicBezTo>
                  <a:cubicBezTo>
                    <a:pt x="335167" y="1062144"/>
                    <a:pt x="336538" y="1058694"/>
                    <a:pt x="338261" y="1055432"/>
                  </a:cubicBezTo>
                  <a:cubicBezTo>
                    <a:pt x="350914" y="1031480"/>
                    <a:pt x="352565" y="1006153"/>
                    <a:pt x="347605" y="980058"/>
                  </a:cubicBezTo>
                  <a:cubicBezTo>
                    <a:pt x="347104" y="977409"/>
                    <a:pt x="346169" y="975450"/>
                    <a:pt x="344858" y="974143"/>
                  </a:cubicBezTo>
                  <a:cubicBezTo>
                    <a:pt x="345068" y="973526"/>
                    <a:pt x="345252" y="972891"/>
                    <a:pt x="345428" y="972253"/>
                  </a:cubicBezTo>
                  <a:cubicBezTo>
                    <a:pt x="348651" y="960367"/>
                    <a:pt x="352016" y="948511"/>
                    <a:pt x="353662" y="936274"/>
                  </a:cubicBezTo>
                  <a:cubicBezTo>
                    <a:pt x="355625" y="921637"/>
                    <a:pt x="357387" y="906969"/>
                    <a:pt x="359264" y="892318"/>
                  </a:cubicBezTo>
                  <a:cubicBezTo>
                    <a:pt x="359363" y="891543"/>
                    <a:pt x="359517" y="890390"/>
                    <a:pt x="360023" y="890120"/>
                  </a:cubicBezTo>
                  <a:cubicBezTo>
                    <a:pt x="361776" y="889185"/>
                    <a:pt x="361832" y="891037"/>
                    <a:pt x="362209" y="891898"/>
                  </a:cubicBezTo>
                  <a:cubicBezTo>
                    <a:pt x="366971" y="902807"/>
                    <a:pt x="370421" y="914161"/>
                    <a:pt x="374167" y="925447"/>
                  </a:cubicBezTo>
                  <a:cubicBezTo>
                    <a:pt x="378946" y="939827"/>
                    <a:pt x="385432" y="953642"/>
                    <a:pt x="391179" y="967705"/>
                  </a:cubicBezTo>
                  <a:cubicBezTo>
                    <a:pt x="398929" y="988018"/>
                    <a:pt x="407879" y="1007781"/>
                    <a:pt x="417343" y="1027374"/>
                  </a:cubicBezTo>
                  <a:cubicBezTo>
                    <a:pt x="425791" y="1044858"/>
                    <a:pt x="435735" y="1061218"/>
                    <a:pt x="446995" y="1076880"/>
                  </a:cubicBezTo>
                  <a:cubicBezTo>
                    <a:pt x="448980" y="1079641"/>
                    <a:pt x="451255" y="1082195"/>
                    <a:pt x="453566" y="1084724"/>
                  </a:cubicBezTo>
                  <a:cubicBezTo>
                    <a:pt x="449022" y="1086211"/>
                    <a:pt x="444638" y="1088132"/>
                    <a:pt x="440754" y="1090948"/>
                  </a:cubicBezTo>
                  <a:cubicBezTo>
                    <a:pt x="416635" y="1108431"/>
                    <a:pt x="403875" y="1132031"/>
                    <a:pt x="403057" y="1161979"/>
                  </a:cubicBezTo>
                  <a:cubicBezTo>
                    <a:pt x="402782" y="1171924"/>
                    <a:pt x="404793" y="1181499"/>
                    <a:pt x="406631" y="1191182"/>
                  </a:cubicBezTo>
                  <a:cubicBezTo>
                    <a:pt x="408620" y="1201670"/>
                    <a:pt x="412748" y="1210958"/>
                    <a:pt x="421050" y="1217585"/>
                  </a:cubicBezTo>
                  <a:cubicBezTo>
                    <a:pt x="430086" y="1224794"/>
                    <a:pt x="432816" y="1233825"/>
                    <a:pt x="431462" y="1244730"/>
                  </a:cubicBezTo>
                  <a:cubicBezTo>
                    <a:pt x="430853" y="1249607"/>
                    <a:pt x="430240" y="1254490"/>
                    <a:pt x="429704" y="1259380"/>
                  </a:cubicBezTo>
                  <a:cubicBezTo>
                    <a:pt x="429079" y="1265081"/>
                    <a:pt x="428547" y="1270794"/>
                    <a:pt x="427943" y="1276504"/>
                  </a:cubicBezTo>
                  <a:cubicBezTo>
                    <a:pt x="427278" y="1282783"/>
                    <a:pt x="428646" y="1288608"/>
                    <a:pt x="430952" y="1294476"/>
                  </a:cubicBezTo>
                  <a:cubicBezTo>
                    <a:pt x="435032" y="1304849"/>
                    <a:pt x="440184" y="1314497"/>
                    <a:pt x="446764" y="1323537"/>
                  </a:cubicBezTo>
                  <a:cubicBezTo>
                    <a:pt x="452289" y="1331123"/>
                    <a:pt x="457749" y="1338916"/>
                    <a:pt x="460814" y="1347947"/>
                  </a:cubicBezTo>
                  <a:cubicBezTo>
                    <a:pt x="462254" y="1352195"/>
                    <a:pt x="463056" y="1356652"/>
                    <a:pt x="464204" y="1360999"/>
                  </a:cubicBezTo>
                  <a:cubicBezTo>
                    <a:pt x="465104" y="1364389"/>
                    <a:pt x="467089" y="1366944"/>
                    <a:pt x="470565" y="1367869"/>
                  </a:cubicBezTo>
                  <a:cubicBezTo>
                    <a:pt x="474431" y="1368902"/>
                    <a:pt x="476647" y="1366288"/>
                    <a:pt x="478747" y="1363690"/>
                  </a:cubicBezTo>
                  <a:cubicBezTo>
                    <a:pt x="484024" y="1357158"/>
                    <a:pt x="486806" y="1349486"/>
                    <a:pt x="488803" y="1341462"/>
                  </a:cubicBezTo>
                  <a:cubicBezTo>
                    <a:pt x="493599" y="1322169"/>
                    <a:pt x="493805" y="1302491"/>
                    <a:pt x="493805" y="1282787"/>
                  </a:cubicBezTo>
                  <a:cubicBezTo>
                    <a:pt x="493805" y="1274596"/>
                    <a:pt x="494015" y="1266397"/>
                    <a:pt x="493968" y="1258206"/>
                  </a:cubicBezTo>
                  <a:cubicBezTo>
                    <a:pt x="493934" y="1252158"/>
                    <a:pt x="494787" y="1246470"/>
                    <a:pt x="496733" y="1241159"/>
                  </a:cubicBezTo>
                  <a:cubicBezTo>
                    <a:pt x="502763" y="1247362"/>
                    <a:pt x="507611" y="1254190"/>
                    <a:pt x="511700" y="1261900"/>
                  </a:cubicBezTo>
                  <a:cubicBezTo>
                    <a:pt x="517324" y="1272500"/>
                    <a:pt x="524970" y="1281784"/>
                    <a:pt x="536582" y="1286358"/>
                  </a:cubicBezTo>
                  <a:cubicBezTo>
                    <a:pt x="548956" y="1291231"/>
                    <a:pt x="559753" y="1298389"/>
                    <a:pt x="569800" y="1306927"/>
                  </a:cubicBezTo>
                  <a:cubicBezTo>
                    <a:pt x="572492" y="1309212"/>
                    <a:pt x="575265" y="1312727"/>
                    <a:pt x="579363" y="1309924"/>
                  </a:cubicBezTo>
                  <a:cubicBezTo>
                    <a:pt x="582535" y="1307755"/>
                    <a:pt x="581982" y="1304159"/>
                    <a:pt x="581236" y="1300931"/>
                  </a:cubicBezTo>
                  <a:cubicBezTo>
                    <a:pt x="578399" y="1288677"/>
                    <a:pt x="576980" y="1276015"/>
                    <a:pt x="569702" y="1265094"/>
                  </a:cubicBezTo>
                  <a:cubicBezTo>
                    <a:pt x="566779" y="1260709"/>
                    <a:pt x="565150" y="1255527"/>
                    <a:pt x="564104" y="1250238"/>
                  </a:cubicBezTo>
                  <a:cubicBezTo>
                    <a:pt x="563392" y="1246646"/>
                    <a:pt x="562248" y="1243144"/>
                    <a:pt x="561292" y="1239599"/>
                  </a:cubicBezTo>
                  <a:cubicBezTo>
                    <a:pt x="558467" y="1232548"/>
                    <a:pt x="554498" y="1226260"/>
                    <a:pt x="548069" y="1222253"/>
                  </a:cubicBezTo>
                  <a:cubicBezTo>
                    <a:pt x="541961" y="1218451"/>
                    <a:pt x="537238" y="1213817"/>
                    <a:pt x="534096" y="1207306"/>
                  </a:cubicBezTo>
                  <a:cubicBezTo>
                    <a:pt x="532300" y="1203582"/>
                    <a:pt x="528730" y="1201199"/>
                    <a:pt x="525575" y="1198588"/>
                  </a:cubicBezTo>
                  <a:cubicBezTo>
                    <a:pt x="523732" y="1197062"/>
                    <a:pt x="521756" y="1195789"/>
                    <a:pt x="519728" y="1194615"/>
                  </a:cubicBezTo>
                  <a:cubicBezTo>
                    <a:pt x="520474" y="1187693"/>
                    <a:pt x="519175" y="1180925"/>
                    <a:pt x="514641" y="1174671"/>
                  </a:cubicBezTo>
                  <a:cubicBezTo>
                    <a:pt x="510590" y="1169073"/>
                    <a:pt x="510106" y="1163390"/>
                    <a:pt x="512369" y="1157252"/>
                  </a:cubicBezTo>
                  <a:cubicBezTo>
                    <a:pt x="517041" y="1144569"/>
                    <a:pt x="516042" y="1132289"/>
                    <a:pt x="510346" y="1121101"/>
                  </a:cubicBezTo>
                  <a:cubicBezTo>
                    <a:pt x="509090" y="1118032"/>
                    <a:pt x="508327" y="1115667"/>
                    <a:pt x="507200" y="1113493"/>
                  </a:cubicBezTo>
                  <a:cubicBezTo>
                    <a:pt x="500586" y="1100746"/>
                    <a:pt x="491233" y="1090828"/>
                    <a:pt x="477925" y="1084827"/>
                  </a:cubicBezTo>
                  <a:cubicBezTo>
                    <a:pt x="472824" y="1082530"/>
                    <a:pt x="467633" y="1081737"/>
                    <a:pt x="462340" y="1082521"/>
                  </a:cubicBezTo>
                  <a:cubicBezTo>
                    <a:pt x="461967" y="1081599"/>
                    <a:pt x="461538" y="1080695"/>
                    <a:pt x="461054" y="1079842"/>
                  </a:cubicBezTo>
                  <a:cubicBezTo>
                    <a:pt x="458032" y="1074493"/>
                    <a:pt x="455032" y="1069114"/>
                    <a:pt x="451688" y="1063961"/>
                  </a:cubicBezTo>
                  <a:cubicBezTo>
                    <a:pt x="436614" y="1040747"/>
                    <a:pt x="426520" y="1015175"/>
                    <a:pt x="416271" y="989672"/>
                  </a:cubicBezTo>
                  <a:cubicBezTo>
                    <a:pt x="415903" y="988763"/>
                    <a:pt x="414998" y="987486"/>
                    <a:pt x="416464" y="986792"/>
                  </a:cubicBezTo>
                  <a:cubicBezTo>
                    <a:pt x="416863" y="986603"/>
                    <a:pt x="417861" y="987383"/>
                    <a:pt x="418414" y="987898"/>
                  </a:cubicBezTo>
                  <a:cubicBezTo>
                    <a:pt x="420515" y="989856"/>
                    <a:pt x="422606" y="991837"/>
                    <a:pt x="424591" y="993911"/>
                  </a:cubicBezTo>
                  <a:cubicBezTo>
                    <a:pt x="438260" y="1008197"/>
                    <a:pt x="453047" y="1021159"/>
                    <a:pt x="469678" y="1031922"/>
                  </a:cubicBezTo>
                  <a:cubicBezTo>
                    <a:pt x="472074" y="1033469"/>
                    <a:pt x="474521" y="1034982"/>
                    <a:pt x="477084" y="1036212"/>
                  </a:cubicBezTo>
                  <a:cubicBezTo>
                    <a:pt x="477877" y="1036589"/>
                    <a:pt x="478730" y="1036705"/>
                    <a:pt x="479540" y="1036525"/>
                  </a:cubicBezTo>
                  <a:cubicBezTo>
                    <a:pt x="479579" y="1037164"/>
                    <a:pt x="479631" y="1037824"/>
                    <a:pt x="479695" y="1038535"/>
                  </a:cubicBezTo>
                  <a:cubicBezTo>
                    <a:pt x="479918" y="1040936"/>
                    <a:pt x="480895" y="1043280"/>
                    <a:pt x="481594" y="1045629"/>
                  </a:cubicBezTo>
                  <a:cubicBezTo>
                    <a:pt x="485674" y="1059277"/>
                    <a:pt x="494229" y="1070378"/>
                    <a:pt x="502288" y="1081745"/>
                  </a:cubicBezTo>
                  <a:cubicBezTo>
                    <a:pt x="522579" y="1110373"/>
                    <a:pt x="548481" y="1131414"/>
                    <a:pt x="582702" y="1141290"/>
                  </a:cubicBezTo>
                  <a:cubicBezTo>
                    <a:pt x="596075" y="1145147"/>
                    <a:pt x="607331" y="1152305"/>
                    <a:pt x="615796" y="1163582"/>
                  </a:cubicBezTo>
                  <a:cubicBezTo>
                    <a:pt x="618745" y="1167513"/>
                    <a:pt x="622024" y="1171199"/>
                    <a:pt x="624994" y="1175117"/>
                  </a:cubicBezTo>
                  <a:cubicBezTo>
                    <a:pt x="634660" y="1187860"/>
                    <a:pt x="644141" y="1200749"/>
                    <a:pt x="653905" y="1213414"/>
                  </a:cubicBezTo>
                  <a:cubicBezTo>
                    <a:pt x="661685" y="1223509"/>
                    <a:pt x="670360" y="1232737"/>
                    <a:pt x="680793" y="1240263"/>
                  </a:cubicBezTo>
                  <a:cubicBezTo>
                    <a:pt x="692533" y="1248729"/>
                    <a:pt x="705297" y="1255291"/>
                    <a:pt x="718773" y="1260246"/>
                  </a:cubicBezTo>
                  <a:cubicBezTo>
                    <a:pt x="738276" y="1267412"/>
                    <a:pt x="755742" y="1277880"/>
                    <a:pt x="771906" y="1290738"/>
                  </a:cubicBezTo>
                  <a:cubicBezTo>
                    <a:pt x="774473" y="1292783"/>
                    <a:pt x="776985" y="1294909"/>
                    <a:pt x="779668" y="1296795"/>
                  </a:cubicBezTo>
                  <a:cubicBezTo>
                    <a:pt x="782656" y="1298895"/>
                    <a:pt x="785973" y="1301853"/>
                    <a:pt x="789659" y="1299452"/>
                  </a:cubicBezTo>
                  <a:cubicBezTo>
                    <a:pt x="793907" y="1296683"/>
                    <a:pt x="792480" y="1292243"/>
                    <a:pt x="791160" y="1288291"/>
                  </a:cubicBezTo>
                  <a:cubicBezTo>
                    <a:pt x="785699" y="1271977"/>
                    <a:pt x="777765" y="1256543"/>
                    <a:pt x="774225" y="1239561"/>
                  </a:cubicBezTo>
                  <a:cubicBezTo>
                    <a:pt x="772111" y="1232317"/>
                    <a:pt x="766424" y="1226959"/>
                    <a:pt x="763864" y="1220002"/>
                  </a:cubicBezTo>
                  <a:cubicBezTo>
                    <a:pt x="760024" y="1209557"/>
                    <a:pt x="754812" y="1199823"/>
                    <a:pt x="748884" y="1190427"/>
                  </a:cubicBezTo>
                  <a:cubicBezTo>
                    <a:pt x="738314" y="1173672"/>
                    <a:pt x="726137" y="1158366"/>
                    <a:pt x="710364" y="1146095"/>
                  </a:cubicBezTo>
                  <a:cubicBezTo>
                    <a:pt x="700900" y="1138731"/>
                    <a:pt x="692983" y="1129987"/>
                    <a:pt x="687424" y="1119151"/>
                  </a:cubicBezTo>
                  <a:cubicBezTo>
                    <a:pt x="682087" y="1108749"/>
                    <a:pt x="674342" y="1100373"/>
                    <a:pt x="664548" y="1093880"/>
                  </a:cubicBezTo>
                  <a:cubicBezTo>
                    <a:pt x="655645" y="1087973"/>
                    <a:pt x="646417" y="1082714"/>
                    <a:pt x="636700" y="1078243"/>
                  </a:cubicBezTo>
                  <a:cubicBezTo>
                    <a:pt x="617301" y="1069324"/>
                    <a:pt x="598385" y="1059500"/>
                    <a:pt x="580816" y="1047245"/>
                  </a:cubicBezTo>
                  <a:cubicBezTo>
                    <a:pt x="575775" y="1043730"/>
                    <a:pt x="570533" y="1040481"/>
                    <a:pt x="565235" y="1037352"/>
                  </a:cubicBezTo>
                  <a:cubicBezTo>
                    <a:pt x="558133" y="1033165"/>
                    <a:pt x="550632" y="1029821"/>
                    <a:pt x="542548" y="1028013"/>
                  </a:cubicBezTo>
                  <a:cubicBezTo>
                    <a:pt x="524242" y="1023919"/>
                    <a:pt x="505909" y="1024785"/>
                    <a:pt x="487504" y="1027537"/>
                  </a:cubicBezTo>
                  <a:cubicBezTo>
                    <a:pt x="484418" y="1028000"/>
                    <a:pt x="482472" y="1028759"/>
                    <a:pt x="481264" y="1029864"/>
                  </a:cubicBezTo>
                  <a:cubicBezTo>
                    <a:pt x="478589" y="1024987"/>
                    <a:pt x="474243" y="1021613"/>
                    <a:pt x="470111" y="1018133"/>
                  </a:cubicBezTo>
                  <a:cubicBezTo>
                    <a:pt x="447694" y="999277"/>
                    <a:pt x="427956" y="977984"/>
                    <a:pt x="411209" y="953929"/>
                  </a:cubicBezTo>
                  <a:cubicBezTo>
                    <a:pt x="409100" y="950899"/>
                    <a:pt x="406957" y="947877"/>
                    <a:pt x="404595" y="945048"/>
                  </a:cubicBezTo>
                  <a:cubicBezTo>
                    <a:pt x="397463" y="936501"/>
                    <a:pt x="392500" y="927072"/>
                    <a:pt x="388501" y="916484"/>
                  </a:cubicBezTo>
                  <a:cubicBezTo>
                    <a:pt x="379941" y="893844"/>
                    <a:pt x="372740" y="870742"/>
                    <a:pt x="364193" y="848114"/>
                  </a:cubicBezTo>
                  <a:cubicBezTo>
                    <a:pt x="363469" y="846198"/>
                    <a:pt x="362804" y="844248"/>
                    <a:pt x="362329" y="842264"/>
                  </a:cubicBezTo>
                  <a:cubicBezTo>
                    <a:pt x="362174" y="841612"/>
                    <a:pt x="362513" y="840588"/>
                    <a:pt x="362997" y="840129"/>
                  </a:cubicBezTo>
                  <a:cubicBezTo>
                    <a:pt x="363323" y="839816"/>
                    <a:pt x="364618" y="839932"/>
                    <a:pt x="364943" y="840313"/>
                  </a:cubicBezTo>
                  <a:cubicBezTo>
                    <a:pt x="367069" y="842812"/>
                    <a:pt x="369037" y="845448"/>
                    <a:pt x="371086" y="848012"/>
                  </a:cubicBezTo>
                  <a:cubicBezTo>
                    <a:pt x="385063" y="865517"/>
                    <a:pt x="401514" y="880154"/>
                    <a:pt x="421098" y="891183"/>
                  </a:cubicBezTo>
                  <a:cubicBezTo>
                    <a:pt x="423301" y="892421"/>
                    <a:pt x="425559" y="893493"/>
                    <a:pt x="427848" y="894474"/>
                  </a:cubicBezTo>
                  <a:cubicBezTo>
                    <a:pt x="426537" y="896759"/>
                    <a:pt x="427480" y="899344"/>
                    <a:pt x="430896" y="902507"/>
                  </a:cubicBezTo>
                  <a:cubicBezTo>
                    <a:pt x="438615" y="909656"/>
                    <a:pt x="442962" y="918992"/>
                    <a:pt x="448619" y="927479"/>
                  </a:cubicBezTo>
                  <a:cubicBezTo>
                    <a:pt x="450891" y="930882"/>
                    <a:pt x="453043" y="934367"/>
                    <a:pt x="455280" y="937796"/>
                  </a:cubicBezTo>
                  <a:cubicBezTo>
                    <a:pt x="464603" y="952094"/>
                    <a:pt x="478413" y="958965"/>
                    <a:pt x="494868" y="958627"/>
                  </a:cubicBezTo>
                  <a:cubicBezTo>
                    <a:pt x="505631" y="958408"/>
                    <a:pt x="514006" y="961709"/>
                    <a:pt x="521781" y="968279"/>
                  </a:cubicBezTo>
                  <a:cubicBezTo>
                    <a:pt x="525223" y="971190"/>
                    <a:pt x="528961" y="973796"/>
                    <a:pt x="532124" y="976981"/>
                  </a:cubicBezTo>
                  <a:cubicBezTo>
                    <a:pt x="545412" y="990349"/>
                    <a:pt x="560979" y="999869"/>
                    <a:pt x="579033" y="1005218"/>
                  </a:cubicBezTo>
                  <a:cubicBezTo>
                    <a:pt x="589671" y="1008369"/>
                    <a:pt x="600571" y="1010208"/>
                    <a:pt x="611604" y="1011493"/>
                  </a:cubicBezTo>
                  <a:cubicBezTo>
                    <a:pt x="633357" y="1014031"/>
                    <a:pt x="655097" y="1013354"/>
                    <a:pt x="676669" y="1010507"/>
                  </a:cubicBezTo>
                  <a:cubicBezTo>
                    <a:pt x="696138" y="1007936"/>
                    <a:pt x="715113" y="1009766"/>
                    <a:pt x="734097" y="1013662"/>
                  </a:cubicBezTo>
                  <a:cubicBezTo>
                    <a:pt x="736909" y="1014241"/>
                    <a:pt x="739703" y="1014935"/>
                    <a:pt x="742536" y="1015390"/>
                  </a:cubicBezTo>
                  <a:cubicBezTo>
                    <a:pt x="744131" y="1015647"/>
                    <a:pt x="745828" y="1015758"/>
                    <a:pt x="747410" y="1015510"/>
                  </a:cubicBezTo>
                  <a:cubicBezTo>
                    <a:pt x="749501" y="1015175"/>
                    <a:pt x="751139" y="1013919"/>
                    <a:pt x="752107" y="1011939"/>
                  </a:cubicBezTo>
                  <a:cubicBezTo>
                    <a:pt x="753175" y="1009762"/>
                    <a:pt x="752425" y="1007816"/>
                    <a:pt x="750899" y="1006371"/>
                  </a:cubicBezTo>
                  <a:cubicBezTo>
                    <a:pt x="748524" y="1004125"/>
                    <a:pt x="745961" y="1002051"/>
                    <a:pt x="743333" y="1000105"/>
                  </a:cubicBezTo>
                  <a:cubicBezTo>
                    <a:pt x="719236" y="982283"/>
                    <a:pt x="693707" y="966591"/>
                    <a:pt x="668388" y="950633"/>
                  </a:cubicBezTo>
                  <a:cubicBezTo>
                    <a:pt x="656288" y="943003"/>
                    <a:pt x="643511" y="936244"/>
                    <a:pt x="630468" y="930359"/>
                  </a:cubicBezTo>
                  <a:cubicBezTo>
                    <a:pt x="604695" y="918735"/>
                    <a:pt x="577366" y="913531"/>
                    <a:pt x="549115" y="913664"/>
                  </a:cubicBezTo>
                  <a:cubicBezTo>
                    <a:pt x="538416" y="913715"/>
                    <a:pt x="528931" y="910779"/>
                    <a:pt x="520260" y="904740"/>
                  </a:cubicBezTo>
                  <a:cubicBezTo>
                    <a:pt x="516218" y="901924"/>
                    <a:pt x="512266" y="898979"/>
                    <a:pt x="508125" y="896317"/>
                  </a:cubicBezTo>
                  <a:cubicBezTo>
                    <a:pt x="485931" y="882061"/>
                    <a:pt x="462426" y="879276"/>
                    <a:pt x="439125" y="887908"/>
                  </a:cubicBezTo>
                  <a:cubicBezTo>
                    <a:pt x="438723" y="888071"/>
                    <a:pt x="438414" y="888195"/>
                    <a:pt x="438058" y="888337"/>
                  </a:cubicBezTo>
                  <a:cubicBezTo>
                    <a:pt x="436155" y="887188"/>
                    <a:pt x="434166" y="886159"/>
                    <a:pt x="432267" y="885032"/>
                  </a:cubicBezTo>
                  <a:cubicBezTo>
                    <a:pt x="412581" y="873361"/>
                    <a:pt x="396409" y="857818"/>
                    <a:pt x="382041" y="840193"/>
                  </a:cubicBezTo>
                  <a:cubicBezTo>
                    <a:pt x="365068" y="819371"/>
                    <a:pt x="352869" y="795711"/>
                    <a:pt x="341043" y="771823"/>
                  </a:cubicBezTo>
                  <a:cubicBezTo>
                    <a:pt x="339955" y="769629"/>
                    <a:pt x="338866" y="767284"/>
                    <a:pt x="338527" y="764901"/>
                  </a:cubicBezTo>
                  <a:cubicBezTo>
                    <a:pt x="337293" y="756243"/>
                    <a:pt x="333208" y="748532"/>
                    <a:pt x="330803" y="740281"/>
                  </a:cubicBezTo>
                  <a:cubicBezTo>
                    <a:pt x="329873" y="737092"/>
                    <a:pt x="325617" y="733166"/>
                    <a:pt x="329625" y="730671"/>
                  </a:cubicBezTo>
                  <a:cubicBezTo>
                    <a:pt x="332115" y="729119"/>
                    <a:pt x="335081" y="733594"/>
                    <a:pt x="337233" y="735900"/>
                  </a:cubicBezTo>
                  <a:cubicBezTo>
                    <a:pt x="349144" y="748635"/>
                    <a:pt x="363645" y="757927"/>
                    <a:pt x="378171" y="767203"/>
                  </a:cubicBezTo>
                  <a:cubicBezTo>
                    <a:pt x="382324" y="769856"/>
                    <a:pt x="386512" y="772492"/>
                    <a:pt x="391484" y="773379"/>
                  </a:cubicBezTo>
                  <a:cubicBezTo>
                    <a:pt x="391509" y="773384"/>
                    <a:pt x="391540" y="773379"/>
                    <a:pt x="391565" y="773388"/>
                  </a:cubicBezTo>
                  <a:cubicBezTo>
                    <a:pt x="390879" y="776538"/>
                    <a:pt x="391235" y="780190"/>
                    <a:pt x="392864" y="784104"/>
                  </a:cubicBezTo>
                  <a:cubicBezTo>
                    <a:pt x="395110" y="789500"/>
                    <a:pt x="398436" y="794133"/>
                    <a:pt x="403100" y="797738"/>
                  </a:cubicBezTo>
                  <a:cubicBezTo>
                    <a:pt x="408633" y="802016"/>
                    <a:pt x="414321" y="806105"/>
                    <a:pt x="420763" y="808874"/>
                  </a:cubicBezTo>
                  <a:cubicBezTo>
                    <a:pt x="430617" y="813109"/>
                    <a:pt x="439713" y="818359"/>
                    <a:pt x="447784" y="825573"/>
                  </a:cubicBezTo>
                  <a:cubicBezTo>
                    <a:pt x="463210" y="839362"/>
                    <a:pt x="481551" y="845243"/>
                    <a:pt x="502146" y="844373"/>
                  </a:cubicBezTo>
                  <a:cubicBezTo>
                    <a:pt x="505014" y="844253"/>
                    <a:pt x="507903" y="844514"/>
                    <a:pt x="510762" y="844304"/>
                  </a:cubicBezTo>
                  <a:cubicBezTo>
                    <a:pt x="525258" y="843224"/>
                    <a:pt x="538292" y="847553"/>
                    <a:pt x="550594" y="854780"/>
                  </a:cubicBezTo>
                  <a:cubicBezTo>
                    <a:pt x="561909" y="861428"/>
                    <a:pt x="573182" y="868153"/>
                    <a:pt x="584605" y="874612"/>
                  </a:cubicBezTo>
                  <a:cubicBezTo>
                    <a:pt x="595338" y="880686"/>
                    <a:pt x="606311" y="886348"/>
                    <a:pt x="618771" y="888007"/>
                  </a:cubicBezTo>
                  <a:cubicBezTo>
                    <a:pt x="647840" y="891877"/>
                    <a:pt x="676078" y="889233"/>
                    <a:pt x="702828" y="876429"/>
                  </a:cubicBezTo>
                  <a:cubicBezTo>
                    <a:pt x="708143" y="874256"/>
                    <a:pt x="713471" y="872113"/>
                    <a:pt x="718769" y="869901"/>
                  </a:cubicBezTo>
                  <a:cubicBezTo>
                    <a:pt x="722639" y="868281"/>
                    <a:pt x="725935" y="865902"/>
                    <a:pt x="728104" y="862216"/>
                  </a:cubicBezTo>
                  <a:cubicBezTo>
                    <a:pt x="730162" y="858723"/>
                    <a:pt x="729052" y="854767"/>
                    <a:pt x="725486" y="852752"/>
                  </a:cubicBezTo>
                  <a:cubicBezTo>
                    <a:pt x="722202" y="850896"/>
                    <a:pt x="718589" y="849966"/>
                    <a:pt x="714899" y="849786"/>
                  </a:cubicBezTo>
                  <a:cubicBezTo>
                    <a:pt x="701697" y="849147"/>
                    <a:pt x="688971" y="845928"/>
                    <a:pt x="676129" y="843177"/>
                  </a:cubicBezTo>
                  <a:cubicBezTo>
                    <a:pt x="654857" y="838625"/>
                    <a:pt x="633417" y="835264"/>
                    <a:pt x="611647" y="833695"/>
                  </a:cubicBezTo>
                  <a:cubicBezTo>
                    <a:pt x="594686" y="832474"/>
                    <a:pt x="578994" y="827990"/>
                    <a:pt x="566594" y="814425"/>
                  </a:cubicBezTo>
                  <a:cubicBezTo>
                    <a:pt x="554503" y="801197"/>
                    <a:pt x="538228" y="795291"/>
                    <a:pt x="520418" y="793829"/>
                  </a:cubicBezTo>
                  <a:cubicBezTo>
                    <a:pt x="515511" y="793426"/>
                    <a:pt x="510577" y="793255"/>
                    <a:pt x="505687" y="792680"/>
                  </a:cubicBezTo>
                  <a:cubicBezTo>
                    <a:pt x="493304" y="791223"/>
                    <a:pt x="481769" y="787957"/>
                    <a:pt x="471684" y="779813"/>
                  </a:cubicBezTo>
                  <a:cubicBezTo>
                    <a:pt x="452271" y="764143"/>
                    <a:pt x="429207" y="761365"/>
                    <a:pt x="405337" y="763084"/>
                  </a:cubicBezTo>
                  <a:cubicBezTo>
                    <a:pt x="401449" y="763367"/>
                    <a:pt x="398376" y="764588"/>
                    <a:pt x="396040" y="766393"/>
                  </a:cubicBezTo>
                  <a:cubicBezTo>
                    <a:pt x="395937" y="766290"/>
                    <a:pt x="395869" y="766174"/>
                    <a:pt x="395753" y="766076"/>
                  </a:cubicBezTo>
                  <a:cubicBezTo>
                    <a:pt x="393588" y="764202"/>
                    <a:pt x="391347" y="762398"/>
                    <a:pt x="389006" y="760743"/>
                  </a:cubicBezTo>
                  <a:cubicBezTo>
                    <a:pt x="363700" y="742840"/>
                    <a:pt x="342170" y="720911"/>
                    <a:pt x="321665" y="697873"/>
                  </a:cubicBezTo>
                  <a:cubicBezTo>
                    <a:pt x="315326" y="690749"/>
                    <a:pt x="310401" y="682644"/>
                    <a:pt x="306509" y="674088"/>
                  </a:cubicBezTo>
                  <a:cubicBezTo>
                    <a:pt x="299372" y="658426"/>
                    <a:pt x="292793" y="642550"/>
                    <a:pt x="284816" y="627231"/>
                  </a:cubicBezTo>
                  <a:cubicBezTo>
                    <a:pt x="277830" y="613820"/>
                    <a:pt x="271979" y="599786"/>
                    <a:pt x="265438" y="586105"/>
                  </a:cubicBezTo>
                  <a:cubicBezTo>
                    <a:pt x="252159" y="558313"/>
                    <a:pt x="241808" y="529307"/>
                    <a:pt x="236073" y="498888"/>
                  </a:cubicBezTo>
                  <a:cubicBezTo>
                    <a:pt x="230981" y="471880"/>
                    <a:pt x="226000" y="444847"/>
                    <a:pt x="221273" y="417775"/>
                  </a:cubicBezTo>
                  <a:cubicBezTo>
                    <a:pt x="217955" y="398791"/>
                    <a:pt x="214895" y="379756"/>
                    <a:pt x="212160" y="360678"/>
                  </a:cubicBezTo>
                  <a:cubicBezTo>
                    <a:pt x="207325" y="326979"/>
                    <a:pt x="203712" y="293092"/>
                    <a:pt x="196138" y="259831"/>
                  </a:cubicBezTo>
                  <a:cubicBezTo>
                    <a:pt x="195045" y="255035"/>
                    <a:pt x="193871" y="250255"/>
                    <a:pt x="192902" y="245433"/>
                  </a:cubicBezTo>
                  <a:cubicBezTo>
                    <a:pt x="192679" y="244319"/>
                    <a:pt x="192713" y="242630"/>
                    <a:pt x="193382" y="241979"/>
                  </a:cubicBezTo>
                  <a:cubicBezTo>
                    <a:pt x="194599" y="240791"/>
                    <a:pt x="195263" y="242459"/>
                    <a:pt x="195864" y="243252"/>
                  </a:cubicBezTo>
                  <a:cubicBezTo>
                    <a:pt x="210548" y="262707"/>
                    <a:pt x="228075" y="279368"/>
                    <a:pt x="246741" y="294897"/>
                  </a:cubicBezTo>
                  <a:cubicBezTo>
                    <a:pt x="248169" y="296084"/>
                    <a:pt x="249626" y="297254"/>
                    <a:pt x="251143" y="298326"/>
                  </a:cubicBezTo>
                  <a:cubicBezTo>
                    <a:pt x="250938" y="299586"/>
                    <a:pt x="251242" y="300778"/>
                    <a:pt x="251971" y="301708"/>
                  </a:cubicBezTo>
                  <a:cubicBezTo>
                    <a:pt x="252258" y="302522"/>
                    <a:pt x="252626" y="303366"/>
                    <a:pt x="253124" y="304258"/>
                  </a:cubicBezTo>
                  <a:cubicBezTo>
                    <a:pt x="253917" y="305685"/>
                    <a:pt x="255095" y="306902"/>
                    <a:pt x="255850" y="308347"/>
                  </a:cubicBezTo>
                  <a:cubicBezTo>
                    <a:pt x="262099" y="320293"/>
                    <a:pt x="268837" y="332033"/>
                    <a:pt x="272429" y="345157"/>
                  </a:cubicBezTo>
                  <a:cubicBezTo>
                    <a:pt x="277855" y="364977"/>
                    <a:pt x="284593" y="384325"/>
                    <a:pt x="292896" y="403120"/>
                  </a:cubicBezTo>
                  <a:cubicBezTo>
                    <a:pt x="298656" y="416167"/>
                    <a:pt x="306475" y="427333"/>
                    <a:pt x="319659" y="434157"/>
                  </a:cubicBezTo>
                  <a:cubicBezTo>
                    <a:pt x="331073" y="440063"/>
                    <a:pt x="338236" y="450020"/>
                    <a:pt x="343366" y="461538"/>
                  </a:cubicBezTo>
                  <a:cubicBezTo>
                    <a:pt x="346371" y="468288"/>
                    <a:pt x="349183" y="475125"/>
                    <a:pt x="352243" y="481854"/>
                  </a:cubicBezTo>
                  <a:cubicBezTo>
                    <a:pt x="362762" y="504944"/>
                    <a:pt x="378835" y="522081"/>
                    <a:pt x="403802" y="529578"/>
                  </a:cubicBezTo>
                  <a:cubicBezTo>
                    <a:pt x="406944" y="530520"/>
                    <a:pt x="410077" y="531596"/>
                    <a:pt x="413292" y="532196"/>
                  </a:cubicBezTo>
                  <a:cubicBezTo>
                    <a:pt x="427874" y="534914"/>
                    <a:pt x="437162" y="544069"/>
                    <a:pt x="443660" y="556739"/>
                  </a:cubicBezTo>
                  <a:cubicBezTo>
                    <a:pt x="447959" y="565123"/>
                    <a:pt x="452160" y="573559"/>
                    <a:pt x="456648" y="581835"/>
                  </a:cubicBezTo>
                  <a:cubicBezTo>
                    <a:pt x="462061" y="591810"/>
                    <a:pt x="469545" y="599842"/>
                    <a:pt x="479965" y="604728"/>
                  </a:cubicBezTo>
                  <a:cubicBezTo>
                    <a:pt x="485160" y="607163"/>
                    <a:pt x="490500" y="609298"/>
                    <a:pt x="495815" y="611479"/>
                  </a:cubicBezTo>
                  <a:cubicBezTo>
                    <a:pt x="508340" y="616614"/>
                    <a:pt x="521130" y="621110"/>
                    <a:pt x="532613" y="628547"/>
                  </a:cubicBezTo>
                  <a:cubicBezTo>
                    <a:pt x="545733" y="637051"/>
                    <a:pt x="557893" y="646806"/>
                    <a:pt x="569813" y="656836"/>
                  </a:cubicBezTo>
                  <a:cubicBezTo>
                    <a:pt x="583945" y="668731"/>
                    <a:pt x="597575" y="681217"/>
                    <a:pt x="611608" y="693231"/>
                  </a:cubicBezTo>
                  <a:cubicBezTo>
                    <a:pt x="618145" y="698829"/>
                    <a:pt x="625055" y="704011"/>
                    <a:pt x="631925" y="709206"/>
                  </a:cubicBezTo>
                  <a:cubicBezTo>
                    <a:pt x="635873" y="712193"/>
                    <a:pt x="640352" y="714336"/>
                    <a:pt x="645084" y="715807"/>
                  </a:cubicBezTo>
                  <a:cubicBezTo>
                    <a:pt x="650206" y="717397"/>
                    <a:pt x="654107" y="714816"/>
                    <a:pt x="654544" y="709390"/>
                  </a:cubicBezTo>
                  <a:cubicBezTo>
                    <a:pt x="654771" y="706561"/>
                    <a:pt x="654501" y="703642"/>
                    <a:pt x="654077" y="700818"/>
                  </a:cubicBezTo>
                  <a:cubicBezTo>
                    <a:pt x="649962" y="673647"/>
                    <a:pt x="645851" y="646455"/>
                    <a:pt x="639662" y="619670"/>
                  </a:cubicBezTo>
                  <a:cubicBezTo>
                    <a:pt x="637176" y="608912"/>
                    <a:pt x="633460" y="598445"/>
                    <a:pt x="630605" y="588848"/>
                  </a:cubicBezTo>
                  <a:cubicBezTo>
                    <a:pt x="623807" y="573490"/>
                    <a:pt x="615642" y="560370"/>
                    <a:pt x="604733" y="548938"/>
                  </a:cubicBezTo>
                  <a:cubicBezTo>
                    <a:pt x="595934" y="539715"/>
                    <a:pt x="586500" y="531202"/>
                    <a:pt x="576946" y="522792"/>
                  </a:cubicBezTo>
                  <a:cubicBezTo>
                    <a:pt x="563277" y="510770"/>
                    <a:pt x="551669" y="497131"/>
                    <a:pt x="543444" y="480706"/>
                  </a:cubicBezTo>
                  <a:cubicBezTo>
                    <a:pt x="539968" y="473762"/>
                    <a:pt x="535776" y="467157"/>
                    <a:pt x="531691" y="460530"/>
                  </a:cubicBezTo>
                  <a:cubicBezTo>
                    <a:pt x="519587" y="440903"/>
                    <a:pt x="502802" y="425949"/>
                    <a:pt x="483604" y="413669"/>
                  </a:cubicBezTo>
                  <a:cubicBezTo>
                    <a:pt x="471165" y="405713"/>
                    <a:pt x="458354" y="398324"/>
                    <a:pt x="445521" y="391016"/>
                  </a:cubicBezTo>
                  <a:cubicBezTo>
                    <a:pt x="428984" y="381603"/>
                    <a:pt x="414047" y="370270"/>
                    <a:pt x="401046" y="356319"/>
                  </a:cubicBezTo>
                  <a:cubicBezTo>
                    <a:pt x="393777" y="348518"/>
                    <a:pt x="386117" y="341073"/>
                    <a:pt x="378479" y="333623"/>
                  </a:cubicBezTo>
                  <a:cubicBezTo>
                    <a:pt x="368432" y="323820"/>
                    <a:pt x="357340" y="315321"/>
                    <a:pt x="344717" y="309144"/>
                  </a:cubicBezTo>
                  <a:cubicBezTo>
                    <a:pt x="326517" y="300246"/>
                    <a:pt x="307182" y="294772"/>
                    <a:pt x="287221" y="291519"/>
                  </a:cubicBezTo>
                  <a:cubicBezTo>
                    <a:pt x="277821" y="289985"/>
                    <a:pt x="268366" y="290070"/>
                    <a:pt x="259030" y="291806"/>
                  </a:cubicBezTo>
                  <a:cubicBezTo>
                    <a:pt x="258464" y="291909"/>
                    <a:pt x="257997" y="292068"/>
                    <a:pt x="257496" y="292205"/>
                  </a:cubicBezTo>
                  <a:cubicBezTo>
                    <a:pt x="254851" y="287726"/>
                    <a:pt x="251413" y="283890"/>
                    <a:pt x="247624" y="280233"/>
                  </a:cubicBezTo>
                  <a:cubicBezTo>
                    <a:pt x="225074" y="258442"/>
                    <a:pt x="205705" y="234079"/>
                    <a:pt x="190219" y="206801"/>
                  </a:cubicBezTo>
                  <a:cubicBezTo>
                    <a:pt x="184561" y="196836"/>
                    <a:pt x="179760" y="186356"/>
                    <a:pt x="178299" y="174663"/>
                  </a:cubicBezTo>
                  <a:cubicBezTo>
                    <a:pt x="176824" y="162863"/>
                    <a:pt x="174535" y="151157"/>
                    <a:pt x="173284" y="139340"/>
                  </a:cubicBezTo>
                  <a:cubicBezTo>
                    <a:pt x="171775" y="125088"/>
                    <a:pt x="170219" y="110841"/>
                    <a:pt x="169096" y="96550"/>
                  </a:cubicBezTo>
                  <a:cubicBezTo>
                    <a:pt x="169147" y="96576"/>
                    <a:pt x="169190" y="96606"/>
                    <a:pt x="169242" y="96632"/>
                  </a:cubicBezTo>
                  <a:cubicBezTo>
                    <a:pt x="172589" y="98192"/>
                    <a:pt x="176078" y="99474"/>
                    <a:pt x="179353" y="101171"/>
                  </a:cubicBezTo>
                  <a:cubicBezTo>
                    <a:pt x="188646" y="105984"/>
                    <a:pt x="194766" y="113220"/>
                    <a:pt x="196082" y="123944"/>
                  </a:cubicBezTo>
                  <a:cubicBezTo>
                    <a:pt x="196532" y="127613"/>
                    <a:pt x="196875" y="131299"/>
                    <a:pt x="197557" y="134925"/>
                  </a:cubicBezTo>
                  <a:cubicBezTo>
                    <a:pt x="199773" y="146700"/>
                    <a:pt x="205336" y="156245"/>
                    <a:pt x="215456" y="163223"/>
                  </a:cubicBezTo>
                  <a:cubicBezTo>
                    <a:pt x="223527" y="168787"/>
                    <a:pt x="232335" y="171633"/>
                    <a:pt x="241902" y="172186"/>
                  </a:cubicBezTo>
                  <a:cubicBezTo>
                    <a:pt x="250085" y="172657"/>
                    <a:pt x="258349" y="173107"/>
                    <a:pt x="266492" y="172464"/>
                  </a:cubicBezTo>
                  <a:cubicBezTo>
                    <a:pt x="278661" y="171504"/>
                    <a:pt x="288922" y="175559"/>
                    <a:pt x="298867" y="181928"/>
                  </a:cubicBezTo>
                  <a:cubicBezTo>
                    <a:pt x="307645" y="187556"/>
                    <a:pt x="314511" y="195224"/>
                    <a:pt x="321635" y="202515"/>
                  </a:cubicBezTo>
                  <a:cubicBezTo>
                    <a:pt x="342033" y="223389"/>
                    <a:pt x="366469" y="236916"/>
                    <a:pt x="394750" y="243234"/>
                  </a:cubicBezTo>
                  <a:cubicBezTo>
                    <a:pt x="413459" y="247414"/>
                    <a:pt x="432075" y="246659"/>
                    <a:pt x="450540" y="240281"/>
                  </a:cubicBezTo>
                  <a:cubicBezTo>
                    <a:pt x="464449" y="235472"/>
                    <a:pt x="478705" y="231477"/>
                    <a:pt x="493659" y="231053"/>
                  </a:cubicBezTo>
                  <a:cubicBezTo>
                    <a:pt x="498156" y="230925"/>
                    <a:pt x="502708" y="230564"/>
                    <a:pt x="507114" y="229703"/>
                  </a:cubicBezTo>
                  <a:cubicBezTo>
                    <a:pt x="513243" y="228507"/>
                    <a:pt x="515721" y="223368"/>
                    <a:pt x="513342" y="217530"/>
                  </a:cubicBezTo>
                  <a:cubicBezTo>
                    <a:pt x="511764" y="213664"/>
                    <a:pt x="509107" y="210569"/>
                    <a:pt x="506154" y="207646"/>
                  </a:cubicBezTo>
                  <a:cubicBezTo>
                    <a:pt x="494500" y="196099"/>
                    <a:pt x="482438" y="184911"/>
                    <a:pt x="471457" y="172751"/>
                  </a:cubicBezTo>
                  <a:cubicBezTo>
                    <a:pt x="461924" y="162199"/>
                    <a:pt x="450553" y="154355"/>
                    <a:pt x="438598" y="147244"/>
                  </a:cubicBezTo>
                  <a:cubicBezTo>
                    <a:pt x="420202" y="136301"/>
                    <a:pt x="400288" y="130639"/>
                    <a:pt x="378668" y="132032"/>
                  </a:cubicBezTo>
                  <a:cubicBezTo>
                    <a:pt x="373344" y="132375"/>
                    <a:pt x="368025" y="132846"/>
                    <a:pt x="362693" y="132958"/>
                  </a:cubicBezTo>
                  <a:cubicBezTo>
                    <a:pt x="349791" y="133228"/>
                    <a:pt x="337211" y="131428"/>
                    <a:pt x="325784" y="125080"/>
                  </a:cubicBezTo>
                  <a:cubicBezTo>
                    <a:pt x="314306" y="118702"/>
                    <a:pt x="303028" y="111921"/>
                    <a:pt x="293063" y="103254"/>
                  </a:cubicBezTo>
                  <a:cubicBezTo>
                    <a:pt x="272772" y="85608"/>
                    <a:pt x="249022" y="76757"/>
                    <a:pt x="222374" y="74973"/>
                  </a:cubicBezTo>
                  <a:cubicBezTo>
                    <a:pt x="207891" y="74005"/>
                    <a:pt x="193643" y="74348"/>
                    <a:pt x="179117" y="81047"/>
                  </a:cubicBezTo>
                  <a:cubicBezTo>
                    <a:pt x="177004" y="81536"/>
                    <a:pt x="173777" y="82131"/>
                    <a:pt x="170635" y="83036"/>
                  </a:cubicBezTo>
                  <a:cubicBezTo>
                    <a:pt x="169752" y="83293"/>
                    <a:pt x="168963" y="83645"/>
                    <a:pt x="168264" y="84082"/>
                  </a:cubicBezTo>
                  <a:cubicBezTo>
                    <a:pt x="168037" y="80018"/>
                    <a:pt x="167802" y="75959"/>
                    <a:pt x="167694" y="71892"/>
                  </a:cubicBezTo>
                  <a:cubicBezTo>
                    <a:pt x="167137" y="50568"/>
                    <a:pt x="165967" y="29265"/>
                    <a:pt x="165054" y="7949"/>
                  </a:cubicBezTo>
                  <a:cubicBezTo>
                    <a:pt x="165020" y="7131"/>
                    <a:pt x="164985" y="6295"/>
                    <a:pt x="164801" y="5506"/>
                  </a:cubicBezTo>
                  <a:cubicBezTo>
                    <a:pt x="164197" y="2926"/>
                    <a:pt x="162675" y="1066"/>
                    <a:pt x="160112" y="298"/>
                  </a:cubicBezTo>
                  <a:cubicBezTo>
                    <a:pt x="157484" y="-490"/>
                    <a:pt x="155110" y="303"/>
                    <a:pt x="153567" y="2463"/>
                  </a:cubicBezTo>
                  <a:cubicBezTo>
                    <a:pt x="152170" y="4426"/>
                    <a:pt x="151162" y="6694"/>
                    <a:pt x="150129" y="8897"/>
                  </a:cubicBezTo>
                  <a:cubicBezTo>
                    <a:pt x="144317" y="21323"/>
                    <a:pt x="145247" y="34678"/>
                    <a:pt x="145809" y="47683"/>
                  </a:cubicBezTo>
                  <a:cubicBezTo>
                    <a:pt x="146284" y="58724"/>
                    <a:pt x="146889" y="69761"/>
                    <a:pt x="147583" y="80790"/>
                  </a:cubicBezTo>
                  <a:cubicBezTo>
                    <a:pt x="143387" y="81810"/>
                    <a:pt x="139148" y="82710"/>
                    <a:pt x="135037" y="84009"/>
                  </a:cubicBezTo>
                  <a:cubicBezTo>
                    <a:pt x="121116" y="88402"/>
                    <a:pt x="108626" y="95093"/>
                    <a:pt x="99003" y="106490"/>
                  </a:cubicBezTo>
                  <a:cubicBezTo>
                    <a:pt x="93855" y="112585"/>
                    <a:pt x="90508" y="119516"/>
                    <a:pt x="88167" y="127039"/>
                  </a:cubicBezTo>
                  <a:cubicBezTo>
                    <a:pt x="85651" y="135114"/>
                    <a:pt x="80941" y="141175"/>
                    <a:pt x="74070" y="146511"/>
                  </a:cubicBezTo>
                  <a:cubicBezTo>
                    <a:pt x="51121" y="164320"/>
                    <a:pt x="40363" y="188250"/>
                    <a:pt x="41207" y="217286"/>
                  </a:cubicBezTo>
                  <a:cubicBezTo>
                    <a:pt x="41640" y="232215"/>
                    <a:pt x="44756" y="246642"/>
                    <a:pt x="50873" y="260268"/>
                  </a:cubicBezTo>
                  <a:cubicBezTo>
                    <a:pt x="54580" y="268532"/>
                    <a:pt x="55052" y="276710"/>
                    <a:pt x="53136" y="285471"/>
                  </a:cubicBezTo>
                  <a:cubicBezTo>
                    <a:pt x="49690" y="301185"/>
                    <a:pt x="43513" y="315959"/>
                    <a:pt x="38018" y="330957"/>
                  </a:cubicBezTo>
                  <a:cubicBezTo>
                    <a:pt x="33488" y="343314"/>
                    <a:pt x="28923" y="355568"/>
                    <a:pt x="27856" y="368860"/>
                  </a:cubicBezTo>
                  <a:cubicBezTo>
                    <a:pt x="26017" y="391753"/>
                    <a:pt x="29129" y="413990"/>
                    <a:pt x="37332" y="435331"/>
                  </a:cubicBezTo>
                  <a:cubicBezTo>
                    <a:pt x="45781" y="457307"/>
                    <a:pt x="51618" y="479741"/>
                    <a:pt x="53466" y="503264"/>
                  </a:cubicBezTo>
                  <a:cubicBezTo>
                    <a:pt x="54623" y="517983"/>
                    <a:pt x="56363" y="532668"/>
                    <a:pt x="61627" y="548853"/>
                  </a:cubicBezTo>
                  <a:cubicBezTo>
                    <a:pt x="61588" y="548758"/>
                    <a:pt x="62150" y="550756"/>
                    <a:pt x="63161" y="552487"/>
                  </a:cubicBezTo>
                  <a:cubicBezTo>
                    <a:pt x="66916" y="558904"/>
                    <a:pt x="70739" y="560100"/>
                    <a:pt x="77567" y="557648"/>
                  </a:cubicBezTo>
                  <a:cubicBezTo>
                    <a:pt x="84070" y="555316"/>
                    <a:pt x="87280" y="550957"/>
                    <a:pt x="88137" y="544018"/>
                  </a:cubicBezTo>
                  <a:cubicBezTo>
                    <a:pt x="90983" y="521022"/>
                    <a:pt x="97396" y="499051"/>
                    <a:pt x="107811" y="478267"/>
                  </a:cubicBezTo>
                  <a:cubicBezTo>
                    <a:pt x="110932" y="472039"/>
                    <a:pt x="113465" y="465498"/>
                    <a:pt x="115968" y="458983"/>
                  </a:cubicBezTo>
                  <a:cubicBezTo>
                    <a:pt x="123443" y="439523"/>
                    <a:pt x="126954" y="419502"/>
                    <a:pt x="124189" y="398624"/>
                  </a:cubicBezTo>
                  <a:cubicBezTo>
                    <a:pt x="123002" y="389666"/>
                    <a:pt x="121266" y="380840"/>
                    <a:pt x="118818" y="372118"/>
                  </a:cubicBezTo>
                  <a:cubicBezTo>
                    <a:pt x="115372" y="359851"/>
                    <a:pt x="112372" y="347605"/>
                    <a:pt x="116109" y="334639"/>
                  </a:cubicBezTo>
                  <a:cubicBezTo>
                    <a:pt x="118883" y="325025"/>
                    <a:pt x="122736" y="316062"/>
                    <a:pt x="128809" y="308188"/>
                  </a:cubicBezTo>
                  <a:cubicBezTo>
                    <a:pt x="135106" y="300027"/>
                    <a:pt x="140460" y="291343"/>
                    <a:pt x="145393" y="282308"/>
                  </a:cubicBezTo>
                  <a:cubicBezTo>
                    <a:pt x="153365" y="267705"/>
                    <a:pt x="156147" y="252244"/>
                    <a:pt x="153618" y="235935"/>
                  </a:cubicBezTo>
                  <a:cubicBezTo>
                    <a:pt x="151325" y="221156"/>
                    <a:pt x="145342" y="207603"/>
                    <a:pt x="137883" y="194800"/>
                  </a:cubicBezTo>
                  <a:cubicBezTo>
                    <a:pt x="132174" y="184993"/>
                    <a:pt x="128398" y="174672"/>
                    <a:pt x="128192" y="163407"/>
                  </a:cubicBezTo>
                  <a:cubicBezTo>
                    <a:pt x="127802" y="142353"/>
                    <a:pt x="133027" y="122718"/>
                    <a:pt x="144879" y="105127"/>
                  </a:cubicBezTo>
                  <a:cubicBezTo>
                    <a:pt x="146143" y="103254"/>
                    <a:pt x="147532" y="101467"/>
                    <a:pt x="148921" y="99679"/>
                  </a:cubicBezTo>
                  <a:cubicBezTo>
                    <a:pt x="150125" y="114686"/>
                    <a:pt x="151625" y="129670"/>
                    <a:pt x="153691" y="144604"/>
                  </a:cubicBezTo>
                  <a:cubicBezTo>
                    <a:pt x="157339" y="171024"/>
                    <a:pt x="161715" y="197295"/>
                    <a:pt x="168393" y="223175"/>
                  </a:cubicBezTo>
                  <a:cubicBezTo>
                    <a:pt x="172795" y="240234"/>
                    <a:pt x="176558" y="257465"/>
                    <a:pt x="180244" y="274700"/>
                  </a:cubicBezTo>
                  <a:cubicBezTo>
                    <a:pt x="185397" y="298788"/>
                    <a:pt x="188431" y="323242"/>
                    <a:pt x="192045" y="347587"/>
                  </a:cubicBezTo>
                  <a:cubicBezTo>
                    <a:pt x="193789" y="359362"/>
                    <a:pt x="195263" y="371175"/>
                    <a:pt x="197252" y="382906"/>
                  </a:cubicBezTo>
                  <a:cubicBezTo>
                    <a:pt x="198157" y="388230"/>
                    <a:pt x="197771" y="392272"/>
                    <a:pt x="192816" y="395705"/>
                  </a:cubicBezTo>
                  <a:cubicBezTo>
                    <a:pt x="187051" y="399700"/>
                    <a:pt x="183082" y="405606"/>
                    <a:pt x="178860" y="411187"/>
                  </a:cubicBezTo>
                  <a:cubicBezTo>
                    <a:pt x="169859" y="423103"/>
                    <a:pt x="163395" y="436326"/>
                    <a:pt x="158153" y="450213"/>
                  </a:cubicBezTo>
                  <a:cubicBezTo>
                    <a:pt x="149255" y="473783"/>
                    <a:pt x="145427" y="497924"/>
                    <a:pt x="145942" y="522552"/>
                  </a:cubicBezTo>
                  <a:cubicBezTo>
                    <a:pt x="143357" y="526033"/>
                    <a:pt x="140901" y="529616"/>
                    <a:pt x="138831" y="533397"/>
                  </a:cubicBezTo>
                  <a:cubicBezTo>
                    <a:pt x="129572" y="550280"/>
                    <a:pt x="115685" y="561926"/>
                    <a:pt x="98369" y="569641"/>
                  </a:cubicBezTo>
                  <a:cubicBezTo>
                    <a:pt x="92706" y="572166"/>
                    <a:pt x="87524" y="575389"/>
                    <a:pt x="82274" y="578561"/>
                  </a:cubicBezTo>
                  <a:cubicBezTo>
                    <a:pt x="71099" y="585316"/>
                    <a:pt x="65107" y="594930"/>
                    <a:pt x="66663" y="608239"/>
                  </a:cubicBezTo>
                  <a:cubicBezTo>
                    <a:pt x="67996" y="619653"/>
                    <a:pt x="63817" y="629186"/>
                    <a:pt x="57268" y="637930"/>
                  </a:cubicBezTo>
                  <a:cubicBezTo>
                    <a:pt x="52356" y="644483"/>
                    <a:pt x="47058" y="650750"/>
                    <a:pt x="41863" y="657089"/>
                  </a:cubicBezTo>
                  <a:cubicBezTo>
                    <a:pt x="32510" y="668499"/>
                    <a:pt x="23158" y="679913"/>
                    <a:pt x="13702" y="691242"/>
                  </a:cubicBezTo>
                  <a:cubicBezTo>
                    <a:pt x="9176" y="696668"/>
                    <a:pt x="6086" y="703008"/>
                    <a:pt x="3257" y="709279"/>
                  </a:cubicBezTo>
                  <a:cubicBezTo>
                    <a:pt x="-524" y="717671"/>
                    <a:pt x="-1458" y="726676"/>
                    <a:pt x="2854" y="735489"/>
                  </a:cubicBezTo>
                  <a:cubicBezTo>
                    <a:pt x="4654" y="739171"/>
                    <a:pt x="5910" y="743187"/>
                    <a:pt x="8130" y="746586"/>
                  </a:cubicBezTo>
                  <a:cubicBezTo>
                    <a:pt x="16270" y="759063"/>
                    <a:pt x="20963" y="773109"/>
                    <a:pt x="27045" y="786530"/>
                  </a:cubicBezTo>
                  <a:cubicBezTo>
                    <a:pt x="32107" y="797699"/>
                    <a:pt x="34143" y="809101"/>
                    <a:pt x="32630" y="821248"/>
                  </a:cubicBezTo>
                  <a:cubicBezTo>
                    <a:pt x="32232" y="824463"/>
                    <a:pt x="32219" y="827815"/>
                    <a:pt x="32643" y="831025"/>
                  </a:cubicBezTo>
                  <a:cubicBezTo>
                    <a:pt x="33166" y="834977"/>
                    <a:pt x="37800" y="837000"/>
                    <a:pt x="41173" y="834853"/>
                  </a:cubicBezTo>
                  <a:cubicBezTo>
                    <a:pt x="43213" y="833554"/>
                    <a:pt x="44992" y="831788"/>
                    <a:pt x="46741" y="830087"/>
                  </a:cubicBezTo>
                  <a:cubicBezTo>
                    <a:pt x="76950" y="800747"/>
                    <a:pt x="94159" y="764725"/>
                    <a:pt x="101167" y="723565"/>
                  </a:cubicBezTo>
                  <a:cubicBezTo>
                    <a:pt x="104408" y="704559"/>
                    <a:pt x="106474" y="685395"/>
                    <a:pt x="107528" y="666146"/>
                  </a:cubicBezTo>
                  <a:cubicBezTo>
                    <a:pt x="108261" y="652777"/>
                    <a:pt x="112899" y="641449"/>
                    <a:pt x="123717" y="633043"/>
                  </a:cubicBezTo>
                  <a:cubicBezTo>
                    <a:pt x="125976" y="631286"/>
                    <a:pt x="127948" y="629164"/>
                    <a:pt x="130113" y="627278"/>
                  </a:cubicBezTo>
                  <a:cubicBezTo>
                    <a:pt x="146075" y="613374"/>
                    <a:pt x="156160" y="596113"/>
                    <a:pt x="161265" y="575505"/>
                  </a:cubicBezTo>
                  <a:cubicBezTo>
                    <a:pt x="165731" y="557472"/>
                    <a:pt x="165071" y="539989"/>
                    <a:pt x="158342" y="520902"/>
                  </a:cubicBezTo>
                  <a:cubicBezTo>
                    <a:pt x="157712" y="519483"/>
                    <a:pt x="157004" y="518373"/>
                    <a:pt x="156237" y="517584"/>
                  </a:cubicBezTo>
                  <a:cubicBezTo>
                    <a:pt x="157780" y="495335"/>
                    <a:pt x="162225" y="473762"/>
                    <a:pt x="170635" y="452901"/>
                  </a:cubicBezTo>
                  <a:cubicBezTo>
                    <a:pt x="177013" y="437080"/>
                    <a:pt x="185962" y="423038"/>
                    <a:pt x="197167" y="410325"/>
                  </a:cubicBezTo>
                  <a:cubicBezTo>
                    <a:pt x="197934" y="409455"/>
                    <a:pt x="199121" y="408461"/>
                    <a:pt x="200141" y="408427"/>
                  </a:cubicBezTo>
                  <a:cubicBezTo>
                    <a:pt x="201599" y="408380"/>
                    <a:pt x="201680" y="410004"/>
                    <a:pt x="201886" y="411213"/>
                  </a:cubicBezTo>
                  <a:cubicBezTo>
                    <a:pt x="202717" y="416060"/>
                    <a:pt x="203485" y="420925"/>
                    <a:pt x="204419" y="425752"/>
                  </a:cubicBezTo>
                  <a:cubicBezTo>
                    <a:pt x="210261" y="456008"/>
                    <a:pt x="214672" y="486526"/>
                    <a:pt x="221911" y="516517"/>
                  </a:cubicBezTo>
                  <a:cubicBezTo>
                    <a:pt x="219129" y="518429"/>
                    <a:pt x="217616" y="521283"/>
                    <a:pt x="216262" y="524224"/>
                  </a:cubicBezTo>
                  <a:cubicBezTo>
                    <a:pt x="212786" y="531755"/>
                    <a:pt x="210938" y="539766"/>
                    <a:pt x="210081" y="547940"/>
                  </a:cubicBezTo>
                  <a:cubicBezTo>
                    <a:pt x="208718" y="560936"/>
                    <a:pt x="204187" y="572569"/>
                    <a:pt x="196369" y="583001"/>
                  </a:cubicBezTo>
                  <a:cubicBezTo>
                    <a:pt x="194158" y="585950"/>
                    <a:pt x="192160" y="589070"/>
                    <a:pt x="190201" y="592195"/>
                  </a:cubicBezTo>
                  <a:cubicBezTo>
                    <a:pt x="183961" y="602148"/>
                    <a:pt x="180429" y="613052"/>
                    <a:pt x="180296" y="624762"/>
                  </a:cubicBezTo>
                  <a:cubicBezTo>
                    <a:pt x="180125" y="640047"/>
                    <a:pt x="181826" y="655122"/>
                    <a:pt x="189027" y="668966"/>
                  </a:cubicBezTo>
                  <a:cubicBezTo>
                    <a:pt x="195516" y="681444"/>
                    <a:pt x="195941" y="693882"/>
                    <a:pt x="190369" y="706844"/>
                  </a:cubicBezTo>
                  <a:cubicBezTo>
                    <a:pt x="183956" y="721751"/>
                    <a:pt x="182542" y="736286"/>
                    <a:pt x="184775" y="750504"/>
                  </a:cubicBezTo>
                  <a:cubicBezTo>
                    <a:pt x="178333" y="755291"/>
                    <a:pt x="173206" y="761472"/>
                    <a:pt x="169627" y="769715"/>
                  </a:cubicBezTo>
                  <a:cubicBezTo>
                    <a:pt x="166520" y="776873"/>
                    <a:pt x="163490" y="784048"/>
                    <a:pt x="162847" y="791969"/>
                  </a:cubicBezTo>
                  <a:cubicBezTo>
                    <a:pt x="162289" y="798810"/>
                    <a:pt x="159126" y="804425"/>
                    <a:pt x="154621" y="809448"/>
                  </a:cubicBezTo>
                  <a:cubicBezTo>
                    <a:pt x="149418" y="815247"/>
                    <a:pt x="144249" y="821085"/>
                    <a:pt x="139225" y="827039"/>
                  </a:cubicBezTo>
                  <a:cubicBezTo>
                    <a:pt x="133109" y="834296"/>
                    <a:pt x="127674" y="842187"/>
                    <a:pt x="124926" y="851256"/>
                  </a:cubicBezTo>
                  <a:cubicBezTo>
                    <a:pt x="118458" y="872627"/>
                    <a:pt x="117211" y="894084"/>
                    <a:pt x="127386" y="914830"/>
                  </a:cubicBezTo>
                  <a:cubicBezTo>
                    <a:pt x="134587" y="929510"/>
                    <a:pt x="133876" y="944066"/>
                    <a:pt x="128274" y="958927"/>
                  </a:cubicBezTo>
                  <a:cubicBezTo>
                    <a:pt x="125535" y="966205"/>
                    <a:pt x="123083" y="973599"/>
                    <a:pt x="120743" y="981014"/>
                  </a:cubicBezTo>
                  <a:cubicBezTo>
                    <a:pt x="113345" y="1004507"/>
                    <a:pt x="116101" y="1027408"/>
                    <a:pt x="126701" y="1049101"/>
                  </a:cubicBezTo>
                  <a:cubicBezTo>
                    <a:pt x="131000" y="1057901"/>
                    <a:pt x="135286" y="1066756"/>
                    <a:pt x="139709" y="1075521"/>
                  </a:cubicBezTo>
                  <a:cubicBezTo>
                    <a:pt x="140995" y="1078076"/>
                    <a:pt x="142526" y="1080506"/>
                    <a:pt x="143914" y="1083010"/>
                  </a:cubicBezTo>
                  <a:cubicBezTo>
                    <a:pt x="153627" y="1100536"/>
                    <a:pt x="165414" y="1116965"/>
                    <a:pt x="172032" y="1136129"/>
                  </a:cubicBezTo>
                  <a:cubicBezTo>
                    <a:pt x="172568" y="1137676"/>
                    <a:pt x="173245" y="1139194"/>
                    <a:pt x="174051" y="1140612"/>
                  </a:cubicBezTo>
                  <a:cubicBezTo>
                    <a:pt x="175988" y="1144016"/>
                    <a:pt x="178697" y="1146446"/>
                    <a:pt x="182889" y="1146155"/>
                  </a:cubicBezTo>
                  <a:cubicBezTo>
                    <a:pt x="186940" y="1145872"/>
                    <a:pt x="187921" y="1142400"/>
                    <a:pt x="189177" y="1139421"/>
                  </a:cubicBezTo>
                  <a:cubicBezTo>
                    <a:pt x="190772" y="1135645"/>
                    <a:pt x="192615" y="1131899"/>
                    <a:pt x="193596" y="1127951"/>
                  </a:cubicBezTo>
                  <a:cubicBezTo>
                    <a:pt x="195388" y="1120724"/>
                    <a:pt x="198418" y="1114012"/>
                    <a:pt x="201239" y="1107197"/>
                  </a:cubicBezTo>
                  <a:cubicBezTo>
                    <a:pt x="206099" y="1095461"/>
                    <a:pt x="211736" y="1084068"/>
                    <a:pt x="216948" y="1072504"/>
                  </a:cubicBezTo>
                  <a:cubicBezTo>
                    <a:pt x="230419" y="1042599"/>
                    <a:pt x="242837" y="1012235"/>
                    <a:pt x="251045" y="980345"/>
                  </a:cubicBezTo>
                  <a:cubicBezTo>
                    <a:pt x="252798" y="973530"/>
                    <a:pt x="255777" y="967276"/>
                    <a:pt x="260436" y="961863"/>
                  </a:cubicBezTo>
                  <a:cubicBezTo>
                    <a:pt x="262836" y="959072"/>
                    <a:pt x="264868" y="955969"/>
                    <a:pt x="267135" y="953059"/>
                  </a:cubicBezTo>
                  <a:cubicBezTo>
                    <a:pt x="278524" y="938460"/>
                    <a:pt x="285755" y="922211"/>
                    <a:pt x="286539" y="903493"/>
                  </a:cubicBezTo>
                  <a:cubicBezTo>
                    <a:pt x="287006" y="892439"/>
                    <a:pt x="287731" y="881354"/>
                    <a:pt x="287358" y="870317"/>
                  </a:cubicBezTo>
                  <a:cubicBezTo>
                    <a:pt x="287006" y="859872"/>
                    <a:pt x="290294" y="851033"/>
                    <a:pt x="296260" y="842855"/>
                  </a:cubicBezTo>
                  <a:cubicBezTo>
                    <a:pt x="297709" y="840871"/>
                    <a:pt x="299295" y="838967"/>
                    <a:pt x="300602" y="836893"/>
                  </a:cubicBezTo>
                  <a:cubicBezTo>
                    <a:pt x="306946" y="826825"/>
                    <a:pt x="310397" y="815916"/>
                    <a:pt x="307628" y="804086"/>
                  </a:cubicBezTo>
                  <a:cubicBezTo>
                    <a:pt x="305489" y="794948"/>
                    <a:pt x="303843" y="785608"/>
                    <a:pt x="299647" y="776268"/>
                  </a:cubicBezTo>
                  <a:cubicBezTo>
                    <a:pt x="297594" y="769346"/>
                    <a:pt x="292951" y="763067"/>
                    <a:pt x="288267" y="756834"/>
                  </a:cubicBezTo>
                  <a:cubicBezTo>
                    <a:pt x="285721" y="753453"/>
                    <a:pt x="283093" y="750135"/>
                    <a:pt x="280483" y="746800"/>
                  </a:cubicBezTo>
                  <a:cubicBezTo>
                    <a:pt x="280817" y="746359"/>
                    <a:pt x="281164" y="745926"/>
                    <a:pt x="281490" y="745476"/>
                  </a:cubicBezTo>
                  <a:cubicBezTo>
                    <a:pt x="292741" y="729998"/>
                    <a:pt x="297182" y="713290"/>
                    <a:pt x="296153" y="695995"/>
                  </a:cubicBezTo>
                  <a:cubicBezTo>
                    <a:pt x="298502" y="701958"/>
                    <a:pt x="300855" y="707916"/>
                    <a:pt x="303290" y="713826"/>
                  </a:cubicBezTo>
                  <a:cubicBezTo>
                    <a:pt x="306097" y="720654"/>
                    <a:pt x="309226" y="727495"/>
                    <a:pt x="310855" y="734636"/>
                  </a:cubicBezTo>
                  <a:cubicBezTo>
                    <a:pt x="314601" y="751099"/>
                    <a:pt x="321472" y="766496"/>
                    <a:pt x="326478" y="782526"/>
                  </a:cubicBezTo>
                  <a:cubicBezTo>
                    <a:pt x="332586" y="802076"/>
                    <a:pt x="338278" y="821758"/>
                    <a:pt x="344365" y="841312"/>
                  </a:cubicBezTo>
                  <a:cubicBezTo>
                    <a:pt x="345445" y="844771"/>
                    <a:pt x="345749" y="848582"/>
                    <a:pt x="345788" y="852238"/>
                  </a:cubicBezTo>
                  <a:cubicBezTo>
                    <a:pt x="345934" y="865774"/>
                    <a:pt x="346307" y="879305"/>
                    <a:pt x="345291" y="892841"/>
                  </a:cubicBezTo>
                  <a:cubicBezTo>
                    <a:pt x="343482" y="917003"/>
                    <a:pt x="341510" y="941130"/>
                    <a:pt x="336770" y="964940"/>
                  </a:cubicBezTo>
                  <a:cubicBezTo>
                    <a:pt x="336238" y="967589"/>
                    <a:pt x="335891" y="970281"/>
                    <a:pt x="335600" y="972973"/>
                  </a:cubicBezTo>
                  <a:cubicBezTo>
                    <a:pt x="335373" y="973050"/>
                    <a:pt x="335158" y="973089"/>
                    <a:pt x="334922" y="973174"/>
                  </a:cubicBezTo>
                  <a:cubicBezTo>
                    <a:pt x="328780" y="975485"/>
                    <a:pt x="325167" y="980564"/>
                    <a:pt x="321781" y="985682"/>
                  </a:cubicBezTo>
                  <a:cubicBezTo>
                    <a:pt x="310898" y="1002145"/>
                    <a:pt x="298305" y="1017280"/>
                    <a:pt x="286218" y="1032830"/>
                  </a:cubicBezTo>
                  <a:cubicBezTo>
                    <a:pt x="266608" y="1058059"/>
                    <a:pt x="254182" y="1086091"/>
                    <a:pt x="254958" y="1118963"/>
                  </a:cubicBezTo>
                  <a:cubicBezTo>
                    <a:pt x="255352" y="1135730"/>
                    <a:pt x="249519" y="1151169"/>
                    <a:pt x="242489" y="1166081"/>
                  </a:cubicBezTo>
                  <a:cubicBezTo>
                    <a:pt x="236540" y="1178704"/>
                    <a:pt x="230891" y="1191417"/>
                    <a:pt x="226515" y="1204696"/>
                  </a:cubicBezTo>
                  <a:cubicBezTo>
                    <a:pt x="218212" y="1229878"/>
                    <a:pt x="218371" y="1255677"/>
                    <a:pt x="221714" y="1281437"/>
                  </a:cubicBezTo>
                  <a:cubicBezTo>
                    <a:pt x="225096" y="1307489"/>
                    <a:pt x="228105" y="1333541"/>
                    <a:pt x="229631" y="1359764"/>
                  </a:cubicBezTo>
                  <a:cubicBezTo>
                    <a:pt x="229798" y="1362619"/>
                    <a:pt x="229999" y="1365568"/>
                    <a:pt x="230869" y="1368255"/>
                  </a:cubicBezTo>
                  <a:cubicBezTo>
                    <a:pt x="232717" y="1374102"/>
                    <a:pt x="239549" y="1375482"/>
                    <a:pt x="243531" y="1370917"/>
                  </a:cubicBezTo>
                  <a:close/>
                </a:path>
              </a:pathLst>
            </a:custGeom>
            <a:grpFill/>
            <a:ln w="12700" cap="flat">
              <a:solidFill>
                <a:srgbClr val="83C4BE">
                  <a:alpha val="6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8" name="图形 160">
            <a:extLst>
              <a:ext uri="{FF2B5EF4-FFF2-40B4-BE49-F238E27FC236}">
                <a16:creationId xmlns:a16="http://schemas.microsoft.com/office/drawing/2014/main" id="{002C1069-1FEC-3672-E18A-DFB542D03C7F}"/>
              </a:ext>
            </a:extLst>
          </p:cNvPr>
          <p:cNvGrpSpPr/>
          <p:nvPr userDrawn="1"/>
        </p:nvGrpSpPr>
        <p:grpSpPr>
          <a:xfrm rot="14730152" flipH="1">
            <a:off x="194180" y="3992337"/>
            <a:ext cx="1020876" cy="1829453"/>
            <a:chOff x="2328952" y="2364897"/>
            <a:chExt cx="792497" cy="1420188"/>
          </a:xfrm>
          <a:noFill/>
        </p:grpSpPr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AC79011E-5D19-1CC1-380E-7E6FBB34EFA8}"/>
                </a:ext>
              </a:extLst>
            </p:cNvPr>
            <p:cNvSpPr/>
            <p:nvPr/>
          </p:nvSpPr>
          <p:spPr>
            <a:xfrm>
              <a:off x="2487152" y="2885499"/>
              <a:ext cx="308" cy="745"/>
            </a:xfrm>
            <a:custGeom>
              <a:avLst/>
              <a:gdLst>
                <a:gd name="connsiteX0" fmla="*/ 309 w 308"/>
                <a:gd name="connsiteY0" fmla="*/ 746 h 745"/>
                <a:gd name="connsiteX1" fmla="*/ 0 w 308"/>
                <a:gd name="connsiteY1" fmla="*/ 0 h 745"/>
                <a:gd name="connsiteX2" fmla="*/ 94 w 308"/>
                <a:gd name="connsiteY2" fmla="*/ 296 h 745"/>
                <a:gd name="connsiteX3" fmla="*/ 227 w 308"/>
                <a:gd name="connsiteY3" fmla="*/ 562 h 745"/>
                <a:gd name="connsiteX4" fmla="*/ 309 w 308"/>
                <a:gd name="connsiteY4" fmla="*/ 746 h 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" h="745">
                  <a:moveTo>
                    <a:pt x="309" y="746"/>
                  </a:moveTo>
                  <a:cubicBezTo>
                    <a:pt x="253" y="613"/>
                    <a:pt x="167" y="403"/>
                    <a:pt x="0" y="0"/>
                  </a:cubicBezTo>
                  <a:cubicBezTo>
                    <a:pt x="34" y="99"/>
                    <a:pt x="60" y="197"/>
                    <a:pt x="94" y="296"/>
                  </a:cubicBezTo>
                  <a:cubicBezTo>
                    <a:pt x="137" y="390"/>
                    <a:pt x="184" y="459"/>
                    <a:pt x="227" y="562"/>
                  </a:cubicBezTo>
                  <a:cubicBezTo>
                    <a:pt x="261" y="630"/>
                    <a:pt x="283" y="686"/>
                    <a:pt x="309" y="746"/>
                  </a:cubicBezTo>
                  <a:close/>
                </a:path>
              </a:pathLst>
            </a:custGeom>
            <a:grpFill/>
            <a:ln w="12700" cap="flat">
              <a:solidFill>
                <a:srgbClr val="E19477">
                  <a:alpha val="3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65A3D473-7621-C58E-B238-994703BA8CE4}"/>
                </a:ext>
              </a:extLst>
            </p:cNvPr>
            <p:cNvSpPr/>
            <p:nvPr/>
          </p:nvSpPr>
          <p:spPr>
            <a:xfrm>
              <a:off x="2487461" y="2886244"/>
              <a:ext cx="61" cy="148"/>
            </a:xfrm>
            <a:custGeom>
              <a:avLst/>
              <a:gdLst>
                <a:gd name="connsiteX0" fmla="*/ 0 w 61"/>
                <a:gd name="connsiteY0" fmla="*/ 0 h 148"/>
                <a:gd name="connsiteX1" fmla="*/ 0 w 61"/>
                <a:gd name="connsiteY1" fmla="*/ 0 h 148"/>
                <a:gd name="connsiteX2" fmla="*/ 0 w 61"/>
                <a:gd name="connsiteY2" fmla="*/ 0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" h="148">
                  <a:moveTo>
                    <a:pt x="0" y="0"/>
                  </a:moveTo>
                  <a:cubicBezTo>
                    <a:pt x="94" y="227"/>
                    <a:pt x="69" y="1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solidFill>
                <a:srgbClr val="E19477">
                  <a:alpha val="3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0273FD15-B4E8-7B5A-3E48-EBD65317E4C7}"/>
                </a:ext>
              </a:extLst>
            </p:cNvPr>
            <p:cNvSpPr/>
            <p:nvPr/>
          </p:nvSpPr>
          <p:spPr>
            <a:xfrm>
              <a:off x="2328952" y="2364897"/>
              <a:ext cx="792497" cy="1420188"/>
            </a:xfrm>
            <a:custGeom>
              <a:avLst/>
              <a:gdLst>
                <a:gd name="connsiteX0" fmla="*/ 243531 w 792497"/>
                <a:gd name="connsiteY0" fmla="*/ 1370917 h 1420188"/>
                <a:gd name="connsiteX1" fmla="*/ 247522 w 792497"/>
                <a:gd name="connsiteY1" fmla="*/ 1364758 h 1420188"/>
                <a:gd name="connsiteX2" fmla="*/ 270204 w 792497"/>
                <a:gd name="connsiteY2" fmla="*/ 1316974 h 1420188"/>
                <a:gd name="connsiteX3" fmla="*/ 282317 w 792497"/>
                <a:gd name="connsiteY3" fmla="*/ 1266997 h 1420188"/>
                <a:gd name="connsiteX4" fmla="*/ 291254 w 792497"/>
                <a:gd name="connsiteY4" fmla="*/ 1230105 h 1420188"/>
                <a:gd name="connsiteX5" fmla="*/ 305103 w 792497"/>
                <a:gd name="connsiteY5" fmla="*/ 1204053 h 1420188"/>
                <a:gd name="connsiteX6" fmla="*/ 325698 w 792497"/>
                <a:gd name="connsiteY6" fmla="*/ 1142876 h 1420188"/>
                <a:gd name="connsiteX7" fmla="*/ 326273 w 792497"/>
                <a:gd name="connsiteY7" fmla="*/ 1117702 h 1420188"/>
                <a:gd name="connsiteX8" fmla="*/ 344275 w 792497"/>
                <a:gd name="connsiteY8" fmla="*/ 1162301 h 1420188"/>
                <a:gd name="connsiteX9" fmla="*/ 353563 w 792497"/>
                <a:gd name="connsiteY9" fmla="*/ 1213037 h 1420188"/>
                <a:gd name="connsiteX10" fmla="*/ 354785 w 792497"/>
                <a:gd name="connsiteY10" fmla="*/ 1222051 h 1420188"/>
                <a:gd name="connsiteX11" fmla="*/ 351274 w 792497"/>
                <a:gd name="connsiteY11" fmla="*/ 1225707 h 1420188"/>
                <a:gd name="connsiteX12" fmla="*/ 327464 w 792497"/>
                <a:gd name="connsiteY12" fmla="*/ 1262921 h 1420188"/>
                <a:gd name="connsiteX13" fmla="*/ 312531 w 792497"/>
                <a:gd name="connsiteY13" fmla="*/ 1301544 h 1420188"/>
                <a:gd name="connsiteX14" fmla="*/ 319895 w 792497"/>
                <a:gd name="connsiteY14" fmla="*/ 1353425 h 1420188"/>
                <a:gd name="connsiteX15" fmla="*/ 327280 w 792497"/>
                <a:gd name="connsiteY15" fmla="*/ 1367582 h 1420188"/>
                <a:gd name="connsiteX16" fmla="*/ 357721 w 792497"/>
                <a:gd name="connsiteY16" fmla="*/ 1413775 h 1420188"/>
                <a:gd name="connsiteX17" fmla="*/ 361484 w 792497"/>
                <a:gd name="connsiteY17" fmla="*/ 1417937 h 1420188"/>
                <a:gd name="connsiteX18" fmla="*/ 361493 w 792497"/>
                <a:gd name="connsiteY18" fmla="*/ 1418006 h 1420188"/>
                <a:gd name="connsiteX19" fmla="*/ 363966 w 792497"/>
                <a:gd name="connsiteY19" fmla="*/ 1420157 h 1420188"/>
                <a:gd name="connsiteX20" fmla="*/ 364648 w 792497"/>
                <a:gd name="connsiteY20" fmla="*/ 1419870 h 1420188"/>
                <a:gd name="connsiteX21" fmla="*/ 371026 w 792497"/>
                <a:gd name="connsiteY21" fmla="*/ 1416681 h 1420188"/>
                <a:gd name="connsiteX22" fmla="*/ 372873 w 792497"/>
                <a:gd name="connsiteY22" fmla="*/ 1410839 h 1420188"/>
                <a:gd name="connsiteX23" fmla="*/ 374502 w 792497"/>
                <a:gd name="connsiteY23" fmla="*/ 1375392 h 1420188"/>
                <a:gd name="connsiteX24" fmla="*/ 370125 w 792497"/>
                <a:gd name="connsiteY24" fmla="*/ 1339992 h 1420188"/>
                <a:gd name="connsiteX25" fmla="*/ 372933 w 792497"/>
                <a:gd name="connsiteY25" fmla="*/ 1309589 h 1420188"/>
                <a:gd name="connsiteX26" fmla="*/ 378201 w 792497"/>
                <a:gd name="connsiteY26" fmla="*/ 1288081 h 1420188"/>
                <a:gd name="connsiteX27" fmla="*/ 377866 w 792497"/>
                <a:gd name="connsiteY27" fmla="*/ 1249020 h 1420188"/>
                <a:gd name="connsiteX28" fmla="*/ 364159 w 792497"/>
                <a:gd name="connsiteY28" fmla="*/ 1226063 h 1420188"/>
                <a:gd name="connsiteX29" fmla="*/ 358244 w 792497"/>
                <a:gd name="connsiteY29" fmla="*/ 1175640 h 1420188"/>
                <a:gd name="connsiteX30" fmla="*/ 346221 w 792497"/>
                <a:gd name="connsiteY30" fmla="*/ 1129820 h 1420188"/>
                <a:gd name="connsiteX31" fmla="*/ 325703 w 792497"/>
                <a:gd name="connsiteY31" fmla="*/ 1094454 h 1420188"/>
                <a:gd name="connsiteX32" fmla="*/ 333469 w 792497"/>
                <a:gd name="connsiteY32" fmla="*/ 1065419 h 1420188"/>
                <a:gd name="connsiteX33" fmla="*/ 338261 w 792497"/>
                <a:gd name="connsiteY33" fmla="*/ 1055432 h 1420188"/>
                <a:gd name="connsiteX34" fmla="*/ 347605 w 792497"/>
                <a:gd name="connsiteY34" fmla="*/ 980058 h 1420188"/>
                <a:gd name="connsiteX35" fmla="*/ 344858 w 792497"/>
                <a:gd name="connsiteY35" fmla="*/ 974143 h 1420188"/>
                <a:gd name="connsiteX36" fmla="*/ 345428 w 792497"/>
                <a:gd name="connsiteY36" fmla="*/ 972253 h 1420188"/>
                <a:gd name="connsiteX37" fmla="*/ 353662 w 792497"/>
                <a:gd name="connsiteY37" fmla="*/ 936274 h 1420188"/>
                <a:gd name="connsiteX38" fmla="*/ 359264 w 792497"/>
                <a:gd name="connsiteY38" fmla="*/ 892318 h 1420188"/>
                <a:gd name="connsiteX39" fmla="*/ 360023 w 792497"/>
                <a:gd name="connsiteY39" fmla="*/ 890120 h 1420188"/>
                <a:gd name="connsiteX40" fmla="*/ 362209 w 792497"/>
                <a:gd name="connsiteY40" fmla="*/ 891898 h 1420188"/>
                <a:gd name="connsiteX41" fmla="*/ 374167 w 792497"/>
                <a:gd name="connsiteY41" fmla="*/ 925447 h 1420188"/>
                <a:gd name="connsiteX42" fmla="*/ 391179 w 792497"/>
                <a:gd name="connsiteY42" fmla="*/ 967705 h 1420188"/>
                <a:gd name="connsiteX43" fmla="*/ 417343 w 792497"/>
                <a:gd name="connsiteY43" fmla="*/ 1027374 h 1420188"/>
                <a:gd name="connsiteX44" fmla="*/ 446995 w 792497"/>
                <a:gd name="connsiteY44" fmla="*/ 1076880 h 1420188"/>
                <a:gd name="connsiteX45" fmla="*/ 453566 w 792497"/>
                <a:gd name="connsiteY45" fmla="*/ 1084724 h 1420188"/>
                <a:gd name="connsiteX46" fmla="*/ 440754 w 792497"/>
                <a:gd name="connsiteY46" fmla="*/ 1090948 h 1420188"/>
                <a:gd name="connsiteX47" fmla="*/ 403057 w 792497"/>
                <a:gd name="connsiteY47" fmla="*/ 1161979 h 1420188"/>
                <a:gd name="connsiteX48" fmla="*/ 406631 w 792497"/>
                <a:gd name="connsiteY48" fmla="*/ 1191182 h 1420188"/>
                <a:gd name="connsiteX49" fmla="*/ 421050 w 792497"/>
                <a:gd name="connsiteY49" fmla="*/ 1217585 h 1420188"/>
                <a:gd name="connsiteX50" fmla="*/ 431462 w 792497"/>
                <a:gd name="connsiteY50" fmla="*/ 1244730 h 1420188"/>
                <a:gd name="connsiteX51" fmla="*/ 429704 w 792497"/>
                <a:gd name="connsiteY51" fmla="*/ 1259380 h 1420188"/>
                <a:gd name="connsiteX52" fmla="*/ 427943 w 792497"/>
                <a:gd name="connsiteY52" fmla="*/ 1276504 h 1420188"/>
                <a:gd name="connsiteX53" fmla="*/ 430952 w 792497"/>
                <a:gd name="connsiteY53" fmla="*/ 1294476 h 1420188"/>
                <a:gd name="connsiteX54" fmla="*/ 446764 w 792497"/>
                <a:gd name="connsiteY54" fmla="*/ 1323537 h 1420188"/>
                <a:gd name="connsiteX55" fmla="*/ 460814 w 792497"/>
                <a:gd name="connsiteY55" fmla="*/ 1347947 h 1420188"/>
                <a:gd name="connsiteX56" fmla="*/ 464204 w 792497"/>
                <a:gd name="connsiteY56" fmla="*/ 1360999 h 1420188"/>
                <a:gd name="connsiteX57" fmla="*/ 470565 w 792497"/>
                <a:gd name="connsiteY57" fmla="*/ 1367869 h 1420188"/>
                <a:gd name="connsiteX58" fmla="*/ 478747 w 792497"/>
                <a:gd name="connsiteY58" fmla="*/ 1363690 h 1420188"/>
                <a:gd name="connsiteX59" fmla="*/ 488803 w 792497"/>
                <a:gd name="connsiteY59" fmla="*/ 1341462 h 1420188"/>
                <a:gd name="connsiteX60" fmla="*/ 493805 w 792497"/>
                <a:gd name="connsiteY60" fmla="*/ 1282787 h 1420188"/>
                <a:gd name="connsiteX61" fmla="*/ 493968 w 792497"/>
                <a:gd name="connsiteY61" fmla="*/ 1258206 h 1420188"/>
                <a:gd name="connsiteX62" fmla="*/ 496733 w 792497"/>
                <a:gd name="connsiteY62" fmla="*/ 1241159 h 1420188"/>
                <a:gd name="connsiteX63" fmla="*/ 511700 w 792497"/>
                <a:gd name="connsiteY63" fmla="*/ 1261900 h 1420188"/>
                <a:gd name="connsiteX64" fmla="*/ 536582 w 792497"/>
                <a:gd name="connsiteY64" fmla="*/ 1286358 h 1420188"/>
                <a:gd name="connsiteX65" fmla="*/ 569800 w 792497"/>
                <a:gd name="connsiteY65" fmla="*/ 1306927 h 1420188"/>
                <a:gd name="connsiteX66" fmla="*/ 579363 w 792497"/>
                <a:gd name="connsiteY66" fmla="*/ 1309924 h 1420188"/>
                <a:gd name="connsiteX67" fmla="*/ 581236 w 792497"/>
                <a:gd name="connsiteY67" fmla="*/ 1300931 h 1420188"/>
                <a:gd name="connsiteX68" fmla="*/ 569702 w 792497"/>
                <a:gd name="connsiteY68" fmla="*/ 1265094 h 1420188"/>
                <a:gd name="connsiteX69" fmla="*/ 564104 w 792497"/>
                <a:gd name="connsiteY69" fmla="*/ 1250238 h 1420188"/>
                <a:gd name="connsiteX70" fmla="*/ 561292 w 792497"/>
                <a:gd name="connsiteY70" fmla="*/ 1239599 h 1420188"/>
                <a:gd name="connsiteX71" fmla="*/ 548069 w 792497"/>
                <a:gd name="connsiteY71" fmla="*/ 1222253 h 1420188"/>
                <a:gd name="connsiteX72" fmla="*/ 534096 w 792497"/>
                <a:gd name="connsiteY72" fmla="*/ 1207306 h 1420188"/>
                <a:gd name="connsiteX73" fmla="*/ 525575 w 792497"/>
                <a:gd name="connsiteY73" fmla="*/ 1198588 h 1420188"/>
                <a:gd name="connsiteX74" fmla="*/ 519728 w 792497"/>
                <a:gd name="connsiteY74" fmla="*/ 1194615 h 1420188"/>
                <a:gd name="connsiteX75" fmla="*/ 514641 w 792497"/>
                <a:gd name="connsiteY75" fmla="*/ 1174671 h 1420188"/>
                <a:gd name="connsiteX76" fmla="*/ 512369 w 792497"/>
                <a:gd name="connsiteY76" fmla="*/ 1157252 h 1420188"/>
                <a:gd name="connsiteX77" fmla="*/ 510346 w 792497"/>
                <a:gd name="connsiteY77" fmla="*/ 1121101 h 1420188"/>
                <a:gd name="connsiteX78" fmla="*/ 507200 w 792497"/>
                <a:gd name="connsiteY78" fmla="*/ 1113493 h 1420188"/>
                <a:gd name="connsiteX79" fmla="*/ 477925 w 792497"/>
                <a:gd name="connsiteY79" fmla="*/ 1084827 h 1420188"/>
                <a:gd name="connsiteX80" fmla="*/ 462340 w 792497"/>
                <a:gd name="connsiteY80" fmla="*/ 1082521 h 1420188"/>
                <a:gd name="connsiteX81" fmla="*/ 461054 w 792497"/>
                <a:gd name="connsiteY81" fmla="*/ 1079842 h 1420188"/>
                <a:gd name="connsiteX82" fmla="*/ 451688 w 792497"/>
                <a:gd name="connsiteY82" fmla="*/ 1063961 h 1420188"/>
                <a:gd name="connsiteX83" fmla="*/ 416271 w 792497"/>
                <a:gd name="connsiteY83" fmla="*/ 989672 h 1420188"/>
                <a:gd name="connsiteX84" fmla="*/ 416464 w 792497"/>
                <a:gd name="connsiteY84" fmla="*/ 986792 h 1420188"/>
                <a:gd name="connsiteX85" fmla="*/ 418414 w 792497"/>
                <a:gd name="connsiteY85" fmla="*/ 987898 h 1420188"/>
                <a:gd name="connsiteX86" fmla="*/ 424591 w 792497"/>
                <a:gd name="connsiteY86" fmla="*/ 993911 h 1420188"/>
                <a:gd name="connsiteX87" fmla="*/ 469678 w 792497"/>
                <a:gd name="connsiteY87" fmla="*/ 1031922 h 1420188"/>
                <a:gd name="connsiteX88" fmla="*/ 477084 w 792497"/>
                <a:gd name="connsiteY88" fmla="*/ 1036212 h 1420188"/>
                <a:gd name="connsiteX89" fmla="*/ 479540 w 792497"/>
                <a:gd name="connsiteY89" fmla="*/ 1036525 h 1420188"/>
                <a:gd name="connsiteX90" fmla="*/ 479695 w 792497"/>
                <a:gd name="connsiteY90" fmla="*/ 1038535 h 1420188"/>
                <a:gd name="connsiteX91" fmla="*/ 481594 w 792497"/>
                <a:gd name="connsiteY91" fmla="*/ 1045629 h 1420188"/>
                <a:gd name="connsiteX92" fmla="*/ 502288 w 792497"/>
                <a:gd name="connsiteY92" fmla="*/ 1081745 h 1420188"/>
                <a:gd name="connsiteX93" fmla="*/ 582702 w 792497"/>
                <a:gd name="connsiteY93" fmla="*/ 1141290 h 1420188"/>
                <a:gd name="connsiteX94" fmla="*/ 615796 w 792497"/>
                <a:gd name="connsiteY94" fmla="*/ 1163582 h 1420188"/>
                <a:gd name="connsiteX95" fmla="*/ 624994 w 792497"/>
                <a:gd name="connsiteY95" fmla="*/ 1175117 h 1420188"/>
                <a:gd name="connsiteX96" fmla="*/ 653905 w 792497"/>
                <a:gd name="connsiteY96" fmla="*/ 1213414 h 1420188"/>
                <a:gd name="connsiteX97" fmla="*/ 680793 w 792497"/>
                <a:gd name="connsiteY97" fmla="*/ 1240263 h 1420188"/>
                <a:gd name="connsiteX98" fmla="*/ 718773 w 792497"/>
                <a:gd name="connsiteY98" fmla="*/ 1260246 h 1420188"/>
                <a:gd name="connsiteX99" fmla="*/ 771906 w 792497"/>
                <a:gd name="connsiteY99" fmla="*/ 1290738 h 1420188"/>
                <a:gd name="connsiteX100" fmla="*/ 779668 w 792497"/>
                <a:gd name="connsiteY100" fmla="*/ 1296795 h 1420188"/>
                <a:gd name="connsiteX101" fmla="*/ 789659 w 792497"/>
                <a:gd name="connsiteY101" fmla="*/ 1299452 h 1420188"/>
                <a:gd name="connsiteX102" fmla="*/ 791160 w 792497"/>
                <a:gd name="connsiteY102" fmla="*/ 1288291 h 1420188"/>
                <a:gd name="connsiteX103" fmla="*/ 774225 w 792497"/>
                <a:gd name="connsiteY103" fmla="*/ 1239561 h 1420188"/>
                <a:gd name="connsiteX104" fmla="*/ 763864 w 792497"/>
                <a:gd name="connsiteY104" fmla="*/ 1220002 h 1420188"/>
                <a:gd name="connsiteX105" fmla="*/ 748884 w 792497"/>
                <a:gd name="connsiteY105" fmla="*/ 1190427 h 1420188"/>
                <a:gd name="connsiteX106" fmla="*/ 710364 w 792497"/>
                <a:gd name="connsiteY106" fmla="*/ 1146095 h 1420188"/>
                <a:gd name="connsiteX107" fmla="*/ 687424 w 792497"/>
                <a:gd name="connsiteY107" fmla="*/ 1119151 h 1420188"/>
                <a:gd name="connsiteX108" fmla="*/ 664548 w 792497"/>
                <a:gd name="connsiteY108" fmla="*/ 1093880 h 1420188"/>
                <a:gd name="connsiteX109" fmla="*/ 636700 w 792497"/>
                <a:gd name="connsiteY109" fmla="*/ 1078243 h 1420188"/>
                <a:gd name="connsiteX110" fmla="*/ 580816 w 792497"/>
                <a:gd name="connsiteY110" fmla="*/ 1047245 h 1420188"/>
                <a:gd name="connsiteX111" fmla="*/ 565235 w 792497"/>
                <a:gd name="connsiteY111" fmla="*/ 1037352 h 1420188"/>
                <a:gd name="connsiteX112" fmla="*/ 542548 w 792497"/>
                <a:gd name="connsiteY112" fmla="*/ 1028013 h 1420188"/>
                <a:gd name="connsiteX113" fmla="*/ 487504 w 792497"/>
                <a:gd name="connsiteY113" fmla="*/ 1027537 h 1420188"/>
                <a:gd name="connsiteX114" fmla="*/ 481264 w 792497"/>
                <a:gd name="connsiteY114" fmla="*/ 1029864 h 1420188"/>
                <a:gd name="connsiteX115" fmla="*/ 470111 w 792497"/>
                <a:gd name="connsiteY115" fmla="*/ 1018133 h 1420188"/>
                <a:gd name="connsiteX116" fmla="*/ 411209 w 792497"/>
                <a:gd name="connsiteY116" fmla="*/ 953929 h 1420188"/>
                <a:gd name="connsiteX117" fmla="*/ 404595 w 792497"/>
                <a:gd name="connsiteY117" fmla="*/ 945048 h 1420188"/>
                <a:gd name="connsiteX118" fmla="*/ 388501 w 792497"/>
                <a:gd name="connsiteY118" fmla="*/ 916484 h 1420188"/>
                <a:gd name="connsiteX119" fmla="*/ 364193 w 792497"/>
                <a:gd name="connsiteY119" fmla="*/ 848114 h 1420188"/>
                <a:gd name="connsiteX120" fmla="*/ 362329 w 792497"/>
                <a:gd name="connsiteY120" fmla="*/ 842264 h 1420188"/>
                <a:gd name="connsiteX121" fmla="*/ 362997 w 792497"/>
                <a:gd name="connsiteY121" fmla="*/ 840129 h 1420188"/>
                <a:gd name="connsiteX122" fmla="*/ 364943 w 792497"/>
                <a:gd name="connsiteY122" fmla="*/ 840313 h 1420188"/>
                <a:gd name="connsiteX123" fmla="*/ 371086 w 792497"/>
                <a:gd name="connsiteY123" fmla="*/ 848012 h 1420188"/>
                <a:gd name="connsiteX124" fmla="*/ 421098 w 792497"/>
                <a:gd name="connsiteY124" fmla="*/ 891183 h 1420188"/>
                <a:gd name="connsiteX125" fmla="*/ 427848 w 792497"/>
                <a:gd name="connsiteY125" fmla="*/ 894474 h 1420188"/>
                <a:gd name="connsiteX126" fmla="*/ 430896 w 792497"/>
                <a:gd name="connsiteY126" fmla="*/ 902507 h 1420188"/>
                <a:gd name="connsiteX127" fmla="*/ 448619 w 792497"/>
                <a:gd name="connsiteY127" fmla="*/ 927479 h 1420188"/>
                <a:gd name="connsiteX128" fmla="*/ 455280 w 792497"/>
                <a:gd name="connsiteY128" fmla="*/ 937796 h 1420188"/>
                <a:gd name="connsiteX129" fmla="*/ 494868 w 792497"/>
                <a:gd name="connsiteY129" fmla="*/ 958627 h 1420188"/>
                <a:gd name="connsiteX130" fmla="*/ 521781 w 792497"/>
                <a:gd name="connsiteY130" fmla="*/ 968279 h 1420188"/>
                <a:gd name="connsiteX131" fmla="*/ 532124 w 792497"/>
                <a:gd name="connsiteY131" fmla="*/ 976981 h 1420188"/>
                <a:gd name="connsiteX132" fmla="*/ 579033 w 792497"/>
                <a:gd name="connsiteY132" fmla="*/ 1005218 h 1420188"/>
                <a:gd name="connsiteX133" fmla="*/ 611604 w 792497"/>
                <a:gd name="connsiteY133" fmla="*/ 1011493 h 1420188"/>
                <a:gd name="connsiteX134" fmla="*/ 676669 w 792497"/>
                <a:gd name="connsiteY134" fmla="*/ 1010507 h 1420188"/>
                <a:gd name="connsiteX135" fmla="*/ 734097 w 792497"/>
                <a:gd name="connsiteY135" fmla="*/ 1013662 h 1420188"/>
                <a:gd name="connsiteX136" fmla="*/ 742536 w 792497"/>
                <a:gd name="connsiteY136" fmla="*/ 1015390 h 1420188"/>
                <a:gd name="connsiteX137" fmla="*/ 747410 w 792497"/>
                <a:gd name="connsiteY137" fmla="*/ 1015510 h 1420188"/>
                <a:gd name="connsiteX138" fmla="*/ 752107 w 792497"/>
                <a:gd name="connsiteY138" fmla="*/ 1011939 h 1420188"/>
                <a:gd name="connsiteX139" fmla="*/ 750899 w 792497"/>
                <a:gd name="connsiteY139" fmla="*/ 1006371 h 1420188"/>
                <a:gd name="connsiteX140" fmla="*/ 743333 w 792497"/>
                <a:gd name="connsiteY140" fmla="*/ 1000105 h 1420188"/>
                <a:gd name="connsiteX141" fmla="*/ 668388 w 792497"/>
                <a:gd name="connsiteY141" fmla="*/ 950633 h 1420188"/>
                <a:gd name="connsiteX142" fmla="*/ 630468 w 792497"/>
                <a:gd name="connsiteY142" fmla="*/ 930359 h 1420188"/>
                <a:gd name="connsiteX143" fmla="*/ 549115 w 792497"/>
                <a:gd name="connsiteY143" fmla="*/ 913664 h 1420188"/>
                <a:gd name="connsiteX144" fmla="*/ 520260 w 792497"/>
                <a:gd name="connsiteY144" fmla="*/ 904740 h 1420188"/>
                <a:gd name="connsiteX145" fmla="*/ 508125 w 792497"/>
                <a:gd name="connsiteY145" fmla="*/ 896317 h 1420188"/>
                <a:gd name="connsiteX146" fmla="*/ 439125 w 792497"/>
                <a:gd name="connsiteY146" fmla="*/ 887908 h 1420188"/>
                <a:gd name="connsiteX147" fmla="*/ 438058 w 792497"/>
                <a:gd name="connsiteY147" fmla="*/ 888337 h 1420188"/>
                <a:gd name="connsiteX148" fmla="*/ 432267 w 792497"/>
                <a:gd name="connsiteY148" fmla="*/ 885032 h 1420188"/>
                <a:gd name="connsiteX149" fmla="*/ 382041 w 792497"/>
                <a:gd name="connsiteY149" fmla="*/ 840193 h 1420188"/>
                <a:gd name="connsiteX150" fmla="*/ 341043 w 792497"/>
                <a:gd name="connsiteY150" fmla="*/ 771823 h 1420188"/>
                <a:gd name="connsiteX151" fmla="*/ 338527 w 792497"/>
                <a:gd name="connsiteY151" fmla="*/ 764901 h 1420188"/>
                <a:gd name="connsiteX152" fmla="*/ 330803 w 792497"/>
                <a:gd name="connsiteY152" fmla="*/ 740281 h 1420188"/>
                <a:gd name="connsiteX153" fmla="*/ 329625 w 792497"/>
                <a:gd name="connsiteY153" fmla="*/ 730671 h 1420188"/>
                <a:gd name="connsiteX154" fmla="*/ 337233 w 792497"/>
                <a:gd name="connsiteY154" fmla="*/ 735900 h 1420188"/>
                <a:gd name="connsiteX155" fmla="*/ 378171 w 792497"/>
                <a:gd name="connsiteY155" fmla="*/ 767203 h 1420188"/>
                <a:gd name="connsiteX156" fmla="*/ 391484 w 792497"/>
                <a:gd name="connsiteY156" fmla="*/ 773379 h 1420188"/>
                <a:gd name="connsiteX157" fmla="*/ 391565 w 792497"/>
                <a:gd name="connsiteY157" fmla="*/ 773388 h 1420188"/>
                <a:gd name="connsiteX158" fmla="*/ 392864 w 792497"/>
                <a:gd name="connsiteY158" fmla="*/ 784104 h 1420188"/>
                <a:gd name="connsiteX159" fmla="*/ 403100 w 792497"/>
                <a:gd name="connsiteY159" fmla="*/ 797738 h 1420188"/>
                <a:gd name="connsiteX160" fmla="*/ 420763 w 792497"/>
                <a:gd name="connsiteY160" fmla="*/ 808874 h 1420188"/>
                <a:gd name="connsiteX161" fmla="*/ 447784 w 792497"/>
                <a:gd name="connsiteY161" fmla="*/ 825573 h 1420188"/>
                <a:gd name="connsiteX162" fmla="*/ 502146 w 792497"/>
                <a:gd name="connsiteY162" fmla="*/ 844373 h 1420188"/>
                <a:gd name="connsiteX163" fmla="*/ 510762 w 792497"/>
                <a:gd name="connsiteY163" fmla="*/ 844304 h 1420188"/>
                <a:gd name="connsiteX164" fmla="*/ 550594 w 792497"/>
                <a:gd name="connsiteY164" fmla="*/ 854780 h 1420188"/>
                <a:gd name="connsiteX165" fmla="*/ 584605 w 792497"/>
                <a:gd name="connsiteY165" fmla="*/ 874612 h 1420188"/>
                <a:gd name="connsiteX166" fmla="*/ 618771 w 792497"/>
                <a:gd name="connsiteY166" fmla="*/ 888007 h 1420188"/>
                <a:gd name="connsiteX167" fmla="*/ 702828 w 792497"/>
                <a:gd name="connsiteY167" fmla="*/ 876429 h 1420188"/>
                <a:gd name="connsiteX168" fmla="*/ 718769 w 792497"/>
                <a:gd name="connsiteY168" fmla="*/ 869901 h 1420188"/>
                <a:gd name="connsiteX169" fmla="*/ 728104 w 792497"/>
                <a:gd name="connsiteY169" fmla="*/ 862216 h 1420188"/>
                <a:gd name="connsiteX170" fmla="*/ 725486 w 792497"/>
                <a:gd name="connsiteY170" fmla="*/ 852752 h 1420188"/>
                <a:gd name="connsiteX171" fmla="*/ 714899 w 792497"/>
                <a:gd name="connsiteY171" fmla="*/ 849786 h 1420188"/>
                <a:gd name="connsiteX172" fmla="*/ 676129 w 792497"/>
                <a:gd name="connsiteY172" fmla="*/ 843177 h 1420188"/>
                <a:gd name="connsiteX173" fmla="*/ 611647 w 792497"/>
                <a:gd name="connsiteY173" fmla="*/ 833695 h 1420188"/>
                <a:gd name="connsiteX174" fmla="*/ 566594 w 792497"/>
                <a:gd name="connsiteY174" fmla="*/ 814425 h 1420188"/>
                <a:gd name="connsiteX175" fmla="*/ 520418 w 792497"/>
                <a:gd name="connsiteY175" fmla="*/ 793829 h 1420188"/>
                <a:gd name="connsiteX176" fmla="*/ 505687 w 792497"/>
                <a:gd name="connsiteY176" fmla="*/ 792680 h 1420188"/>
                <a:gd name="connsiteX177" fmla="*/ 471684 w 792497"/>
                <a:gd name="connsiteY177" fmla="*/ 779813 h 1420188"/>
                <a:gd name="connsiteX178" fmla="*/ 405337 w 792497"/>
                <a:gd name="connsiteY178" fmla="*/ 763084 h 1420188"/>
                <a:gd name="connsiteX179" fmla="*/ 396040 w 792497"/>
                <a:gd name="connsiteY179" fmla="*/ 766393 h 1420188"/>
                <a:gd name="connsiteX180" fmla="*/ 395753 w 792497"/>
                <a:gd name="connsiteY180" fmla="*/ 766076 h 1420188"/>
                <a:gd name="connsiteX181" fmla="*/ 389006 w 792497"/>
                <a:gd name="connsiteY181" fmla="*/ 760743 h 1420188"/>
                <a:gd name="connsiteX182" fmla="*/ 321665 w 792497"/>
                <a:gd name="connsiteY182" fmla="*/ 697873 h 1420188"/>
                <a:gd name="connsiteX183" fmla="*/ 306509 w 792497"/>
                <a:gd name="connsiteY183" fmla="*/ 674088 h 1420188"/>
                <a:gd name="connsiteX184" fmla="*/ 284816 w 792497"/>
                <a:gd name="connsiteY184" fmla="*/ 627231 h 1420188"/>
                <a:gd name="connsiteX185" fmla="*/ 265438 w 792497"/>
                <a:gd name="connsiteY185" fmla="*/ 586105 h 1420188"/>
                <a:gd name="connsiteX186" fmla="*/ 236073 w 792497"/>
                <a:gd name="connsiteY186" fmla="*/ 498888 h 1420188"/>
                <a:gd name="connsiteX187" fmla="*/ 221273 w 792497"/>
                <a:gd name="connsiteY187" fmla="*/ 417775 h 1420188"/>
                <a:gd name="connsiteX188" fmla="*/ 212160 w 792497"/>
                <a:gd name="connsiteY188" fmla="*/ 360678 h 1420188"/>
                <a:gd name="connsiteX189" fmla="*/ 196138 w 792497"/>
                <a:gd name="connsiteY189" fmla="*/ 259831 h 1420188"/>
                <a:gd name="connsiteX190" fmla="*/ 192902 w 792497"/>
                <a:gd name="connsiteY190" fmla="*/ 245433 h 1420188"/>
                <a:gd name="connsiteX191" fmla="*/ 193382 w 792497"/>
                <a:gd name="connsiteY191" fmla="*/ 241979 h 1420188"/>
                <a:gd name="connsiteX192" fmla="*/ 195864 w 792497"/>
                <a:gd name="connsiteY192" fmla="*/ 243252 h 1420188"/>
                <a:gd name="connsiteX193" fmla="*/ 246741 w 792497"/>
                <a:gd name="connsiteY193" fmla="*/ 294897 h 1420188"/>
                <a:gd name="connsiteX194" fmla="*/ 251143 w 792497"/>
                <a:gd name="connsiteY194" fmla="*/ 298326 h 1420188"/>
                <a:gd name="connsiteX195" fmla="*/ 251971 w 792497"/>
                <a:gd name="connsiteY195" fmla="*/ 301708 h 1420188"/>
                <a:gd name="connsiteX196" fmla="*/ 253124 w 792497"/>
                <a:gd name="connsiteY196" fmla="*/ 304258 h 1420188"/>
                <a:gd name="connsiteX197" fmla="*/ 255850 w 792497"/>
                <a:gd name="connsiteY197" fmla="*/ 308347 h 1420188"/>
                <a:gd name="connsiteX198" fmla="*/ 272429 w 792497"/>
                <a:gd name="connsiteY198" fmla="*/ 345157 h 1420188"/>
                <a:gd name="connsiteX199" fmla="*/ 292896 w 792497"/>
                <a:gd name="connsiteY199" fmla="*/ 403120 h 1420188"/>
                <a:gd name="connsiteX200" fmla="*/ 319659 w 792497"/>
                <a:gd name="connsiteY200" fmla="*/ 434157 h 1420188"/>
                <a:gd name="connsiteX201" fmla="*/ 343366 w 792497"/>
                <a:gd name="connsiteY201" fmla="*/ 461538 h 1420188"/>
                <a:gd name="connsiteX202" fmla="*/ 352243 w 792497"/>
                <a:gd name="connsiteY202" fmla="*/ 481854 h 1420188"/>
                <a:gd name="connsiteX203" fmla="*/ 403802 w 792497"/>
                <a:gd name="connsiteY203" fmla="*/ 529578 h 1420188"/>
                <a:gd name="connsiteX204" fmla="*/ 413292 w 792497"/>
                <a:gd name="connsiteY204" fmla="*/ 532196 h 1420188"/>
                <a:gd name="connsiteX205" fmla="*/ 443660 w 792497"/>
                <a:gd name="connsiteY205" fmla="*/ 556739 h 1420188"/>
                <a:gd name="connsiteX206" fmla="*/ 456648 w 792497"/>
                <a:gd name="connsiteY206" fmla="*/ 581835 h 1420188"/>
                <a:gd name="connsiteX207" fmla="*/ 479965 w 792497"/>
                <a:gd name="connsiteY207" fmla="*/ 604728 h 1420188"/>
                <a:gd name="connsiteX208" fmla="*/ 495815 w 792497"/>
                <a:gd name="connsiteY208" fmla="*/ 611479 h 1420188"/>
                <a:gd name="connsiteX209" fmla="*/ 532613 w 792497"/>
                <a:gd name="connsiteY209" fmla="*/ 628547 h 1420188"/>
                <a:gd name="connsiteX210" fmla="*/ 569813 w 792497"/>
                <a:gd name="connsiteY210" fmla="*/ 656836 h 1420188"/>
                <a:gd name="connsiteX211" fmla="*/ 611608 w 792497"/>
                <a:gd name="connsiteY211" fmla="*/ 693231 h 1420188"/>
                <a:gd name="connsiteX212" fmla="*/ 631925 w 792497"/>
                <a:gd name="connsiteY212" fmla="*/ 709206 h 1420188"/>
                <a:gd name="connsiteX213" fmla="*/ 645084 w 792497"/>
                <a:gd name="connsiteY213" fmla="*/ 715807 h 1420188"/>
                <a:gd name="connsiteX214" fmla="*/ 654544 w 792497"/>
                <a:gd name="connsiteY214" fmla="*/ 709390 h 1420188"/>
                <a:gd name="connsiteX215" fmla="*/ 654077 w 792497"/>
                <a:gd name="connsiteY215" fmla="*/ 700818 h 1420188"/>
                <a:gd name="connsiteX216" fmla="*/ 639662 w 792497"/>
                <a:gd name="connsiteY216" fmla="*/ 619670 h 1420188"/>
                <a:gd name="connsiteX217" fmla="*/ 630605 w 792497"/>
                <a:gd name="connsiteY217" fmla="*/ 588848 h 1420188"/>
                <a:gd name="connsiteX218" fmla="*/ 604733 w 792497"/>
                <a:gd name="connsiteY218" fmla="*/ 548938 h 1420188"/>
                <a:gd name="connsiteX219" fmla="*/ 576946 w 792497"/>
                <a:gd name="connsiteY219" fmla="*/ 522792 h 1420188"/>
                <a:gd name="connsiteX220" fmla="*/ 543444 w 792497"/>
                <a:gd name="connsiteY220" fmla="*/ 480706 h 1420188"/>
                <a:gd name="connsiteX221" fmla="*/ 531691 w 792497"/>
                <a:gd name="connsiteY221" fmla="*/ 460530 h 1420188"/>
                <a:gd name="connsiteX222" fmla="*/ 483604 w 792497"/>
                <a:gd name="connsiteY222" fmla="*/ 413669 h 1420188"/>
                <a:gd name="connsiteX223" fmla="*/ 445521 w 792497"/>
                <a:gd name="connsiteY223" fmla="*/ 391016 h 1420188"/>
                <a:gd name="connsiteX224" fmla="*/ 401046 w 792497"/>
                <a:gd name="connsiteY224" fmla="*/ 356319 h 1420188"/>
                <a:gd name="connsiteX225" fmla="*/ 378479 w 792497"/>
                <a:gd name="connsiteY225" fmla="*/ 333623 h 1420188"/>
                <a:gd name="connsiteX226" fmla="*/ 344717 w 792497"/>
                <a:gd name="connsiteY226" fmla="*/ 309144 h 1420188"/>
                <a:gd name="connsiteX227" fmla="*/ 287221 w 792497"/>
                <a:gd name="connsiteY227" fmla="*/ 291519 h 1420188"/>
                <a:gd name="connsiteX228" fmla="*/ 259030 w 792497"/>
                <a:gd name="connsiteY228" fmla="*/ 291806 h 1420188"/>
                <a:gd name="connsiteX229" fmla="*/ 257496 w 792497"/>
                <a:gd name="connsiteY229" fmla="*/ 292205 h 1420188"/>
                <a:gd name="connsiteX230" fmla="*/ 247624 w 792497"/>
                <a:gd name="connsiteY230" fmla="*/ 280233 h 1420188"/>
                <a:gd name="connsiteX231" fmla="*/ 190219 w 792497"/>
                <a:gd name="connsiteY231" fmla="*/ 206801 h 1420188"/>
                <a:gd name="connsiteX232" fmla="*/ 178299 w 792497"/>
                <a:gd name="connsiteY232" fmla="*/ 174663 h 1420188"/>
                <a:gd name="connsiteX233" fmla="*/ 173284 w 792497"/>
                <a:gd name="connsiteY233" fmla="*/ 139340 h 1420188"/>
                <a:gd name="connsiteX234" fmla="*/ 169096 w 792497"/>
                <a:gd name="connsiteY234" fmla="*/ 96550 h 1420188"/>
                <a:gd name="connsiteX235" fmla="*/ 169242 w 792497"/>
                <a:gd name="connsiteY235" fmla="*/ 96632 h 1420188"/>
                <a:gd name="connsiteX236" fmla="*/ 179353 w 792497"/>
                <a:gd name="connsiteY236" fmla="*/ 101171 h 1420188"/>
                <a:gd name="connsiteX237" fmla="*/ 196082 w 792497"/>
                <a:gd name="connsiteY237" fmla="*/ 123944 h 1420188"/>
                <a:gd name="connsiteX238" fmla="*/ 197557 w 792497"/>
                <a:gd name="connsiteY238" fmla="*/ 134925 h 1420188"/>
                <a:gd name="connsiteX239" fmla="*/ 215456 w 792497"/>
                <a:gd name="connsiteY239" fmla="*/ 163223 h 1420188"/>
                <a:gd name="connsiteX240" fmla="*/ 241902 w 792497"/>
                <a:gd name="connsiteY240" fmla="*/ 172186 h 1420188"/>
                <a:gd name="connsiteX241" fmla="*/ 266492 w 792497"/>
                <a:gd name="connsiteY241" fmla="*/ 172464 h 1420188"/>
                <a:gd name="connsiteX242" fmla="*/ 298867 w 792497"/>
                <a:gd name="connsiteY242" fmla="*/ 181928 h 1420188"/>
                <a:gd name="connsiteX243" fmla="*/ 321635 w 792497"/>
                <a:gd name="connsiteY243" fmla="*/ 202515 h 1420188"/>
                <a:gd name="connsiteX244" fmla="*/ 394750 w 792497"/>
                <a:gd name="connsiteY244" fmla="*/ 243234 h 1420188"/>
                <a:gd name="connsiteX245" fmla="*/ 450540 w 792497"/>
                <a:gd name="connsiteY245" fmla="*/ 240281 h 1420188"/>
                <a:gd name="connsiteX246" fmla="*/ 493659 w 792497"/>
                <a:gd name="connsiteY246" fmla="*/ 231053 h 1420188"/>
                <a:gd name="connsiteX247" fmla="*/ 507114 w 792497"/>
                <a:gd name="connsiteY247" fmla="*/ 229703 h 1420188"/>
                <a:gd name="connsiteX248" fmla="*/ 513342 w 792497"/>
                <a:gd name="connsiteY248" fmla="*/ 217530 h 1420188"/>
                <a:gd name="connsiteX249" fmla="*/ 506154 w 792497"/>
                <a:gd name="connsiteY249" fmla="*/ 207646 h 1420188"/>
                <a:gd name="connsiteX250" fmla="*/ 471457 w 792497"/>
                <a:gd name="connsiteY250" fmla="*/ 172751 h 1420188"/>
                <a:gd name="connsiteX251" fmla="*/ 438598 w 792497"/>
                <a:gd name="connsiteY251" fmla="*/ 147244 h 1420188"/>
                <a:gd name="connsiteX252" fmla="*/ 378668 w 792497"/>
                <a:gd name="connsiteY252" fmla="*/ 132032 h 1420188"/>
                <a:gd name="connsiteX253" fmla="*/ 362693 w 792497"/>
                <a:gd name="connsiteY253" fmla="*/ 132958 h 1420188"/>
                <a:gd name="connsiteX254" fmla="*/ 325784 w 792497"/>
                <a:gd name="connsiteY254" fmla="*/ 125080 h 1420188"/>
                <a:gd name="connsiteX255" fmla="*/ 293063 w 792497"/>
                <a:gd name="connsiteY255" fmla="*/ 103254 h 1420188"/>
                <a:gd name="connsiteX256" fmla="*/ 222374 w 792497"/>
                <a:gd name="connsiteY256" fmla="*/ 74973 h 1420188"/>
                <a:gd name="connsiteX257" fmla="*/ 179117 w 792497"/>
                <a:gd name="connsiteY257" fmla="*/ 81047 h 1420188"/>
                <a:gd name="connsiteX258" fmla="*/ 170635 w 792497"/>
                <a:gd name="connsiteY258" fmla="*/ 83036 h 1420188"/>
                <a:gd name="connsiteX259" fmla="*/ 168264 w 792497"/>
                <a:gd name="connsiteY259" fmla="*/ 84082 h 1420188"/>
                <a:gd name="connsiteX260" fmla="*/ 167694 w 792497"/>
                <a:gd name="connsiteY260" fmla="*/ 71892 h 1420188"/>
                <a:gd name="connsiteX261" fmla="*/ 165054 w 792497"/>
                <a:gd name="connsiteY261" fmla="*/ 7949 h 1420188"/>
                <a:gd name="connsiteX262" fmla="*/ 164801 w 792497"/>
                <a:gd name="connsiteY262" fmla="*/ 5506 h 1420188"/>
                <a:gd name="connsiteX263" fmla="*/ 160112 w 792497"/>
                <a:gd name="connsiteY263" fmla="*/ 298 h 1420188"/>
                <a:gd name="connsiteX264" fmla="*/ 153567 w 792497"/>
                <a:gd name="connsiteY264" fmla="*/ 2463 h 1420188"/>
                <a:gd name="connsiteX265" fmla="*/ 150129 w 792497"/>
                <a:gd name="connsiteY265" fmla="*/ 8897 h 1420188"/>
                <a:gd name="connsiteX266" fmla="*/ 145809 w 792497"/>
                <a:gd name="connsiteY266" fmla="*/ 47683 h 1420188"/>
                <a:gd name="connsiteX267" fmla="*/ 147583 w 792497"/>
                <a:gd name="connsiteY267" fmla="*/ 80790 h 1420188"/>
                <a:gd name="connsiteX268" fmla="*/ 135037 w 792497"/>
                <a:gd name="connsiteY268" fmla="*/ 84009 h 1420188"/>
                <a:gd name="connsiteX269" fmla="*/ 99003 w 792497"/>
                <a:gd name="connsiteY269" fmla="*/ 106490 h 1420188"/>
                <a:gd name="connsiteX270" fmla="*/ 88167 w 792497"/>
                <a:gd name="connsiteY270" fmla="*/ 127039 h 1420188"/>
                <a:gd name="connsiteX271" fmla="*/ 74070 w 792497"/>
                <a:gd name="connsiteY271" fmla="*/ 146511 h 1420188"/>
                <a:gd name="connsiteX272" fmla="*/ 41207 w 792497"/>
                <a:gd name="connsiteY272" fmla="*/ 217286 h 1420188"/>
                <a:gd name="connsiteX273" fmla="*/ 50873 w 792497"/>
                <a:gd name="connsiteY273" fmla="*/ 260268 h 1420188"/>
                <a:gd name="connsiteX274" fmla="*/ 53136 w 792497"/>
                <a:gd name="connsiteY274" fmla="*/ 285471 h 1420188"/>
                <a:gd name="connsiteX275" fmla="*/ 38018 w 792497"/>
                <a:gd name="connsiteY275" fmla="*/ 330957 h 1420188"/>
                <a:gd name="connsiteX276" fmla="*/ 27856 w 792497"/>
                <a:gd name="connsiteY276" fmla="*/ 368860 h 1420188"/>
                <a:gd name="connsiteX277" fmla="*/ 37332 w 792497"/>
                <a:gd name="connsiteY277" fmla="*/ 435331 h 1420188"/>
                <a:gd name="connsiteX278" fmla="*/ 53466 w 792497"/>
                <a:gd name="connsiteY278" fmla="*/ 503264 h 1420188"/>
                <a:gd name="connsiteX279" fmla="*/ 61627 w 792497"/>
                <a:gd name="connsiteY279" fmla="*/ 548853 h 1420188"/>
                <a:gd name="connsiteX280" fmla="*/ 63161 w 792497"/>
                <a:gd name="connsiteY280" fmla="*/ 552487 h 1420188"/>
                <a:gd name="connsiteX281" fmla="*/ 77567 w 792497"/>
                <a:gd name="connsiteY281" fmla="*/ 557648 h 1420188"/>
                <a:gd name="connsiteX282" fmla="*/ 88137 w 792497"/>
                <a:gd name="connsiteY282" fmla="*/ 544018 h 1420188"/>
                <a:gd name="connsiteX283" fmla="*/ 107811 w 792497"/>
                <a:gd name="connsiteY283" fmla="*/ 478267 h 1420188"/>
                <a:gd name="connsiteX284" fmla="*/ 115968 w 792497"/>
                <a:gd name="connsiteY284" fmla="*/ 458983 h 1420188"/>
                <a:gd name="connsiteX285" fmla="*/ 124189 w 792497"/>
                <a:gd name="connsiteY285" fmla="*/ 398624 h 1420188"/>
                <a:gd name="connsiteX286" fmla="*/ 118818 w 792497"/>
                <a:gd name="connsiteY286" fmla="*/ 372118 h 1420188"/>
                <a:gd name="connsiteX287" fmla="*/ 116109 w 792497"/>
                <a:gd name="connsiteY287" fmla="*/ 334639 h 1420188"/>
                <a:gd name="connsiteX288" fmla="*/ 128809 w 792497"/>
                <a:gd name="connsiteY288" fmla="*/ 308188 h 1420188"/>
                <a:gd name="connsiteX289" fmla="*/ 145393 w 792497"/>
                <a:gd name="connsiteY289" fmla="*/ 282308 h 1420188"/>
                <a:gd name="connsiteX290" fmla="*/ 153618 w 792497"/>
                <a:gd name="connsiteY290" fmla="*/ 235935 h 1420188"/>
                <a:gd name="connsiteX291" fmla="*/ 137883 w 792497"/>
                <a:gd name="connsiteY291" fmla="*/ 194800 h 1420188"/>
                <a:gd name="connsiteX292" fmla="*/ 128192 w 792497"/>
                <a:gd name="connsiteY292" fmla="*/ 163407 h 1420188"/>
                <a:gd name="connsiteX293" fmla="*/ 144879 w 792497"/>
                <a:gd name="connsiteY293" fmla="*/ 105127 h 1420188"/>
                <a:gd name="connsiteX294" fmla="*/ 148921 w 792497"/>
                <a:gd name="connsiteY294" fmla="*/ 99679 h 1420188"/>
                <a:gd name="connsiteX295" fmla="*/ 153691 w 792497"/>
                <a:gd name="connsiteY295" fmla="*/ 144604 h 1420188"/>
                <a:gd name="connsiteX296" fmla="*/ 168393 w 792497"/>
                <a:gd name="connsiteY296" fmla="*/ 223175 h 1420188"/>
                <a:gd name="connsiteX297" fmla="*/ 180244 w 792497"/>
                <a:gd name="connsiteY297" fmla="*/ 274700 h 1420188"/>
                <a:gd name="connsiteX298" fmla="*/ 192045 w 792497"/>
                <a:gd name="connsiteY298" fmla="*/ 347587 h 1420188"/>
                <a:gd name="connsiteX299" fmla="*/ 197252 w 792497"/>
                <a:gd name="connsiteY299" fmla="*/ 382906 h 1420188"/>
                <a:gd name="connsiteX300" fmla="*/ 192816 w 792497"/>
                <a:gd name="connsiteY300" fmla="*/ 395705 h 1420188"/>
                <a:gd name="connsiteX301" fmla="*/ 178860 w 792497"/>
                <a:gd name="connsiteY301" fmla="*/ 411187 h 1420188"/>
                <a:gd name="connsiteX302" fmla="*/ 158153 w 792497"/>
                <a:gd name="connsiteY302" fmla="*/ 450213 h 1420188"/>
                <a:gd name="connsiteX303" fmla="*/ 145942 w 792497"/>
                <a:gd name="connsiteY303" fmla="*/ 522552 h 1420188"/>
                <a:gd name="connsiteX304" fmla="*/ 138831 w 792497"/>
                <a:gd name="connsiteY304" fmla="*/ 533397 h 1420188"/>
                <a:gd name="connsiteX305" fmla="*/ 98369 w 792497"/>
                <a:gd name="connsiteY305" fmla="*/ 569641 h 1420188"/>
                <a:gd name="connsiteX306" fmla="*/ 82274 w 792497"/>
                <a:gd name="connsiteY306" fmla="*/ 578561 h 1420188"/>
                <a:gd name="connsiteX307" fmla="*/ 66663 w 792497"/>
                <a:gd name="connsiteY307" fmla="*/ 608239 h 1420188"/>
                <a:gd name="connsiteX308" fmla="*/ 57268 w 792497"/>
                <a:gd name="connsiteY308" fmla="*/ 637930 h 1420188"/>
                <a:gd name="connsiteX309" fmla="*/ 41863 w 792497"/>
                <a:gd name="connsiteY309" fmla="*/ 657089 h 1420188"/>
                <a:gd name="connsiteX310" fmla="*/ 13702 w 792497"/>
                <a:gd name="connsiteY310" fmla="*/ 691242 h 1420188"/>
                <a:gd name="connsiteX311" fmla="*/ 3257 w 792497"/>
                <a:gd name="connsiteY311" fmla="*/ 709279 h 1420188"/>
                <a:gd name="connsiteX312" fmla="*/ 2854 w 792497"/>
                <a:gd name="connsiteY312" fmla="*/ 735489 h 1420188"/>
                <a:gd name="connsiteX313" fmla="*/ 8130 w 792497"/>
                <a:gd name="connsiteY313" fmla="*/ 746586 h 1420188"/>
                <a:gd name="connsiteX314" fmla="*/ 27045 w 792497"/>
                <a:gd name="connsiteY314" fmla="*/ 786530 h 1420188"/>
                <a:gd name="connsiteX315" fmla="*/ 32630 w 792497"/>
                <a:gd name="connsiteY315" fmla="*/ 821248 h 1420188"/>
                <a:gd name="connsiteX316" fmla="*/ 32643 w 792497"/>
                <a:gd name="connsiteY316" fmla="*/ 831025 h 1420188"/>
                <a:gd name="connsiteX317" fmla="*/ 41173 w 792497"/>
                <a:gd name="connsiteY317" fmla="*/ 834853 h 1420188"/>
                <a:gd name="connsiteX318" fmla="*/ 46741 w 792497"/>
                <a:gd name="connsiteY318" fmla="*/ 830087 h 1420188"/>
                <a:gd name="connsiteX319" fmla="*/ 101167 w 792497"/>
                <a:gd name="connsiteY319" fmla="*/ 723565 h 1420188"/>
                <a:gd name="connsiteX320" fmla="*/ 107528 w 792497"/>
                <a:gd name="connsiteY320" fmla="*/ 666146 h 1420188"/>
                <a:gd name="connsiteX321" fmla="*/ 123717 w 792497"/>
                <a:gd name="connsiteY321" fmla="*/ 633043 h 1420188"/>
                <a:gd name="connsiteX322" fmla="*/ 130113 w 792497"/>
                <a:gd name="connsiteY322" fmla="*/ 627278 h 1420188"/>
                <a:gd name="connsiteX323" fmla="*/ 161265 w 792497"/>
                <a:gd name="connsiteY323" fmla="*/ 575505 h 1420188"/>
                <a:gd name="connsiteX324" fmla="*/ 158342 w 792497"/>
                <a:gd name="connsiteY324" fmla="*/ 520902 h 1420188"/>
                <a:gd name="connsiteX325" fmla="*/ 156237 w 792497"/>
                <a:gd name="connsiteY325" fmla="*/ 517584 h 1420188"/>
                <a:gd name="connsiteX326" fmla="*/ 170635 w 792497"/>
                <a:gd name="connsiteY326" fmla="*/ 452901 h 1420188"/>
                <a:gd name="connsiteX327" fmla="*/ 197167 w 792497"/>
                <a:gd name="connsiteY327" fmla="*/ 410325 h 1420188"/>
                <a:gd name="connsiteX328" fmla="*/ 200141 w 792497"/>
                <a:gd name="connsiteY328" fmla="*/ 408427 h 1420188"/>
                <a:gd name="connsiteX329" fmla="*/ 201886 w 792497"/>
                <a:gd name="connsiteY329" fmla="*/ 411213 h 1420188"/>
                <a:gd name="connsiteX330" fmla="*/ 204419 w 792497"/>
                <a:gd name="connsiteY330" fmla="*/ 425752 h 1420188"/>
                <a:gd name="connsiteX331" fmla="*/ 221911 w 792497"/>
                <a:gd name="connsiteY331" fmla="*/ 516517 h 1420188"/>
                <a:gd name="connsiteX332" fmla="*/ 216262 w 792497"/>
                <a:gd name="connsiteY332" fmla="*/ 524224 h 1420188"/>
                <a:gd name="connsiteX333" fmla="*/ 210081 w 792497"/>
                <a:gd name="connsiteY333" fmla="*/ 547940 h 1420188"/>
                <a:gd name="connsiteX334" fmla="*/ 196369 w 792497"/>
                <a:gd name="connsiteY334" fmla="*/ 583001 h 1420188"/>
                <a:gd name="connsiteX335" fmla="*/ 190201 w 792497"/>
                <a:gd name="connsiteY335" fmla="*/ 592195 h 1420188"/>
                <a:gd name="connsiteX336" fmla="*/ 180296 w 792497"/>
                <a:gd name="connsiteY336" fmla="*/ 624762 h 1420188"/>
                <a:gd name="connsiteX337" fmla="*/ 189027 w 792497"/>
                <a:gd name="connsiteY337" fmla="*/ 668966 h 1420188"/>
                <a:gd name="connsiteX338" fmla="*/ 190369 w 792497"/>
                <a:gd name="connsiteY338" fmla="*/ 706844 h 1420188"/>
                <a:gd name="connsiteX339" fmla="*/ 184775 w 792497"/>
                <a:gd name="connsiteY339" fmla="*/ 750504 h 1420188"/>
                <a:gd name="connsiteX340" fmla="*/ 169627 w 792497"/>
                <a:gd name="connsiteY340" fmla="*/ 769715 h 1420188"/>
                <a:gd name="connsiteX341" fmla="*/ 162847 w 792497"/>
                <a:gd name="connsiteY341" fmla="*/ 791969 h 1420188"/>
                <a:gd name="connsiteX342" fmla="*/ 154621 w 792497"/>
                <a:gd name="connsiteY342" fmla="*/ 809448 h 1420188"/>
                <a:gd name="connsiteX343" fmla="*/ 139225 w 792497"/>
                <a:gd name="connsiteY343" fmla="*/ 827039 h 1420188"/>
                <a:gd name="connsiteX344" fmla="*/ 124926 w 792497"/>
                <a:gd name="connsiteY344" fmla="*/ 851256 h 1420188"/>
                <a:gd name="connsiteX345" fmla="*/ 127386 w 792497"/>
                <a:gd name="connsiteY345" fmla="*/ 914830 h 1420188"/>
                <a:gd name="connsiteX346" fmla="*/ 128274 w 792497"/>
                <a:gd name="connsiteY346" fmla="*/ 958927 h 1420188"/>
                <a:gd name="connsiteX347" fmla="*/ 120743 w 792497"/>
                <a:gd name="connsiteY347" fmla="*/ 981014 h 1420188"/>
                <a:gd name="connsiteX348" fmla="*/ 126701 w 792497"/>
                <a:gd name="connsiteY348" fmla="*/ 1049101 h 1420188"/>
                <a:gd name="connsiteX349" fmla="*/ 139709 w 792497"/>
                <a:gd name="connsiteY349" fmla="*/ 1075521 h 1420188"/>
                <a:gd name="connsiteX350" fmla="*/ 143914 w 792497"/>
                <a:gd name="connsiteY350" fmla="*/ 1083010 h 1420188"/>
                <a:gd name="connsiteX351" fmla="*/ 172032 w 792497"/>
                <a:gd name="connsiteY351" fmla="*/ 1136129 h 1420188"/>
                <a:gd name="connsiteX352" fmla="*/ 174051 w 792497"/>
                <a:gd name="connsiteY352" fmla="*/ 1140612 h 1420188"/>
                <a:gd name="connsiteX353" fmla="*/ 182889 w 792497"/>
                <a:gd name="connsiteY353" fmla="*/ 1146155 h 1420188"/>
                <a:gd name="connsiteX354" fmla="*/ 189177 w 792497"/>
                <a:gd name="connsiteY354" fmla="*/ 1139421 h 1420188"/>
                <a:gd name="connsiteX355" fmla="*/ 193596 w 792497"/>
                <a:gd name="connsiteY355" fmla="*/ 1127951 h 1420188"/>
                <a:gd name="connsiteX356" fmla="*/ 201239 w 792497"/>
                <a:gd name="connsiteY356" fmla="*/ 1107197 h 1420188"/>
                <a:gd name="connsiteX357" fmla="*/ 216948 w 792497"/>
                <a:gd name="connsiteY357" fmla="*/ 1072504 h 1420188"/>
                <a:gd name="connsiteX358" fmla="*/ 251045 w 792497"/>
                <a:gd name="connsiteY358" fmla="*/ 980345 h 1420188"/>
                <a:gd name="connsiteX359" fmla="*/ 260436 w 792497"/>
                <a:gd name="connsiteY359" fmla="*/ 961863 h 1420188"/>
                <a:gd name="connsiteX360" fmla="*/ 267135 w 792497"/>
                <a:gd name="connsiteY360" fmla="*/ 953059 h 1420188"/>
                <a:gd name="connsiteX361" fmla="*/ 286539 w 792497"/>
                <a:gd name="connsiteY361" fmla="*/ 903493 h 1420188"/>
                <a:gd name="connsiteX362" fmla="*/ 287358 w 792497"/>
                <a:gd name="connsiteY362" fmla="*/ 870317 h 1420188"/>
                <a:gd name="connsiteX363" fmla="*/ 296260 w 792497"/>
                <a:gd name="connsiteY363" fmla="*/ 842855 h 1420188"/>
                <a:gd name="connsiteX364" fmla="*/ 300602 w 792497"/>
                <a:gd name="connsiteY364" fmla="*/ 836893 h 1420188"/>
                <a:gd name="connsiteX365" fmla="*/ 307628 w 792497"/>
                <a:gd name="connsiteY365" fmla="*/ 804086 h 1420188"/>
                <a:gd name="connsiteX366" fmla="*/ 299647 w 792497"/>
                <a:gd name="connsiteY366" fmla="*/ 776268 h 1420188"/>
                <a:gd name="connsiteX367" fmla="*/ 288267 w 792497"/>
                <a:gd name="connsiteY367" fmla="*/ 756834 h 1420188"/>
                <a:gd name="connsiteX368" fmla="*/ 280483 w 792497"/>
                <a:gd name="connsiteY368" fmla="*/ 746800 h 1420188"/>
                <a:gd name="connsiteX369" fmla="*/ 281490 w 792497"/>
                <a:gd name="connsiteY369" fmla="*/ 745476 h 1420188"/>
                <a:gd name="connsiteX370" fmla="*/ 296153 w 792497"/>
                <a:gd name="connsiteY370" fmla="*/ 695995 h 1420188"/>
                <a:gd name="connsiteX371" fmla="*/ 303290 w 792497"/>
                <a:gd name="connsiteY371" fmla="*/ 713826 h 1420188"/>
                <a:gd name="connsiteX372" fmla="*/ 310855 w 792497"/>
                <a:gd name="connsiteY372" fmla="*/ 734636 h 1420188"/>
                <a:gd name="connsiteX373" fmla="*/ 326478 w 792497"/>
                <a:gd name="connsiteY373" fmla="*/ 782526 h 1420188"/>
                <a:gd name="connsiteX374" fmla="*/ 344365 w 792497"/>
                <a:gd name="connsiteY374" fmla="*/ 841312 h 1420188"/>
                <a:gd name="connsiteX375" fmla="*/ 345788 w 792497"/>
                <a:gd name="connsiteY375" fmla="*/ 852238 h 1420188"/>
                <a:gd name="connsiteX376" fmla="*/ 345291 w 792497"/>
                <a:gd name="connsiteY376" fmla="*/ 892841 h 1420188"/>
                <a:gd name="connsiteX377" fmla="*/ 336770 w 792497"/>
                <a:gd name="connsiteY377" fmla="*/ 964940 h 1420188"/>
                <a:gd name="connsiteX378" fmla="*/ 335600 w 792497"/>
                <a:gd name="connsiteY378" fmla="*/ 972973 h 1420188"/>
                <a:gd name="connsiteX379" fmla="*/ 334922 w 792497"/>
                <a:gd name="connsiteY379" fmla="*/ 973174 h 1420188"/>
                <a:gd name="connsiteX380" fmla="*/ 321781 w 792497"/>
                <a:gd name="connsiteY380" fmla="*/ 985682 h 1420188"/>
                <a:gd name="connsiteX381" fmla="*/ 286218 w 792497"/>
                <a:gd name="connsiteY381" fmla="*/ 1032830 h 1420188"/>
                <a:gd name="connsiteX382" fmla="*/ 254958 w 792497"/>
                <a:gd name="connsiteY382" fmla="*/ 1118963 h 1420188"/>
                <a:gd name="connsiteX383" fmla="*/ 242489 w 792497"/>
                <a:gd name="connsiteY383" fmla="*/ 1166081 h 1420188"/>
                <a:gd name="connsiteX384" fmla="*/ 226515 w 792497"/>
                <a:gd name="connsiteY384" fmla="*/ 1204696 h 1420188"/>
                <a:gd name="connsiteX385" fmla="*/ 221714 w 792497"/>
                <a:gd name="connsiteY385" fmla="*/ 1281437 h 1420188"/>
                <a:gd name="connsiteX386" fmla="*/ 229631 w 792497"/>
                <a:gd name="connsiteY386" fmla="*/ 1359764 h 1420188"/>
                <a:gd name="connsiteX387" fmla="*/ 230869 w 792497"/>
                <a:gd name="connsiteY387" fmla="*/ 1368255 h 1420188"/>
                <a:gd name="connsiteX388" fmla="*/ 243531 w 792497"/>
                <a:gd name="connsiteY388" fmla="*/ 1370917 h 14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792497" h="1420188">
                  <a:moveTo>
                    <a:pt x="243531" y="1370917"/>
                  </a:moveTo>
                  <a:cubicBezTo>
                    <a:pt x="245126" y="1369087"/>
                    <a:pt x="246428" y="1366931"/>
                    <a:pt x="247522" y="1364758"/>
                  </a:cubicBezTo>
                  <a:cubicBezTo>
                    <a:pt x="255442" y="1349006"/>
                    <a:pt x="263346" y="1333262"/>
                    <a:pt x="270204" y="1316974"/>
                  </a:cubicBezTo>
                  <a:cubicBezTo>
                    <a:pt x="276977" y="1300880"/>
                    <a:pt x="281117" y="1284361"/>
                    <a:pt x="282317" y="1266997"/>
                  </a:cubicBezTo>
                  <a:cubicBezTo>
                    <a:pt x="283200" y="1254211"/>
                    <a:pt x="286085" y="1241927"/>
                    <a:pt x="291254" y="1230105"/>
                  </a:cubicBezTo>
                  <a:cubicBezTo>
                    <a:pt x="295219" y="1221044"/>
                    <a:pt x="300062" y="1212497"/>
                    <a:pt x="305103" y="1204053"/>
                  </a:cubicBezTo>
                  <a:cubicBezTo>
                    <a:pt x="316397" y="1185125"/>
                    <a:pt x="324202" y="1165121"/>
                    <a:pt x="325698" y="1142876"/>
                  </a:cubicBezTo>
                  <a:cubicBezTo>
                    <a:pt x="326264" y="1134475"/>
                    <a:pt x="326517" y="1126086"/>
                    <a:pt x="326273" y="1117702"/>
                  </a:cubicBezTo>
                  <a:cubicBezTo>
                    <a:pt x="334185" y="1131783"/>
                    <a:pt x="340105" y="1146763"/>
                    <a:pt x="344275" y="1162301"/>
                  </a:cubicBezTo>
                  <a:cubicBezTo>
                    <a:pt x="348728" y="1178897"/>
                    <a:pt x="351755" y="1195875"/>
                    <a:pt x="353563" y="1213037"/>
                  </a:cubicBezTo>
                  <a:cubicBezTo>
                    <a:pt x="353881" y="1216050"/>
                    <a:pt x="354326" y="1219051"/>
                    <a:pt x="354785" y="1222051"/>
                  </a:cubicBezTo>
                  <a:cubicBezTo>
                    <a:pt x="353336" y="1222553"/>
                    <a:pt x="352106" y="1223736"/>
                    <a:pt x="351274" y="1225707"/>
                  </a:cubicBezTo>
                  <a:cubicBezTo>
                    <a:pt x="345441" y="1239496"/>
                    <a:pt x="335925" y="1250855"/>
                    <a:pt x="327464" y="1262921"/>
                  </a:cubicBezTo>
                  <a:cubicBezTo>
                    <a:pt x="319299" y="1274566"/>
                    <a:pt x="313873" y="1287425"/>
                    <a:pt x="312531" y="1301544"/>
                  </a:cubicBezTo>
                  <a:cubicBezTo>
                    <a:pt x="310847" y="1319323"/>
                    <a:pt x="313556" y="1336691"/>
                    <a:pt x="319895" y="1353425"/>
                  </a:cubicBezTo>
                  <a:cubicBezTo>
                    <a:pt x="321862" y="1358418"/>
                    <a:pt x="324301" y="1363082"/>
                    <a:pt x="327280" y="1367582"/>
                  </a:cubicBezTo>
                  <a:cubicBezTo>
                    <a:pt x="337464" y="1382953"/>
                    <a:pt x="348643" y="1397668"/>
                    <a:pt x="357721" y="1413775"/>
                  </a:cubicBezTo>
                  <a:cubicBezTo>
                    <a:pt x="358617" y="1415365"/>
                    <a:pt x="360014" y="1416720"/>
                    <a:pt x="361484" y="1417937"/>
                  </a:cubicBezTo>
                  <a:cubicBezTo>
                    <a:pt x="361484" y="1417963"/>
                    <a:pt x="361489" y="1417984"/>
                    <a:pt x="361493" y="1418006"/>
                  </a:cubicBezTo>
                  <a:cubicBezTo>
                    <a:pt x="361686" y="1419236"/>
                    <a:pt x="362689" y="1420393"/>
                    <a:pt x="363966" y="1420157"/>
                  </a:cubicBezTo>
                  <a:cubicBezTo>
                    <a:pt x="364185" y="1420119"/>
                    <a:pt x="364416" y="1419956"/>
                    <a:pt x="364648" y="1419870"/>
                  </a:cubicBezTo>
                  <a:cubicBezTo>
                    <a:pt x="367142" y="1420475"/>
                    <a:pt x="369885" y="1419219"/>
                    <a:pt x="371026" y="1416681"/>
                  </a:cubicBezTo>
                  <a:cubicBezTo>
                    <a:pt x="371857" y="1414830"/>
                    <a:pt x="372419" y="1412823"/>
                    <a:pt x="372873" y="1410839"/>
                  </a:cubicBezTo>
                  <a:cubicBezTo>
                    <a:pt x="375573" y="1399129"/>
                    <a:pt x="376156" y="1387338"/>
                    <a:pt x="374502" y="1375392"/>
                  </a:cubicBezTo>
                  <a:cubicBezTo>
                    <a:pt x="372873" y="1363617"/>
                    <a:pt x="371574" y="1351792"/>
                    <a:pt x="370125" y="1339992"/>
                  </a:cubicBezTo>
                  <a:cubicBezTo>
                    <a:pt x="368861" y="1329653"/>
                    <a:pt x="370091" y="1319581"/>
                    <a:pt x="372933" y="1309589"/>
                  </a:cubicBezTo>
                  <a:cubicBezTo>
                    <a:pt x="374947" y="1302495"/>
                    <a:pt x="376478" y="1295260"/>
                    <a:pt x="378201" y="1288081"/>
                  </a:cubicBezTo>
                  <a:cubicBezTo>
                    <a:pt x="381330" y="1275034"/>
                    <a:pt x="380631" y="1261999"/>
                    <a:pt x="377866" y="1249020"/>
                  </a:cubicBezTo>
                  <a:cubicBezTo>
                    <a:pt x="375886" y="1239728"/>
                    <a:pt x="371090" y="1232162"/>
                    <a:pt x="364159" y="1226063"/>
                  </a:cubicBezTo>
                  <a:cubicBezTo>
                    <a:pt x="363126" y="1209150"/>
                    <a:pt x="361304" y="1192318"/>
                    <a:pt x="358244" y="1175640"/>
                  </a:cubicBezTo>
                  <a:cubicBezTo>
                    <a:pt x="355436" y="1160321"/>
                    <a:pt x="352020" y="1145139"/>
                    <a:pt x="346221" y="1129820"/>
                  </a:cubicBezTo>
                  <a:cubicBezTo>
                    <a:pt x="340902" y="1117595"/>
                    <a:pt x="333821" y="1105748"/>
                    <a:pt x="325703" y="1094454"/>
                  </a:cubicBezTo>
                  <a:cubicBezTo>
                    <a:pt x="326341" y="1084424"/>
                    <a:pt x="328660" y="1074711"/>
                    <a:pt x="333469" y="1065419"/>
                  </a:cubicBezTo>
                  <a:cubicBezTo>
                    <a:pt x="335167" y="1062144"/>
                    <a:pt x="336538" y="1058694"/>
                    <a:pt x="338261" y="1055432"/>
                  </a:cubicBezTo>
                  <a:cubicBezTo>
                    <a:pt x="350914" y="1031480"/>
                    <a:pt x="352565" y="1006153"/>
                    <a:pt x="347605" y="980058"/>
                  </a:cubicBezTo>
                  <a:cubicBezTo>
                    <a:pt x="347104" y="977409"/>
                    <a:pt x="346169" y="975450"/>
                    <a:pt x="344858" y="974143"/>
                  </a:cubicBezTo>
                  <a:cubicBezTo>
                    <a:pt x="345068" y="973526"/>
                    <a:pt x="345252" y="972891"/>
                    <a:pt x="345428" y="972253"/>
                  </a:cubicBezTo>
                  <a:cubicBezTo>
                    <a:pt x="348651" y="960367"/>
                    <a:pt x="352016" y="948511"/>
                    <a:pt x="353662" y="936274"/>
                  </a:cubicBezTo>
                  <a:cubicBezTo>
                    <a:pt x="355625" y="921637"/>
                    <a:pt x="357387" y="906969"/>
                    <a:pt x="359264" y="892318"/>
                  </a:cubicBezTo>
                  <a:cubicBezTo>
                    <a:pt x="359363" y="891543"/>
                    <a:pt x="359517" y="890390"/>
                    <a:pt x="360023" y="890120"/>
                  </a:cubicBezTo>
                  <a:cubicBezTo>
                    <a:pt x="361776" y="889185"/>
                    <a:pt x="361832" y="891037"/>
                    <a:pt x="362209" y="891898"/>
                  </a:cubicBezTo>
                  <a:cubicBezTo>
                    <a:pt x="366971" y="902807"/>
                    <a:pt x="370421" y="914161"/>
                    <a:pt x="374167" y="925447"/>
                  </a:cubicBezTo>
                  <a:cubicBezTo>
                    <a:pt x="378946" y="939827"/>
                    <a:pt x="385432" y="953642"/>
                    <a:pt x="391179" y="967705"/>
                  </a:cubicBezTo>
                  <a:cubicBezTo>
                    <a:pt x="398929" y="988018"/>
                    <a:pt x="407879" y="1007781"/>
                    <a:pt x="417343" y="1027374"/>
                  </a:cubicBezTo>
                  <a:cubicBezTo>
                    <a:pt x="425791" y="1044858"/>
                    <a:pt x="435735" y="1061218"/>
                    <a:pt x="446995" y="1076880"/>
                  </a:cubicBezTo>
                  <a:cubicBezTo>
                    <a:pt x="448980" y="1079641"/>
                    <a:pt x="451255" y="1082195"/>
                    <a:pt x="453566" y="1084724"/>
                  </a:cubicBezTo>
                  <a:cubicBezTo>
                    <a:pt x="449022" y="1086211"/>
                    <a:pt x="444638" y="1088132"/>
                    <a:pt x="440754" y="1090948"/>
                  </a:cubicBezTo>
                  <a:cubicBezTo>
                    <a:pt x="416635" y="1108431"/>
                    <a:pt x="403875" y="1132031"/>
                    <a:pt x="403057" y="1161979"/>
                  </a:cubicBezTo>
                  <a:cubicBezTo>
                    <a:pt x="402782" y="1171924"/>
                    <a:pt x="404793" y="1181499"/>
                    <a:pt x="406631" y="1191182"/>
                  </a:cubicBezTo>
                  <a:cubicBezTo>
                    <a:pt x="408620" y="1201670"/>
                    <a:pt x="412748" y="1210958"/>
                    <a:pt x="421050" y="1217585"/>
                  </a:cubicBezTo>
                  <a:cubicBezTo>
                    <a:pt x="430086" y="1224794"/>
                    <a:pt x="432816" y="1233825"/>
                    <a:pt x="431462" y="1244730"/>
                  </a:cubicBezTo>
                  <a:cubicBezTo>
                    <a:pt x="430853" y="1249607"/>
                    <a:pt x="430240" y="1254490"/>
                    <a:pt x="429704" y="1259380"/>
                  </a:cubicBezTo>
                  <a:cubicBezTo>
                    <a:pt x="429079" y="1265081"/>
                    <a:pt x="428547" y="1270794"/>
                    <a:pt x="427943" y="1276504"/>
                  </a:cubicBezTo>
                  <a:cubicBezTo>
                    <a:pt x="427278" y="1282783"/>
                    <a:pt x="428646" y="1288608"/>
                    <a:pt x="430952" y="1294476"/>
                  </a:cubicBezTo>
                  <a:cubicBezTo>
                    <a:pt x="435032" y="1304849"/>
                    <a:pt x="440184" y="1314497"/>
                    <a:pt x="446764" y="1323537"/>
                  </a:cubicBezTo>
                  <a:cubicBezTo>
                    <a:pt x="452289" y="1331123"/>
                    <a:pt x="457749" y="1338916"/>
                    <a:pt x="460814" y="1347947"/>
                  </a:cubicBezTo>
                  <a:cubicBezTo>
                    <a:pt x="462254" y="1352195"/>
                    <a:pt x="463056" y="1356652"/>
                    <a:pt x="464204" y="1360999"/>
                  </a:cubicBezTo>
                  <a:cubicBezTo>
                    <a:pt x="465104" y="1364389"/>
                    <a:pt x="467089" y="1366944"/>
                    <a:pt x="470565" y="1367869"/>
                  </a:cubicBezTo>
                  <a:cubicBezTo>
                    <a:pt x="474431" y="1368902"/>
                    <a:pt x="476647" y="1366288"/>
                    <a:pt x="478747" y="1363690"/>
                  </a:cubicBezTo>
                  <a:cubicBezTo>
                    <a:pt x="484024" y="1357158"/>
                    <a:pt x="486806" y="1349486"/>
                    <a:pt x="488803" y="1341462"/>
                  </a:cubicBezTo>
                  <a:cubicBezTo>
                    <a:pt x="493599" y="1322169"/>
                    <a:pt x="493805" y="1302491"/>
                    <a:pt x="493805" y="1282787"/>
                  </a:cubicBezTo>
                  <a:cubicBezTo>
                    <a:pt x="493805" y="1274596"/>
                    <a:pt x="494015" y="1266397"/>
                    <a:pt x="493968" y="1258206"/>
                  </a:cubicBezTo>
                  <a:cubicBezTo>
                    <a:pt x="493934" y="1252158"/>
                    <a:pt x="494787" y="1246470"/>
                    <a:pt x="496733" y="1241159"/>
                  </a:cubicBezTo>
                  <a:cubicBezTo>
                    <a:pt x="502763" y="1247362"/>
                    <a:pt x="507611" y="1254190"/>
                    <a:pt x="511700" y="1261900"/>
                  </a:cubicBezTo>
                  <a:cubicBezTo>
                    <a:pt x="517324" y="1272500"/>
                    <a:pt x="524970" y="1281784"/>
                    <a:pt x="536582" y="1286358"/>
                  </a:cubicBezTo>
                  <a:cubicBezTo>
                    <a:pt x="548956" y="1291231"/>
                    <a:pt x="559753" y="1298389"/>
                    <a:pt x="569800" y="1306927"/>
                  </a:cubicBezTo>
                  <a:cubicBezTo>
                    <a:pt x="572492" y="1309212"/>
                    <a:pt x="575265" y="1312727"/>
                    <a:pt x="579363" y="1309924"/>
                  </a:cubicBezTo>
                  <a:cubicBezTo>
                    <a:pt x="582535" y="1307755"/>
                    <a:pt x="581982" y="1304159"/>
                    <a:pt x="581236" y="1300931"/>
                  </a:cubicBezTo>
                  <a:cubicBezTo>
                    <a:pt x="578399" y="1288677"/>
                    <a:pt x="576980" y="1276015"/>
                    <a:pt x="569702" y="1265094"/>
                  </a:cubicBezTo>
                  <a:cubicBezTo>
                    <a:pt x="566779" y="1260709"/>
                    <a:pt x="565150" y="1255527"/>
                    <a:pt x="564104" y="1250238"/>
                  </a:cubicBezTo>
                  <a:cubicBezTo>
                    <a:pt x="563392" y="1246646"/>
                    <a:pt x="562248" y="1243144"/>
                    <a:pt x="561292" y="1239599"/>
                  </a:cubicBezTo>
                  <a:cubicBezTo>
                    <a:pt x="558467" y="1232548"/>
                    <a:pt x="554498" y="1226260"/>
                    <a:pt x="548069" y="1222253"/>
                  </a:cubicBezTo>
                  <a:cubicBezTo>
                    <a:pt x="541961" y="1218451"/>
                    <a:pt x="537238" y="1213817"/>
                    <a:pt x="534096" y="1207306"/>
                  </a:cubicBezTo>
                  <a:cubicBezTo>
                    <a:pt x="532300" y="1203582"/>
                    <a:pt x="528730" y="1201199"/>
                    <a:pt x="525575" y="1198588"/>
                  </a:cubicBezTo>
                  <a:cubicBezTo>
                    <a:pt x="523732" y="1197062"/>
                    <a:pt x="521756" y="1195789"/>
                    <a:pt x="519728" y="1194615"/>
                  </a:cubicBezTo>
                  <a:cubicBezTo>
                    <a:pt x="520474" y="1187693"/>
                    <a:pt x="519175" y="1180925"/>
                    <a:pt x="514641" y="1174671"/>
                  </a:cubicBezTo>
                  <a:cubicBezTo>
                    <a:pt x="510590" y="1169073"/>
                    <a:pt x="510106" y="1163390"/>
                    <a:pt x="512369" y="1157252"/>
                  </a:cubicBezTo>
                  <a:cubicBezTo>
                    <a:pt x="517041" y="1144569"/>
                    <a:pt x="516042" y="1132289"/>
                    <a:pt x="510346" y="1121101"/>
                  </a:cubicBezTo>
                  <a:cubicBezTo>
                    <a:pt x="509090" y="1118032"/>
                    <a:pt x="508327" y="1115667"/>
                    <a:pt x="507200" y="1113493"/>
                  </a:cubicBezTo>
                  <a:cubicBezTo>
                    <a:pt x="500586" y="1100746"/>
                    <a:pt x="491233" y="1090828"/>
                    <a:pt x="477925" y="1084827"/>
                  </a:cubicBezTo>
                  <a:cubicBezTo>
                    <a:pt x="472824" y="1082530"/>
                    <a:pt x="467633" y="1081737"/>
                    <a:pt x="462340" y="1082521"/>
                  </a:cubicBezTo>
                  <a:cubicBezTo>
                    <a:pt x="461967" y="1081599"/>
                    <a:pt x="461538" y="1080695"/>
                    <a:pt x="461054" y="1079842"/>
                  </a:cubicBezTo>
                  <a:cubicBezTo>
                    <a:pt x="458032" y="1074493"/>
                    <a:pt x="455032" y="1069114"/>
                    <a:pt x="451688" y="1063961"/>
                  </a:cubicBezTo>
                  <a:cubicBezTo>
                    <a:pt x="436614" y="1040747"/>
                    <a:pt x="426520" y="1015175"/>
                    <a:pt x="416271" y="989672"/>
                  </a:cubicBezTo>
                  <a:cubicBezTo>
                    <a:pt x="415903" y="988763"/>
                    <a:pt x="414998" y="987486"/>
                    <a:pt x="416464" y="986792"/>
                  </a:cubicBezTo>
                  <a:cubicBezTo>
                    <a:pt x="416863" y="986603"/>
                    <a:pt x="417861" y="987383"/>
                    <a:pt x="418414" y="987898"/>
                  </a:cubicBezTo>
                  <a:cubicBezTo>
                    <a:pt x="420515" y="989856"/>
                    <a:pt x="422606" y="991837"/>
                    <a:pt x="424591" y="993911"/>
                  </a:cubicBezTo>
                  <a:cubicBezTo>
                    <a:pt x="438260" y="1008197"/>
                    <a:pt x="453047" y="1021159"/>
                    <a:pt x="469678" y="1031922"/>
                  </a:cubicBezTo>
                  <a:cubicBezTo>
                    <a:pt x="472074" y="1033469"/>
                    <a:pt x="474521" y="1034982"/>
                    <a:pt x="477084" y="1036212"/>
                  </a:cubicBezTo>
                  <a:cubicBezTo>
                    <a:pt x="477877" y="1036589"/>
                    <a:pt x="478730" y="1036705"/>
                    <a:pt x="479540" y="1036525"/>
                  </a:cubicBezTo>
                  <a:cubicBezTo>
                    <a:pt x="479579" y="1037164"/>
                    <a:pt x="479631" y="1037824"/>
                    <a:pt x="479695" y="1038535"/>
                  </a:cubicBezTo>
                  <a:cubicBezTo>
                    <a:pt x="479918" y="1040936"/>
                    <a:pt x="480895" y="1043280"/>
                    <a:pt x="481594" y="1045629"/>
                  </a:cubicBezTo>
                  <a:cubicBezTo>
                    <a:pt x="485674" y="1059277"/>
                    <a:pt x="494229" y="1070378"/>
                    <a:pt x="502288" y="1081745"/>
                  </a:cubicBezTo>
                  <a:cubicBezTo>
                    <a:pt x="522579" y="1110373"/>
                    <a:pt x="548481" y="1131414"/>
                    <a:pt x="582702" y="1141290"/>
                  </a:cubicBezTo>
                  <a:cubicBezTo>
                    <a:pt x="596075" y="1145147"/>
                    <a:pt x="607331" y="1152305"/>
                    <a:pt x="615796" y="1163582"/>
                  </a:cubicBezTo>
                  <a:cubicBezTo>
                    <a:pt x="618745" y="1167513"/>
                    <a:pt x="622024" y="1171199"/>
                    <a:pt x="624994" y="1175117"/>
                  </a:cubicBezTo>
                  <a:cubicBezTo>
                    <a:pt x="634660" y="1187860"/>
                    <a:pt x="644141" y="1200749"/>
                    <a:pt x="653905" y="1213414"/>
                  </a:cubicBezTo>
                  <a:cubicBezTo>
                    <a:pt x="661685" y="1223509"/>
                    <a:pt x="670360" y="1232737"/>
                    <a:pt x="680793" y="1240263"/>
                  </a:cubicBezTo>
                  <a:cubicBezTo>
                    <a:pt x="692533" y="1248729"/>
                    <a:pt x="705297" y="1255291"/>
                    <a:pt x="718773" y="1260246"/>
                  </a:cubicBezTo>
                  <a:cubicBezTo>
                    <a:pt x="738276" y="1267412"/>
                    <a:pt x="755742" y="1277880"/>
                    <a:pt x="771906" y="1290738"/>
                  </a:cubicBezTo>
                  <a:cubicBezTo>
                    <a:pt x="774473" y="1292783"/>
                    <a:pt x="776985" y="1294909"/>
                    <a:pt x="779668" y="1296795"/>
                  </a:cubicBezTo>
                  <a:cubicBezTo>
                    <a:pt x="782656" y="1298895"/>
                    <a:pt x="785973" y="1301853"/>
                    <a:pt x="789659" y="1299452"/>
                  </a:cubicBezTo>
                  <a:cubicBezTo>
                    <a:pt x="793907" y="1296683"/>
                    <a:pt x="792480" y="1292243"/>
                    <a:pt x="791160" y="1288291"/>
                  </a:cubicBezTo>
                  <a:cubicBezTo>
                    <a:pt x="785699" y="1271977"/>
                    <a:pt x="777765" y="1256543"/>
                    <a:pt x="774225" y="1239561"/>
                  </a:cubicBezTo>
                  <a:cubicBezTo>
                    <a:pt x="772111" y="1232317"/>
                    <a:pt x="766424" y="1226959"/>
                    <a:pt x="763864" y="1220002"/>
                  </a:cubicBezTo>
                  <a:cubicBezTo>
                    <a:pt x="760024" y="1209557"/>
                    <a:pt x="754812" y="1199823"/>
                    <a:pt x="748884" y="1190427"/>
                  </a:cubicBezTo>
                  <a:cubicBezTo>
                    <a:pt x="738314" y="1173672"/>
                    <a:pt x="726137" y="1158366"/>
                    <a:pt x="710364" y="1146095"/>
                  </a:cubicBezTo>
                  <a:cubicBezTo>
                    <a:pt x="700900" y="1138731"/>
                    <a:pt x="692983" y="1129987"/>
                    <a:pt x="687424" y="1119151"/>
                  </a:cubicBezTo>
                  <a:cubicBezTo>
                    <a:pt x="682087" y="1108749"/>
                    <a:pt x="674342" y="1100373"/>
                    <a:pt x="664548" y="1093880"/>
                  </a:cubicBezTo>
                  <a:cubicBezTo>
                    <a:pt x="655645" y="1087973"/>
                    <a:pt x="646417" y="1082714"/>
                    <a:pt x="636700" y="1078243"/>
                  </a:cubicBezTo>
                  <a:cubicBezTo>
                    <a:pt x="617301" y="1069324"/>
                    <a:pt x="598385" y="1059500"/>
                    <a:pt x="580816" y="1047245"/>
                  </a:cubicBezTo>
                  <a:cubicBezTo>
                    <a:pt x="575775" y="1043730"/>
                    <a:pt x="570533" y="1040481"/>
                    <a:pt x="565235" y="1037352"/>
                  </a:cubicBezTo>
                  <a:cubicBezTo>
                    <a:pt x="558133" y="1033165"/>
                    <a:pt x="550632" y="1029821"/>
                    <a:pt x="542548" y="1028013"/>
                  </a:cubicBezTo>
                  <a:cubicBezTo>
                    <a:pt x="524242" y="1023919"/>
                    <a:pt x="505909" y="1024785"/>
                    <a:pt x="487504" y="1027537"/>
                  </a:cubicBezTo>
                  <a:cubicBezTo>
                    <a:pt x="484418" y="1028000"/>
                    <a:pt x="482472" y="1028759"/>
                    <a:pt x="481264" y="1029864"/>
                  </a:cubicBezTo>
                  <a:cubicBezTo>
                    <a:pt x="478589" y="1024987"/>
                    <a:pt x="474243" y="1021613"/>
                    <a:pt x="470111" y="1018133"/>
                  </a:cubicBezTo>
                  <a:cubicBezTo>
                    <a:pt x="447694" y="999277"/>
                    <a:pt x="427956" y="977984"/>
                    <a:pt x="411209" y="953929"/>
                  </a:cubicBezTo>
                  <a:cubicBezTo>
                    <a:pt x="409100" y="950899"/>
                    <a:pt x="406957" y="947877"/>
                    <a:pt x="404595" y="945048"/>
                  </a:cubicBezTo>
                  <a:cubicBezTo>
                    <a:pt x="397463" y="936501"/>
                    <a:pt x="392500" y="927072"/>
                    <a:pt x="388501" y="916484"/>
                  </a:cubicBezTo>
                  <a:cubicBezTo>
                    <a:pt x="379941" y="893844"/>
                    <a:pt x="372740" y="870742"/>
                    <a:pt x="364193" y="848114"/>
                  </a:cubicBezTo>
                  <a:cubicBezTo>
                    <a:pt x="363469" y="846198"/>
                    <a:pt x="362804" y="844248"/>
                    <a:pt x="362329" y="842264"/>
                  </a:cubicBezTo>
                  <a:cubicBezTo>
                    <a:pt x="362174" y="841612"/>
                    <a:pt x="362513" y="840588"/>
                    <a:pt x="362997" y="840129"/>
                  </a:cubicBezTo>
                  <a:cubicBezTo>
                    <a:pt x="363323" y="839816"/>
                    <a:pt x="364618" y="839932"/>
                    <a:pt x="364943" y="840313"/>
                  </a:cubicBezTo>
                  <a:cubicBezTo>
                    <a:pt x="367069" y="842812"/>
                    <a:pt x="369037" y="845448"/>
                    <a:pt x="371086" y="848012"/>
                  </a:cubicBezTo>
                  <a:cubicBezTo>
                    <a:pt x="385063" y="865517"/>
                    <a:pt x="401514" y="880154"/>
                    <a:pt x="421098" y="891183"/>
                  </a:cubicBezTo>
                  <a:cubicBezTo>
                    <a:pt x="423301" y="892421"/>
                    <a:pt x="425559" y="893493"/>
                    <a:pt x="427848" y="894474"/>
                  </a:cubicBezTo>
                  <a:cubicBezTo>
                    <a:pt x="426537" y="896759"/>
                    <a:pt x="427480" y="899344"/>
                    <a:pt x="430896" y="902507"/>
                  </a:cubicBezTo>
                  <a:cubicBezTo>
                    <a:pt x="438615" y="909656"/>
                    <a:pt x="442962" y="918992"/>
                    <a:pt x="448619" y="927479"/>
                  </a:cubicBezTo>
                  <a:cubicBezTo>
                    <a:pt x="450891" y="930882"/>
                    <a:pt x="453043" y="934367"/>
                    <a:pt x="455280" y="937796"/>
                  </a:cubicBezTo>
                  <a:cubicBezTo>
                    <a:pt x="464603" y="952094"/>
                    <a:pt x="478413" y="958965"/>
                    <a:pt x="494868" y="958627"/>
                  </a:cubicBezTo>
                  <a:cubicBezTo>
                    <a:pt x="505631" y="958408"/>
                    <a:pt x="514006" y="961709"/>
                    <a:pt x="521781" y="968279"/>
                  </a:cubicBezTo>
                  <a:cubicBezTo>
                    <a:pt x="525223" y="971190"/>
                    <a:pt x="528961" y="973796"/>
                    <a:pt x="532124" y="976981"/>
                  </a:cubicBezTo>
                  <a:cubicBezTo>
                    <a:pt x="545412" y="990349"/>
                    <a:pt x="560979" y="999869"/>
                    <a:pt x="579033" y="1005218"/>
                  </a:cubicBezTo>
                  <a:cubicBezTo>
                    <a:pt x="589671" y="1008369"/>
                    <a:pt x="600571" y="1010208"/>
                    <a:pt x="611604" y="1011493"/>
                  </a:cubicBezTo>
                  <a:cubicBezTo>
                    <a:pt x="633357" y="1014031"/>
                    <a:pt x="655097" y="1013354"/>
                    <a:pt x="676669" y="1010507"/>
                  </a:cubicBezTo>
                  <a:cubicBezTo>
                    <a:pt x="696138" y="1007936"/>
                    <a:pt x="715113" y="1009766"/>
                    <a:pt x="734097" y="1013662"/>
                  </a:cubicBezTo>
                  <a:cubicBezTo>
                    <a:pt x="736909" y="1014241"/>
                    <a:pt x="739703" y="1014935"/>
                    <a:pt x="742536" y="1015390"/>
                  </a:cubicBezTo>
                  <a:cubicBezTo>
                    <a:pt x="744131" y="1015647"/>
                    <a:pt x="745828" y="1015758"/>
                    <a:pt x="747410" y="1015510"/>
                  </a:cubicBezTo>
                  <a:cubicBezTo>
                    <a:pt x="749501" y="1015175"/>
                    <a:pt x="751139" y="1013919"/>
                    <a:pt x="752107" y="1011939"/>
                  </a:cubicBezTo>
                  <a:cubicBezTo>
                    <a:pt x="753175" y="1009762"/>
                    <a:pt x="752425" y="1007816"/>
                    <a:pt x="750899" y="1006371"/>
                  </a:cubicBezTo>
                  <a:cubicBezTo>
                    <a:pt x="748524" y="1004125"/>
                    <a:pt x="745961" y="1002051"/>
                    <a:pt x="743333" y="1000105"/>
                  </a:cubicBezTo>
                  <a:cubicBezTo>
                    <a:pt x="719236" y="982283"/>
                    <a:pt x="693707" y="966591"/>
                    <a:pt x="668388" y="950633"/>
                  </a:cubicBezTo>
                  <a:cubicBezTo>
                    <a:pt x="656288" y="943003"/>
                    <a:pt x="643511" y="936244"/>
                    <a:pt x="630468" y="930359"/>
                  </a:cubicBezTo>
                  <a:cubicBezTo>
                    <a:pt x="604695" y="918735"/>
                    <a:pt x="577366" y="913531"/>
                    <a:pt x="549115" y="913664"/>
                  </a:cubicBezTo>
                  <a:cubicBezTo>
                    <a:pt x="538416" y="913715"/>
                    <a:pt x="528931" y="910779"/>
                    <a:pt x="520260" y="904740"/>
                  </a:cubicBezTo>
                  <a:cubicBezTo>
                    <a:pt x="516218" y="901924"/>
                    <a:pt x="512266" y="898979"/>
                    <a:pt x="508125" y="896317"/>
                  </a:cubicBezTo>
                  <a:cubicBezTo>
                    <a:pt x="485931" y="882061"/>
                    <a:pt x="462426" y="879276"/>
                    <a:pt x="439125" y="887908"/>
                  </a:cubicBezTo>
                  <a:cubicBezTo>
                    <a:pt x="438723" y="888071"/>
                    <a:pt x="438414" y="888195"/>
                    <a:pt x="438058" y="888337"/>
                  </a:cubicBezTo>
                  <a:cubicBezTo>
                    <a:pt x="436155" y="887188"/>
                    <a:pt x="434166" y="886159"/>
                    <a:pt x="432267" y="885032"/>
                  </a:cubicBezTo>
                  <a:cubicBezTo>
                    <a:pt x="412581" y="873361"/>
                    <a:pt x="396409" y="857818"/>
                    <a:pt x="382041" y="840193"/>
                  </a:cubicBezTo>
                  <a:cubicBezTo>
                    <a:pt x="365068" y="819371"/>
                    <a:pt x="352869" y="795711"/>
                    <a:pt x="341043" y="771823"/>
                  </a:cubicBezTo>
                  <a:cubicBezTo>
                    <a:pt x="339955" y="769629"/>
                    <a:pt x="338866" y="767284"/>
                    <a:pt x="338527" y="764901"/>
                  </a:cubicBezTo>
                  <a:cubicBezTo>
                    <a:pt x="337293" y="756243"/>
                    <a:pt x="333208" y="748532"/>
                    <a:pt x="330803" y="740281"/>
                  </a:cubicBezTo>
                  <a:cubicBezTo>
                    <a:pt x="329873" y="737092"/>
                    <a:pt x="325617" y="733166"/>
                    <a:pt x="329625" y="730671"/>
                  </a:cubicBezTo>
                  <a:cubicBezTo>
                    <a:pt x="332115" y="729119"/>
                    <a:pt x="335081" y="733594"/>
                    <a:pt x="337233" y="735900"/>
                  </a:cubicBezTo>
                  <a:cubicBezTo>
                    <a:pt x="349144" y="748635"/>
                    <a:pt x="363645" y="757927"/>
                    <a:pt x="378171" y="767203"/>
                  </a:cubicBezTo>
                  <a:cubicBezTo>
                    <a:pt x="382324" y="769856"/>
                    <a:pt x="386512" y="772492"/>
                    <a:pt x="391484" y="773379"/>
                  </a:cubicBezTo>
                  <a:cubicBezTo>
                    <a:pt x="391509" y="773384"/>
                    <a:pt x="391540" y="773379"/>
                    <a:pt x="391565" y="773388"/>
                  </a:cubicBezTo>
                  <a:cubicBezTo>
                    <a:pt x="390879" y="776538"/>
                    <a:pt x="391235" y="780190"/>
                    <a:pt x="392864" y="784104"/>
                  </a:cubicBezTo>
                  <a:cubicBezTo>
                    <a:pt x="395110" y="789500"/>
                    <a:pt x="398436" y="794133"/>
                    <a:pt x="403100" y="797738"/>
                  </a:cubicBezTo>
                  <a:cubicBezTo>
                    <a:pt x="408633" y="802016"/>
                    <a:pt x="414321" y="806105"/>
                    <a:pt x="420763" y="808874"/>
                  </a:cubicBezTo>
                  <a:cubicBezTo>
                    <a:pt x="430617" y="813109"/>
                    <a:pt x="439713" y="818359"/>
                    <a:pt x="447784" y="825573"/>
                  </a:cubicBezTo>
                  <a:cubicBezTo>
                    <a:pt x="463210" y="839362"/>
                    <a:pt x="481551" y="845243"/>
                    <a:pt x="502146" y="844373"/>
                  </a:cubicBezTo>
                  <a:cubicBezTo>
                    <a:pt x="505014" y="844253"/>
                    <a:pt x="507903" y="844514"/>
                    <a:pt x="510762" y="844304"/>
                  </a:cubicBezTo>
                  <a:cubicBezTo>
                    <a:pt x="525258" y="843224"/>
                    <a:pt x="538292" y="847553"/>
                    <a:pt x="550594" y="854780"/>
                  </a:cubicBezTo>
                  <a:cubicBezTo>
                    <a:pt x="561909" y="861428"/>
                    <a:pt x="573182" y="868153"/>
                    <a:pt x="584605" y="874612"/>
                  </a:cubicBezTo>
                  <a:cubicBezTo>
                    <a:pt x="595338" y="880686"/>
                    <a:pt x="606311" y="886348"/>
                    <a:pt x="618771" y="888007"/>
                  </a:cubicBezTo>
                  <a:cubicBezTo>
                    <a:pt x="647840" y="891877"/>
                    <a:pt x="676078" y="889233"/>
                    <a:pt x="702828" y="876429"/>
                  </a:cubicBezTo>
                  <a:cubicBezTo>
                    <a:pt x="708143" y="874256"/>
                    <a:pt x="713471" y="872113"/>
                    <a:pt x="718769" y="869901"/>
                  </a:cubicBezTo>
                  <a:cubicBezTo>
                    <a:pt x="722639" y="868281"/>
                    <a:pt x="725935" y="865902"/>
                    <a:pt x="728104" y="862216"/>
                  </a:cubicBezTo>
                  <a:cubicBezTo>
                    <a:pt x="730162" y="858723"/>
                    <a:pt x="729052" y="854767"/>
                    <a:pt x="725486" y="852752"/>
                  </a:cubicBezTo>
                  <a:cubicBezTo>
                    <a:pt x="722202" y="850896"/>
                    <a:pt x="718589" y="849966"/>
                    <a:pt x="714899" y="849786"/>
                  </a:cubicBezTo>
                  <a:cubicBezTo>
                    <a:pt x="701697" y="849147"/>
                    <a:pt x="688971" y="845928"/>
                    <a:pt x="676129" y="843177"/>
                  </a:cubicBezTo>
                  <a:cubicBezTo>
                    <a:pt x="654857" y="838625"/>
                    <a:pt x="633417" y="835264"/>
                    <a:pt x="611647" y="833695"/>
                  </a:cubicBezTo>
                  <a:cubicBezTo>
                    <a:pt x="594686" y="832474"/>
                    <a:pt x="578994" y="827990"/>
                    <a:pt x="566594" y="814425"/>
                  </a:cubicBezTo>
                  <a:cubicBezTo>
                    <a:pt x="554503" y="801197"/>
                    <a:pt x="538228" y="795291"/>
                    <a:pt x="520418" y="793829"/>
                  </a:cubicBezTo>
                  <a:cubicBezTo>
                    <a:pt x="515511" y="793426"/>
                    <a:pt x="510577" y="793255"/>
                    <a:pt x="505687" y="792680"/>
                  </a:cubicBezTo>
                  <a:cubicBezTo>
                    <a:pt x="493304" y="791223"/>
                    <a:pt x="481769" y="787957"/>
                    <a:pt x="471684" y="779813"/>
                  </a:cubicBezTo>
                  <a:cubicBezTo>
                    <a:pt x="452271" y="764143"/>
                    <a:pt x="429207" y="761365"/>
                    <a:pt x="405337" y="763084"/>
                  </a:cubicBezTo>
                  <a:cubicBezTo>
                    <a:pt x="401449" y="763367"/>
                    <a:pt x="398376" y="764588"/>
                    <a:pt x="396040" y="766393"/>
                  </a:cubicBezTo>
                  <a:cubicBezTo>
                    <a:pt x="395937" y="766290"/>
                    <a:pt x="395869" y="766174"/>
                    <a:pt x="395753" y="766076"/>
                  </a:cubicBezTo>
                  <a:cubicBezTo>
                    <a:pt x="393588" y="764202"/>
                    <a:pt x="391347" y="762398"/>
                    <a:pt x="389006" y="760743"/>
                  </a:cubicBezTo>
                  <a:cubicBezTo>
                    <a:pt x="363700" y="742840"/>
                    <a:pt x="342170" y="720911"/>
                    <a:pt x="321665" y="697873"/>
                  </a:cubicBezTo>
                  <a:cubicBezTo>
                    <a:pt x="315326" y="690749"/>
                    <a:pt x="310401" y="682644"/>
                    <a:pt x="306509" y="674088"/>
                  </a:cubicBezTo>
                  <a:cubicBezTo>
                    <a:pt x="299372" y="658426"/>
                    <a:pt x="292793" y="642550"/>
                    <a:pt x="284816" y="627231"/>
                  </a:cubicBezTo>
                  <a:cubicBezTo>
                    <a:pt x="277830" y="613820"/>
                    <a:pt x="271979" y="599786"/>
                    <a:pt x="265438" y="586105"/>
                  </a:cubicBezTo>
                  <a:cubicBezTo>
                    <a:pt x="252159" y="558313"/>
                    <a:pt x="241808" y="529307"/>
                    <a:pt x="236073" y="498888"/>
                  </a:cubicBezTo>
                  <a:cubicBezTo>
                    <a:pt x="230981" y="471880"/>
                    <a:pt x="226000" y="444847"/>
                    <a:pt x="221273" y="417775"/>
                  </a:cubicBezTo>
                  <a:cubicBezTo>
                    <a:pt x="217955" y="398791"/>
                    <a:pt x="214895" y="379756"/>
                    <a:pt x="212160" y="360678"/>
                  </a:cubicBezTo>
                  <a:cubicBezTo>
                    <a:pt x="207325" y="326979"/>
                    <a:pt x="203712" y="293092"/>
                    <a:pt x="196138" y="259831"/>
                  </a:cubicBezTo>
                  <a:cubicBezTo>
                    <a:pt x="195045" y="255035"/>
                    <a:pt x="193871" y="250255"/>
                    <a:pt x="192902" y="245433"/>
                  </a:cubicBezTo>
                  <a:cubicBezTo>
                    <a:pt x="192679" y="244319"/>
                    <a:pt x="192713" y="242630"/>
                    <a:pt x="193382" y="241979"/>
                  </a:cubicBezTo>
                  <a:cubicBezTo>
                    <a:pt x="194599" y="240791"/>
                    <a:pt x="195263" y="242459"/>
                    <a:pt x="195864" y="243252"/>
                  </a:cubicBezTo>
                  <a:cubicBezTo>
                    <a:pt x="210548" y="262707"/>
                    <a:pt x="228075" y="279368"/>
                    <a:pt x="246741" y="294897"/>
                  </a:cubicBezTo>
                  <a:cubicBezTo>
                    <a:pt x="248169" y="296084"/>
                    <a:pt x="249626" y="297254"/>
                    <a:pt x="251143" y="298326"/>
                  </a:cubicBezTo>
                  <a:cubicBezTo>
                    <a:pt x="250938" y="299586"/>
                    <a:pt x="251242" y="300778"/>
                    <a:pt x="251971" y="301708"/>
                  </a:cubicBezTo>
                  <a:cubicBezTo>
                    <a:pt x="252258" y="302522"/>
                    <a:pt x="252626" y="303366"/>
                    <a:pt x="253124" y="304258"/>
                  </a:cubicBezTo>
                  <a:cubicBezTo>
                    <a:pt x="253917" y="305685"/>
                    <a:pt x="255095" y="306902"/>
                    <a:pt x="255850" y="308347"/>
                  </a:cubicBezTo>
                  <a:cubicBezTo>
                    <a:pt x="262099" y="320293"/>
                    <a:pt x="268837" y="332033"/>
                    <a:pt x="272429" y="345157"/>
                  </a:cubicBezTo>
                  <a:cubicBezTo>
                    <a:pt x="277855" y="364977"/>
                    <a:pt x="284593" y="384325"/>
                    <a:pt x="292896" y="403120"/>
                  </a:cubicBezTo>
                  <a:cubicBezTo>
                    <a:pt x="298656" y="416167"/>
                    <a:pt x="306475" y="427333"/>
                    <a:pt x="319659" y="434157"/>
                  </a:cubicBezTo>
                  <a:cubicBezTo>
                    <a:pt x="331073" y="440063"/>
                    <a:pt x="338236" y="450020"/>
                    <a:pt x="343366" y="461538"/>
                  </a:cubicBezTo>
                  <a:cubicBezTo>
                    <a:pt x="346371" y="468288"/>
                    <a:pt x="349183" y="475125"/>
                    <a:pt x="352243" y="481854"/>
                  </a:cubicBezTo>
                  <a:cubicBezTo>
                    <a:pt x="362762" y="504944"/>
                    <a:pt x="378835" y="522081"/>
                    <a:pt x="403802" y="529578"/>
                  </a:cubicBezTo>
                  <a:cubicBezTo>
                    <a:pt x="406944" y="530520"/>
                    <a:pt x="410077" y="531596"/>
                    <a:pt x="413292" y="532196"/>
                  </a:cubicBezTo>
                  <a:cubicBezTo>
                    <a:pt x="427874" y="534914"/>
                    <a:pt x="437162" y="544069"/>
                    <a:pt x="443660" y="556739"/>
                  </a:cubicBezTo>
                  <a:cubicBezTo>
                    <a:pt x="447959" y="565123"/>
                    <a:pt x="452160" y="573559"/>
                    <a:pt x="456648" y="581835"/>
                  </a:cubicBezTo>
                  <a:cubicBezTo>
                    <a:pt x="462061" y="591810"/>
                    <a:pt x="469545" y="599842"/>
                    <a:pt x="479965" y="604728"/>
                  </a:cubicBezTo>
                  <a:cubicBezTo>
                    <a:pt x="485160" y="607163"/>
                    <a:pt x="490500" y="609298"/>
                    <a:pt x="495815" y="611479"/>
                  </a:cubicBezTo>
                  <a:cubicBezTo>
                    <a:pt x="508340" y="616614"/>
                    <a:pt x="521130" y="621110"/>
                    <a:pt x="532613" y="628547"/>
                  </a:cubicBezTo>
                  <a:cubicBezTo>
                    <a:pt x="545733" y="637051"/>
                    <a:pt x="557893" y="646806"/>
                    <a:pt x="569813" y="656836"/>
                  </a:cubicBezTo>
                  <a:cubicBezTo>
                    <a:pt x="583945" y="668731"/>
                    <a:pt x="597575" y="681217"/>
                    <a:pt x="611608" y="693231"/>
                  </a:cubicBezTo>
                  <a:cubicBezTo>
                    <a:pt x="618145" y="698829"/>
                    <a:pt x="625055" y="704011"/>
                    <a:pt x="631925" y="709206"/>
                  </a:cubicBezTo>
                  <a:cubicBezTo>
                    <a:pt x="635873" y="712193"/>
                    <a:pt x="640352" y="714336"/>
                    <a:pt x="645084" y="715807"/>
                  </a:cubicBezTo>
                  <a:cubicBezTo>
                    <a:pt x="650206" y="717397"/>
                    <a:pt x="654107" y="714816"/>
                    <a:pt x="654544" y="709390"/>
                  </a:cubicBezTo>
                  <a:cubicBezTo>
                    <a:pt x="654771" y="706561"/>
                    <a:pt x="654501" y="703642"/>
                    <a:pt x="654077" y="700818"/>
                  </a:cubicBezTo>
                  <a:cubicBezTo>
                    <a:pt x="649962" y="673647"/>
                    <a:pt x="645851" y="646455"/>
                    <a:pt x="639662" y="619670"/>
                  </a:cubicBezTo>
                  <a:cubicBezTo>
                    <a:pt x="637176" y="608912"/>
                    <a:pt x="633460" y="598445"/>
                    <a:pt x="630605" y="588848"/>
                  </a:cubicBezTo>
                  <a:cubicBezTo>
                    <a:pt x="623807" y="573490"/>
                    <a:pt x="615642" y="560370"/>
                    <a:pt x="604733" y="548938"/>
                  </a:cubicBezTo>
                  <a:cubicBezTo>
                    <a:pt x="595934" y="539715"/>
                    <a:pt x="586500" y="531202"/>
                    <a:pt x="576946" y="522792"/>
                  </a:cubicBezTo>
                  <a:cubicBezTo>
                    <a:pt x="563277" y="510770"/>
                    <a:pt x="551669" y="497131"/>
                    <a:pt x="543444" y="480706"/>
                  </a:cubicBezTo>
                  <a:cubicBezTo>
                    <a:pt x="539968" y="473762"/>
                    <a:pt x="535776" y="467157"/>
                    <a:pt x="531691" y="460530"/>
                  </a:cubicBezTo>
                  <a:cubicBezTo>
                    <a:pt x="519587" y="440903"/>
                    <a:pt x="502802" y="425949"/>
                    <a:pt x="483604" y="413669"/>
                  </a:cubicBezTo>
                  <a:cubicBezTo>
                    <a:pt x="471165" y="405713"/>
                    <a:pt x="458354" y="398324"/>
                    <a:pt x="445521" y="391016"/>
                  </a:cubicBezTo>
                  <a:cubicBezTo>
                    <a:pt x="428984" y="381603"/>
                    <a:pt x="414047" y="370270"/>
                    <a:pt x="401046" y="356319"/>
                  </a:cubicBezTo>
                  <a:cubicBezTo>
                    <a:pt x="393777" y="348518"/>
                    <a:pt x="386117" y="341073"/>
                    <a:pt x="378479" y="333623"/>
                  </a:cubicBezTo>
                  <a:cubicBezTo>
                    <a:pt x="368432" y="323820"/>
                    <a:pt x="357340" y="315321"/>
                    <a:pt x="344717" y="309144"/>
                  </a:cubicBezTo>
                  <a:cubicBezTo>
                    <a:pt x="326517" y="300246"/>
                    <a:pt x="307182" y="294772"/>
                    <a:pt x="287221" y="291519"/>
                  </a:cubicBezTo>
                  <a:cubicBezTo>
                    <a:pt x="277821" y="289985"/>
                    <a:pt x="268366" y="290070"/>
                    <a:pt x="259030" y="291806"/>
                  </a:cubicBezTo>
                  <a:cubicBezTo>
                    <a:pt x="258464" y="291909"/>
                    <a:pt x="257997" y="292068"/>
                    <a:pt x="257496" y="292205"/>
                  </a:cubicBezTo>
                  <a:cubicBezTo>
                    <a:pt x="254851" y="287726"/>
                    <a:pt x="251413" y="283890"/>
                    <a:pt x="247624" y="280233"/>
                  </a:cubicBezTo>
                  <a:cubicBezTo>
                    <a:pt x="225074" y="258442"/>
                    <a:pt x="205705" y="234079"/>
                    <a:pt x="190219" y="206801"/>
                  </a:cubicBezTo>
                  <a:cubicBezTo>
                    <a:pt x="184561" y="196836"/>
                    <a:pt x="179760" y="186356"/>
                    <a:pt x="178299" y="174663"/>
                  </a:cubicBezTo>
                  <a:cubicBezTo>
                    <a:pt x="176824" y="162863"/>
                    <a:pt x="174535" y="151157"/>
                    <a:pt x="173284" y="139340"/>
                  </a:cubicBezTo>
                  <a:cubicBezTo>
                    <a:pt x="171775" y="125088"/>
                    <a:pt x="170219" y="110841"/>
                    <a:pt x="169096" y="96550"/>
                  </a:cubicBezTo>
                  <a:cubicBezTo>
                    <a:pt x="169147" y="96576"/>
                    <a:pt x="169190" y="96606"/>
                    <a:pt x="169242" y="96632"/>
                  </a:cubicBezTo>
                  <a:cubicBezTo>
                    <a:pt x="172589" y="98192"/>
                    <a:pt x="176078" y="99474"/>
                    <a:pt x="179353" y="101171"/>
                  </a:cubicBezTo>
                  <a:cubicBezTo>
                    <a:pt x="188646" y="105984"/>
                    <a:pt x="194766" y="113220"/>
                    <a:pt x="196082" y="123944"/>
                  </a:cubicBezTo>
                  <a:cubicBezTo>
                    <a:pt x="196532" y="127613"/>
                    <a:pt x="196875" y="131299"/>
                    <a:pt x="197557" y="134925"/>
                  </a:cubicBezTo>
                  <a:cubicBezTo>
                    <a:pt x="199773" y="146700"/>
                    <a:pt x="205336" y="156245"/>
                    <a:pt x="215456" y="163223"/>
                  </a:cubicBezTo>
                  <a:cubicBezTo>
                    <a:pt x="223527" y="168787"/>
                    <a:pt x="232335" y="171633"/>
                    <a:pt x="241902" y="172186"/>
                  </a:cubicBezTo>
                  <a:cubicBezTo>
                    <a:pt x="250085" y="172657"/>
                    <a:pt x="258349" y="173107"/>
                    <a:pt x="266492" y="172464"/>
                  </a:cubicBezTo>
                  <a:cubicBezTo>
                    <a:pt x="278661" y="171504"/>
                    <a:pt x="288922" y="175559"/>
                    <a:pt x="298867" y="181928"/>
                  </a:cubicBezTo>
                  <a:cubicBezTo>
                    <a:pt x="307645" y="187556"/>
                    <a:pt x="314511" y="195224"/>
                    <a:pt x="321635" y="202515"/>
                  </a:cubicBezTo>
                  <a:cubicBezTo>
                    <a:pt x="342033" y="223389"/>
                    <a:pt x="366469" y="236916"/>
                    <a:pt x="394750" y="243234"/>
                  </a:cubicBezTo>
                  <a:cubicBezTo>
                    <a:pt x="413459" y="247414"/>
                    <a:pt x="432075" y="246659"/>
                    <a:pt x="450540" y="240281"/>
                  </a:cubicBezTo>
                  <a:cubicBezTo>
                    <a:pt x="464449" y="235472"/>
                    <a:pt x="478705" y="231477"/>
                    <a:pt x="493659" y="231053"/>
                  </a:cubicBezTo>
                  <a:cubicBezTo>
                    <a:pt x="498156" y="230925"/>
                    <a:pt x="502708" y="230564"/>
                    <a:pt x="507114" y="229703"/>
                  </a:cubicBezTo>
                  <a:cubicBezTo>
                    <a:pt x="513243" y="228507"/>
                    <a:pt x="515721" y="223368"/>
                    <a:pt x="513342" y="217530"/>
                  </a:cubicBezTo>
                  <a:cubicBezTo>
                    <a:pt x="511764" y="213664"/>
                    <a:pt x="509107" y="210569"/>
                    <a:pt x="506154" y="207646"/>
                  </a:cubicBezTo>
                  <a:cubicBezTo>
                    <a:pt x="494500" y="196099"/>
                    <a:pt x="482438" y="184911"/>
                    <a:pt x="471457" y="172751"/>
                  </a:cubicBezTo>
                  <a:cubicBezTo>
                    <a:pt x="461924" y="162199"/>
                    <a:pt x="450553" y="154355"/>
                    <a:pt x="438598" y="147244"/>
                  </a:cubicBezTo>
                  <a:cubicBezTo>
                    <a:pt x="420202" y="136301"/>
                    <a:pt x="400288" y="130639"/>
                    <a:pt x="378668" y="132032"/>
                  </a:cubicBezTo>
                  <a:cubicBezTo>
                    <a:pt x="373344" y="132375"/>
                    <a:pt x="368025" y="132846"/>
                    <a:pt x="362693" y="132958"/>
                  </a:cubicBezTo>
                  <a:cubicBezTo>
                    <a:pt x="349791" y="133228"/>
                    <a:pt x="337211" y="131428"/>
                    <a:pt x="325784" y="125080"/>
                  </a:cubicBezTo>
                  <a:cubicBezTo>
                    <a:pt x="314306" y="118702"/>
                    <a:pt x="303028" y="111921"/>
                    <a:pt x="293063" y="103254"/>
                  </a:cubicBezTo>
                  <a:cubicBezTo>
                    <a:pt x="272772" y="85608"/>
                    <a:pt x="249022" y="76757"/>
                    <a:pt x="222374" y="74973"/>
                  </a:cubicBezTo>
                  <a:cubicBezTo>
                    <a:pt x="207891" y="74005"/>
                    <a:pt x="193643" y="74348"/>
                    <a:pt x="179117" y="81047"/>
                  </a:cubicBezTo>
                  <a:cubicBezTo>
                    <a:pt x="177004" y="81536"/>
                    <a:pt x="173777" y="82131"/>
                    <a:pt x="170635" y="83036"/>
                  </a:cubicBezTo>
                  <a:cubicBezTo>
                    <a:pt x="169752" y="83293"/>
                    <a:pt x="168963" y="83645"/>
                    <a:pt x="168264" y="84082"/>
                  </a:cubicBezTo>
                  <a:cubicBezTo>
                    <a:pt x="168037" y="80018"/>
                    <a:pt x="167802" y="75959"/>
                    <a:pt x="167694" y="71892"/>
                  </a:cubicBezTo>
                  <a:cubicBezTo>
                    <a:pt x="167137" y="50568"/>
                    <a:pt x="165967" y="29265"/>
                    <a:pt x="165054" y="7949"/>
                  </a:cubicBezTo>
                  <a:cubicBezTo>
                    <a:pt x="165020" y="7131"/>
                    <a:pt x="164985" y="6295"/>
                    <a:pt x="164801" y="5506"/>
                  </a:cubicBezTo>
                  <a:cubicBezTo>
                    <a:pt x="164197" y="2926"/>
                    <a:pt x="162675" y="1066"/>
                    <a:pt x="160112" y="298"/>
                  </a:cubicBezTo>
                  <a:cubicBezTo>
                    <a:pt x="157484" y="-490"/>
                    <a:pt x="155110" y="303"/>
                    <a:pt x="153567" y="2463"/>
                  </a:cubicBezTo>
                  <a:cubicBezTo>
                    <a:pt x="152170" y="4426"/>
                    <a:pt x="151162" y="6694"/>
                    <a:pt x="150129" y="8897"/>
                  </a:cubicBezTo>
                  <a:cubicBezTo>
                    <a:pt x="144317" y="21323"/>
                    <a:pt x="145247" y="34678"/>
                    <a:pt x="145809" y="47683"/>
                  </a:cubicBezTo>
                  <a:cubicBezTo>
                    <a:pt x="146284" y="58724"/>
                    <a:pt x="146889" y="69761"/>
                    <a:pt x="147583" y="80790"/>
                  </a:cubicBezTo>
                  <a:cubicBezTo>
                    <a:pt x="143387" y="81810"/>
                    <a:pt x="139148" y="82710"/>
                    <a:pt x="135037" y="84009"/>
                  </a:cubicBezTo>
                  <a:cubicBezTo>
                    <a:pt x="121116" y="88402"/>
                    <a:pt x="108626" y="95093"/>
                    <a:pt x="99003" y="106490"/>
                  </a:cubicBezTo>
                  <a:cubicBezTo>
                    <a:pt x="93855" y="112585"/>
                    <a:pt x="90508" y="119516"/>
                    <a:pt x="88167" y="127039"/>
                  </a:cubicBezTo>
                  <a:cubicBezTo>
                    <a:pt x="85651" y="135114"/>
                    <a:pt x="80941" y="141175"/>
                    <a:pt x="74070" y="146511"/>
                  </a:cubicBezTo>
                  <a:cubicBezTo>
                    <a:pt x="51121" y="164320"/>
                    <a:pt x="40363" y="188250"/>
                    <a:pt x="41207" y="217286"/>
                  </a:cubicBezTo>
                  <a:cubicBezTo>
                    <a:pt x="41640" y="232215"/>
                    <a:pt x="44756" y="246642"/>
                    <a:pt x="50873" y="260268"/>
                  </a:cubicBezTo>
                  <a:cubicBezTo>
                    <a:pt x="54580" y="268532"/>
                    <a:pt x="55052" y="276710"/>
                    <a:pt x="53136" y="285471"/>
                  </a:cubicBezTo>
                  <a:cubicBezTo>
                    <a:pt x="49690" y="301185"/>
                    <a:pt x="43513" y="315959"/>
                    <a:pt x="38018" y="330957"/>
                  </a:cubicBezTo>
                  <a:cubicBezTo>
                    <a:pt x="33488" y="343314"/>
                    <a:pt x="28923" y="355568"/>
                    <a:pt x="27856" y="368860"/>
                  </a:cubicBezTo>
                  <a:cubicBezTo>
                    <a:pt x="26017" y="391753"/>
                    <a:pt x="29129" y="413990"/>
                    <a:pt x="37332" y="435331"/>
                  </a:cubicBezTo>
                  <a:cubicBezTo>
                    <a:pt x="45781" y="457307"/>
                    <a:pt x="51618" y="479741"/>
                    <a:pt x="53466" y="503264"/>
                  </a:cubicBezTo>
                  <a:cubicBezTo>
                    <a:pt x="54623" y="517983"/>
                    <a:pt x="56363" y="532668"/>
                    <a:pt x="61627" y="548853"/>
                  </a:cubicBezTo>
                  <a:cubicBezTo>
                    <a:pt x="61588" y="548758"/>
                    <a:pt x="62150" y="550756"/>
                    <a:pt x="63161" y="552487"/>
                  </a:cubicBezTo>
                  <a:cubicBezTo>
                    <a:pt x="66916" y="558904"/>
                    <a:pt x="70739" y="560100"/>
                    <a:pt x="77567" y="557648"/>
                  </a:cubicBezTo>
                  <a:cubicBezTo>
                    <a:pt x="84070" y="555316"/>
                    <a:pt x="87280" y="550957"/>
                    <a:pt x="88137" y="544018"/>
                  </a:cubicBezTo>
                  <a:cubicBezTo>
                    <a:pt x="90983" y="521022"/>
                    <a:pt x="97396" y="499051"/>
                    <a:pt x="107811" y="478267"/>
                  </a:cubicBezTo>
                  <a:cubicBezTo>
                    <a:pt x="110932" y="472039"/>
                    <a:pt x="113465" y="465498"/>
                    <a:pt x="115968" y="458983"/>
                  </a:cubicBezTo>
                  <a:cubicBezTo>
                    <a:pt x="123443" y="439523"/>
                    <a:pt x="126954" y="419502"/>
                    <a:pt x="124189" y="398624"/>
                  </a:cubicBezTo>
                  <a:cubicBezTo>
                    <a:pt x="123002" y="389666"/>
                    <a:pt x="121266" y="380840"/>
                    <a:pt x="118818" y="372118"/>
                  </a:cubicBezTo>
                  <a:cubicBezTo>
                    <a:pt x="115372" y="359851"/>
                    <a:pt x="112372" y="347605"/>
                    <a:pt x="116109" y="334639"/>
                  </a:cubicBezTo>
                  <a:cubicBezTo>
                    <a:pt x="118883" y="325025"/>
                    <a:pt x="122736" y="316062"/>
                    <a:pt x="128809" y="308188"/>
                  </a:cubicBezTo>
                  <a:cubicBezTo>
                    <a:pt x="135106" y="300027"/>
                    <a:pt x="140460" y="291343"/>
                    <a:pt x="145393" y="282308"/>
                  </a:cubicBezTo>
                  <a:cubicBezTo>
                    <a:pt x="153365" y="267705"/>
                    <a:pt x="156147" y="252244"/>
                    <a:pt x="153618" y="235935"/>
                  </a:cubicBezTo>
                  <a:cubicBezTo>
                    <a:pt x="151325" y="221156"/>
                    <a:pt x="145342" y="207603"/>
                    <a:pt x="137883" y="194800"/>
                  </a:cubicBezTo>
                  <a:cubicBezTo>
                    <a:pt x="132174" y="184993"/>
                    <a:pt x="128398" y="174672"/>
                    <a:pt x="128192" y="163407"/>
                  </a:cubicBezTo>
                  <a:cubicBezTo>
                    <a:pt x="127802" y="142353"/>
                    <a:pt x="133027" y="122718"/>
                    <a:pt x="144879" y="105127"/>
                  </a:cubicBezTo>
                  <a:cubicBezTo>
                    <a:pt x="146143" y="103254"/>
                    <a:pt x="147532" y="101467"/>
                    <a:pt x="148921" y="99679"/>
                  </a:cubicBezTo>
                  <a:cubicBezTo>
                    <a:pt x="150125" y="114686"/>
                    <a:pt x="151625" y="129670"/>
                    <a:pt x="153691" y="144604"/>
                  </a:cubicBezTo>
                  <a:cubicBezTo>
                    <a:pt x="157339" y="171024"/>
                    <a:pt x="161715" y="197295"/>
                    <a:pt x="168393" y="223175"/>
                  </a:cubicBezTo>
                  <a:cubicBezTo>
                    <a:pt x="172795" y="240234"/>
                    <a:pt x="176558" y="257465"/>
                    <a:pt x="180244" y="274700"/>
                  </a:cubicBezTo>
                  <a:cubicBezTo>
                    <a:pt x="185397" y="298788"/>
                    <a:pt x="188431" y="323242"/>
                    <a:pt x="192045" y="347587"/>
                  </a:cubicBezTo>
                  <a:cubicBezTo>
                    <a:pt x="193789" y="359362"/>
                    <a:pt x="195263" y="371175"/>
                    <a:pt x="197252" y="382906"/>
                  </a:cubicBezTo>
                  <a:cubicBezTo>
                    <a:pt x="198157" y="388230"/>
                    <a:pt x="197771" y="392272"/>
                    <a:pt x="192816" y="395705"/>
                  </a:cubicBezTo>
                  <a:cubicBezTo>
                    <a:pt x="187051" y="399700"/>
                    <a:pt x="183082" y="405606"/>
                    <a:pt x="178860" y="411187"/>
                  </a:cubicBezTo>
                  <a:cubicBezTo>
                    <a:pt x="169859" y="423103"/>
                    <a:pt x="163395" y="436326"/>
                    <a:pt x="158153" y="450213"/>
                  </a:cubicBezTo>
                  <a:cubicBezTo>
                    <a:pt x="149255" y="473783"/>
                    <a:pt x="145427" y="497924"/>
                    <a:pt x="145942" y="522552"/>
                  </a:cubicBezTo>
                  <a:cubicBezTo>
                    <a:pt x="143357" y="526033"/>
                    <a:pt x="140901" y="529616"/>
                    <a:pt x="138831" y="533397"/>
                  </a:cubicBezTo>
                  <a:cubicBezTo>
                    <a:pt x="129572" y="550280"/>
                    <a:pt x="115685" y="561926"/>
                    <a:pt x="98369" y="569641"/>
                  </a:cubicBezTo>
                  <a:cubicBezTo>
                    <a:pt x="92706" y="572166"/>
                    <a:pt x="87524" y="575389"/>
                    <a:pt x="82274" y="578561"/>
                  </a:cubicBezTo>
                  <a:cubicBezTo>
                    <a:pt x="71099" y="585316"/>
                    <a:pt x="65107" y="594930"/>
                    <a:pt x="66663" y="608239"/>
                  </a:cubicBezTo>
                  <a:cubicBezTo>
                    <a:pt x="67996" y="619653"/>
                    <a:pt x="63817" y="629186"/>
                    <a:pt x="57268" y="637930"/>
                  </a:cubicBezTo>
                  <a:cubicBezTo>
                    <a:pt x="52356" y="644483"/>
                    <a:pt x="47058" y="650750"/>
                    <a:pt x="41863" y="657089"/>
                  </a:cubicBezTo>
                  <a:cubicBezTo>
                    <a:pt x="32510" y="668499"/>
                    <a:pt x="23158" y="679913"/>
                    <a:pt x="13702" y="691242"/>
                  </a:cubicBezTo>
                  <a:cubicBezTo>
                    <a:pt x="9176" y="696668"/>
                    <a:pt x="6086" y="703008"/>
                    <a:pt x="3257" y="709279"/>
                  </a:cubicBezTo>
                  <a:cubicBezTo>
                    <a:pt x="-524" y="717671"/>
                    <a:pt x="-1458" y="726676"/>
                    <a:pt x="2854" y="735489"/>
                  </a:cubicBezTo>
                  <a:cubicBezTo>
                    <a:pt x="4654" y="739171"/>
                    <a:pt x="5910" y="743187"/>
                    <a:pt x="8130" y="746586"/>
                  </a:cubicBezTo>
                  <a:cubicBezTo>
                    <a:pt x="16270" y="759063"/>
                    <a:pt x="20963" y="773109"/>
                    <a:pt x="27045" y="786530"/>
                  </a:cubicBezTo>
                  <a:cubicBezTo>
                    <a:pt x="32107" y="797699"/>
                    <a:pt x="34143" y="809101"/>
                    <a:pt x="32630" y="821248"/>
                  </a:cubicBezTo>
                  <a:cubicBezTo>
                    <a:pt x="32232" y="824463"/>
                    <a:pt x="32219" y="827815"/>
                    <a:pt x="32643" y="831025"/>
                  </a:cubicBezTo>
                  <a:cubicBezTo>
                    <a:pt x="33166" y="834977"/>
                    <a:pt x="37800" y="837000"/>
                    <a:pt x="41173" y="834853"/>
                  </a:cubicBezTo>
                  <a:cubicBezTo>
                    <a:pt x="43213" y="833554"/>
                    <a:pt x="44992" y="831788"/>
                    <a:pt x="46741" y="830087"/>
                  </a:cubicBezTo>
                  <a:cubicBezTo>
                    <a:pt x="76950" y="800747"/>
                    <a:pt x="94159" y="764725"/>
                    <a:pt x="101167" y="723565"/>
                  </a:cubicBezTo>
                  <a:cubicBezTo>
                    <a:pt x="104408" y="704559"/>
                    <a:pt x="106474" y="685395"/>
                    <a:pt x="107528" y="666146"/>
                  </a:cubicBezTo>
                  <a:cubicBezTo>
                    <a:pt x="108261" y="652777"/>
                    <a:pt x="112899" y="641449"/>
                    <a:pt x="123717" y="633043"/>
                  </a:cubicBezTo>
                  <a:cubicBezTo>
                    <a:pt x="125976" y="631286"/>
                    <a:pt x="127948" y="629164"/>
                    <a:pt x="130113" y="627278"/>
                  </a:cubicBezTo>
                  <a:cubicBezTo>
                    <a:pt x="146075" y="613374"/>
                    <a:pt x="156160" y="596113"/>
                    <a:pt x="161265" y="575505"/>
                  </a:cubicBezTo>
                  <a:cubicBezTo>
                    <a:pt x="165731" y="557472"/>
                    <a:pt x="165071" y="539989"/>
                    <a:pt x="158342" y="520902"/>
                  </a:cubicBezTo>
                  <a:cubicBezTo>
                    <a:pt x="157712" y="519483"/>
                    <a:pt x="157004" y="518373"/>
                    <a:pt x="156237" y="517584"/>
                  </a:cubicBezTo>
                  <a:cubicBezTo>
                    <a:pt x="157780" y="495335"/>
                    <a:pt x="162225" y="473762"/>
                    <a:pt x="170635" y="452901"/>
                  </a:cubicBezTo>
                  <a:cubicBezTo>
                    <a:pt x="177013" y="437080"/>
                    <a:pt x="185962" y="423038"/>
                    <a:pt x="197167" y="410325"/>
                  </a:cubicBezTo>
                  <a:cubicBezTo>
                    <a:pt x="197934" y="409455"/>
                    <a:pt x="199121" y="408461"/>
                    <a:pt x="200141" y="408427"/>
                  </a:cubicBezTo>
                  <a:cubicBezTo>
                    <a:pt x="201599" y="408380"/>
                    <a:pt x="201680" y="410004"/>
                    <a:pt x="201886" y="411213"/>
                  </a:cubicBezTo>
                  <a:cubicBezTo>
                    <a:pt x="202717" y="416060"/>
                    <a:pt x="203485" y="420925"/>
                    <a:pt x="204419" y="425752"/>
                  </a:cubicBezTo>
                  <a:cubicBezTo>
                    <a:pt x="210261" y="456008"/>
                    <a:pt x="214672" y="486526"/>
                    <a:pt x="221911" y="516517"/>
                  </a:cubicBezTo>
                  <a:cubicBezTo>
                    <a:pt x="219129" y="518429"/>
                    <a:pt x="217616" y="521283"/>
                    <a:pt x="216262" y="524224"/>
                  </a:cubicBezTo>
                  <a:cubicBezTo>
                    <a:pt x="212786" y="531755"/>
                    <a:pt x="210938" y="539766"/>
                    <a:pt x="210081" y="547940"/>
                  </a:cubicBezTo>
                  <a:cubicBezTo>
                    <a:pt x="208718" y="560936"/>
                    <a:pt x="204187" y="572569"/>
                    <a:pt x="196369" y="583001"/>
                  </a:cubicBezTo>
                  <a:cubicBezTo>
                    <a:pt x="194158" y="585950"/>
                    <a:pt x="192160" y="589070"/>
                    <a:pt x="190201" y="592195"/>
                  </a:cubicBezTo>
                  <a:cubicBezTo>
                    <a:pt x="183961" y="602148"/>
                    <a:pt x="180429" y="613052"/>
                    <a:pt x="180296" y="624762"/>
                  </a:cubicBezTo>
                  <a:cubicBezTo>
                    <a:pt x="180125" y="640047"/>
                    <a:pt x="181826" y="655122"/>
                    <a:pt x="189027" y="668966"/>
                  </a:cubicBezTo>
                  <a:cubicBezTo>
                    <a:pt x="195516" y="681444"/>
                    <a:pt x="195941" y="693882"/>
                    <a:pt x="190369" y="706844"/>
                  </a:cubicBezTo>
                  <a:cubicBezTo>
                    <a:pt x="183956" y="721751"/>
                    <a:pt x="182542" y="736286"/>
                    <a:pt x="184775" y="750504"/>
                  </a:cubicBezTo>
                  <a:cubicBezTo>
                    <a:pt x="178333" y="755291"/>
                    <a:pt x="173206" y="761472"/>
                    <a:pt x="169627" y="769715"/>
                  </a:cubicBezTo>
                  <a:cubicBezTo>
                    <a:pt x="166520" y="776873"/>
                    <a:pt x="163490" y="784048"/>
                    <a:pt x="162847" y="791969"/>
                  </a:cubicBezTo>
                  <a:cubicBezTo>
                    <a:pt x="162289" y="798810"/>
                    <a:pt x="159126" y="804425"/>
                    <a:pt x="154621" y="809448"/>
                  </a:cubicBezTo>
                  <a:cubicBezTo>
                    <a:pt x="149418" y="815247"/>
                    <a:pt x="144249" y="821085"/>
                    <a:pt x="139225" y="827039"/>
                  </a:cubicBezTo>
                  <a:cubicBezTo>
                    <a:pt x="133109" y="834296"/>
                    <a:pt x="127674" y="842187"/>
                    <a:pt x="124926" y="851256"/>
                  </a:cubicBezTo>
                  <a:cubicBezTo>
                    <a:pt x="118458" y="872627"/>
                    <a:pt x="117211" y="894084"/>
                    <a:pt x="127386" y="914830"/>
                  </a:cubicBezTo>
                  <a:cubicBezTo>
                    <a:pt x="134587" y="929510"/>
                    <a:pt x="133876" y="944066"/>
                    <a:pt x="128274" y="958927"/>
                  </a:cubicBezTo>
                  <a:cubicBezTo>
                    <a:pt x="125535" y="966205"/>
                    <a:pt x="123083" y="973599"/>
                    <a:pt x="120743" y="981014"/>
                  </a:cubicBezTo>
                  <a:cubicBezTo>
                    <a:pt x="113345" y="1004507"/>
                    <a:pt x="116101" y="1027408"/>
                    <a:pt x="126701" y="1049101"/>
                  </a:cubicBezTo>
                  <a:cubicBezTo>
                    <a:pt x="131000" y="1057901"/>
                    <a:pt x="135286" y="1066756"/>
                    <a:pt x="139709" y="1075521"/>
                  </a:cubicBezTo>
                  <a:cubicBezTo>
                    <a:pt x="140995" y="1078076"/>
                    <a:pt x="142526" y="1080506"/>
                    <a:pt x="143914" y="1083010"/>
                  </a:cubicBezTo>
                  <a:cubicBezTo>
                    <a:pt x="153627" y="1100536"/>
                    <a:pt x="165414" y="1116965"/>
                    <a:pt x="172032" y="1136129"/>
                  </a:cubicBezTo>
                  <a:cubicBezTo>
                    <a:pt x="172568" y="1137676"/>
                    <a:pt x="173245" y="1139194"/>
                    <a:pt x="174051" y="1140612"/>
                  </a:cubicBezTo>
                  <a:cubicBezTo>
                    <a:pt x="175988" y="1144016"/>
                    <a:pt x="178697" y="1146446"/>
                    <a:pt x="182889" y="1146155"/>
                  </a:cubicBezTo>
                  <a:cubicBezTo>
                    <a:pt x="186940" y="1145872"/>
                    <a:pt x="187921" y="1142400"/>
                    <a:pt x="189177" y="1139421"/>
                  </a:cubicBezTo>
                  <a:cubicBezTo>
                    <a:pt x="190772" y="1135645"/>
                    <a:pt x="192615" y="1131899"/>
                    <a:pt x="193596" y="1127951"/>
                  </a:cubicBezTo>
                  <a:cubicBezTo>
                    <a:pt x="195388" y="1120724"/>
                    <a:pt x="198418" y="1114012"/>
                    <a:pt x="201239" y="1107197"/>
                  </a:cubicBezTo>
                  <a:cubicBezTo>
                    <a:pt x="206099" y="1095461"/>
                    <a:pt x="211736" y="1084068"/>
                    <a:pt x="216948" y="1072504"/>
                  </a:cubicBezTo>
                  <a:cubicBezTo>
                    <a:pt x="230419" y="1042599"/>
                    <a:pt x="242837" y="1012235"/>
                    <a:pt x="251045" y="980345"/>
                  </a:cubicBezTo>
                  <a:cubicBezTo>
                    <a:pt x="252798" y="973530"/>
                    <a:pt x="255777" y="967276"/>
                    <a:pt x="260436" y="961863"/>
                  </a:cubicBezTo>
                  <a:cubicBezTo>
                    <a:pt x="262836" y="959072"/>
                    <a:pt x="264868" y="955969"/>
                    <a:pt x="267135" y="953059"/>
                  </a:cubicBezTo>
                  <a:cubicBezTo>
                    <a:pt x="278524" y="938460"/>
                    <a:pt x="285755" y="922211"/>
                    <a:pt x="286539" y="903493"/>
                  </a:cubicBezTo>
                  <a:cubicBezTo>
                    <a:pt x="287006" y="892439"/>
                    <a:pt x="287731" y="881354"/>
                    <a:pt x="287358" y="870317"/>
                  </a:cubicBezTo>
                  <a:cubicBezTo>
                    <a:pt x="287006" y="859872"/>
                    <a:pt x="290294" y="851033"/>
                    <a:pt x="296260" y="842855"/>
                  </a:cubicBezTo>
                  <a:cubicBezTo>
                    <a:pt x="297709" y="840871"/>
                    <a:pt x="299295" y="838967"/>
                    <a:pt x="300602" y="836893"/>
                  </a:cubicBezTo>
                  <a:cubicBezTo>
                    <a:pt x="306946" y="826825"/>
                    <a:pt x="310397" y="815916"/>
                    <a:pt x="307628" y="804086"/>
                  </a:cubicBezTo>
                  <a:cubicBezTo>
                    <a:pt x="305489" y="794948"/>
                    <a:pt x="303843" y="785608"/>
                    <a:pt x="299647" y="776268"/>
                  </a:cubicBezTo>
                  <a:cubicBezTo>
                    <a:pt x="297594" y="769346"/>
                    <a:pt x="292951" y="763067"/>
                    <a:pt x="288267" y="756834"/>
                  </a:cubicBezTo>
                  <a:cubicBezTo>
                    <a:pt x="285721" y="753453"/>
                    <a:pt x="283093" y="750135"/>
                    <a:pt x="280483" y="746800"/>
                  </a:cubicBezTo>
                  <a:cubicBezTo>
                    <a:pt x="280817" y="746359"/>
                    <a:pt x="281164" y="745926"/>
                    <a:pt x="281490" y="745476"/>
                  </a:cubicBezTo>
                  <a:cubicBezTo>
                    <a:pt x="292741" y="729998"/>
                    <a:pt x="297182" y="713290"/>
                    <a:pt x="296153" y="695995"/>
                  </a:cubicBezTo>
                  <a:cubicBezTo>
                    <a:pt x="298502" y="701958"/>
                    <a:pt x="300855" y="707916"/>
                    <a:pt x="303290" y="713826"/>
                  </a:cubicBezTo>
                  <a:cubicBezTo>
                    <a:pt x="306097" y="720654"/>
                    <a:pt x="309226" y="727495"/>
                    <a:pt x="310855" y="734636"/>
                  </a:cubicBezTo>
                  <a:cubicBezTo>
                    <a:pt x="314601" y="751099"/>
                    <a:pt x="321472" y="766496"/>
                    <a:pt x="326478" y="782526"/>
                  </a:cubicBezTo>
                  <a:cubicBezTo>
                    <a:pt x="332586" y="802076"/>
                    <a:pt x="338278" y="821758"/>
                    <a:pt x="344365" y="841312"/>
                  </a:cubicBezTo>
                  <a:cubicBezTo>
                    <a:pt x="345445" y="844771"/>
                    <a:pt x="345749" y="848582"/>
                    <a:pt x="345788" y="852238"/>
                  </a:cubicBezTo>
                  <a:cubicBezTo>
                    <a:pt x="345934" y="865774"/>
                    <a:pt x="346307" y="879305"/>
                    <a:pt x="345291" y="892841"/>
                  </a:cubicBezTo>
                  <a:cubicBezTo>
                    <a:pt x="343482" y="917003"/>
                    <a:pt x="341510" y="941130"/>
                    <a:pt x="336770" y="964940"/>
                  </a:cubicBezTo>
                  <a:cubicBezTo>
                    <a:pt x="336238" y="967589"/>
                    <a:pt x="335891" y="970281"/>
                    <a:pt x="335600" y="972973"/>
                  </a:cubicBezTo>
                  <a:cubicBezTo>
                    <a:pt x="335373" y="973050"/>
                    <a:pt x="335158" y="973089"/>
                    <a:pt x="334922" y="973174"/>
                  </a:cubicBezTo>
                  <a:cubicBezTo>
                    <a:pt x="328780" y="975485"/>
                    <a:pt x="325167" y="980564"/>
                    <a:pt x="321781" y="985682"/>
                  </a:cubicBezTo>
                  <a:cubicBezTo>
                    <a:pt x="310898" y="1002145"/>
                    <a:pt x="298305" y="1017280"/>
                    <a:pt x="286218" y="1032830"/>
                  </a:cubicBezTo>
                  <a:cubicBezTo>
                    <a:pt x="266608" y="1058059"/>
                    <a:pt x="254182" y="1086091"/>
                    <a:pt x="254958" y="1118963"/>
                  </a:cubicBezTo>
                  <a:cubicBezTo>
                    <a:pt x="255352" y="1135730"/>
                    <a:pt x="249519" y="1151169"/>
                    <a:pt x="242489" y="1166081"/>
                  </a:cubicBezTo>
                  <a:cubicBezTo>
                    <a:pt x="236540" y="1178704"/>
                    <a:pt x="230891" y="1191417"/>
                    <a:pt x="226515" y="1204696"/>
                  </a:cubicBezTo>
                  <a:cubicBezTo>
                    <a:pt x="218212" y="1229878"/>
                    <a:pt x="218371" y="1255677"/>
                    <a:pt x="221714" y="1281437"/>
                  </a:cubicBezTo>
                  <a:cubicBezTo>
                    <a:pt x="225096" y="1307489"/>
                    <a:pt x="228105" y="1333541"/>
                    <a:pt x="229631" y="1359764"/>
                  </a:cubicBezTo>
                  <a:cubicBezTo>
                    <a:pt x="229798" y="1362619"/>
                    <a:pt x="229999" y="1365568"/>
                    <a:pt x="230869" y="1368255"/>
                  </a:cubicBezTo>
                  <a:cubicBezTo>
                    <a:pt x="232717" y="1374102"/>
                    <a:pt x="239549" y="1375482"/>
                    <a:pt x="243531" y="1370917"/>
                  </a:cubicBezTo>
                  <a:close/>
                </a:path>
              </a:pathLst>
            </a:custGeom>
            <a:grpFill/>
            <a:ln w="12700" cap="flat">
              <a:solidFill>
                <a:srgbClr val="E19477">
                  <a:alpha val="34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628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图片 218">
            <a:extLst>
              <a:ext uri="{FF2B5EF4-FFF2-40B4-BE49-F238E27FC236}">
                <a16:creationId xmlns:a16="http://schemas.microsoft.com/office/drawing/2014/main" id="{35FDA383-AA5B-B4D3-81C0-ED41709396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4" name="图形 160" descr="D:\51PPT模板网\51pptmoban.com\图片.jpg">
            <a:extLst>
              <a:ext uri="{FF2B5EF4-FFF2-40B4-BE49-F238E27FC236}">
                <a16:creationId xmlns:a16="http://schemas.microsoft.com/office/drawing/2014/main" id="{0DFAB649-61E6-B70C-5E63-144D02616D23}"/>
              </a:ext>
            </a:extLst>
          </p:cNvPr>
          <p:cNvGrpSpPr/>
          <p:nvPr userDrawn="1"/>
        </p:nvGrpSpPr>
        <p:grpSpPr>
          <a:xfrm rot="4770950">
            <a:off x="9594734" y="-900558"/>
            <a:ext cx="2170083" cy="3888880"/>
            <a:chOff x="2328952" y="2364897"/>
            <a:chExt cx="792497" cy="1420188"/>
          </a:xfrm>
          <a:noFill/>
        </p:grpSpPr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5788E176-4182-7E20-ABBB-0408FEED078D}"/>
                </a:ext>
              </a:extLst>
            </p:cNvPr>
            <p:cNvSpPr/>
            <p:nvPr/>
          </p:nvSpPr>
          <p:spPr>
            <a:xfrm>
              <a:off x="2487152" y="2885499"/>
              <a:ext cx="308" cy="745"/>
            </a:xfrm>
            <a:custGeom>
              <a:avLst/>
              <a:gdLst>
                <a:gd name="connsiteX0" fmla="*/ 309 w 308"/>
                <a:gd name="connsiteY0" fmla="*/ 746 h 745"/>
                <a:gd name="connsiteX1" fmla="*/ 0 w 308"/>
                <a:gd name="connsiteY1" fmla="*/ 0 h 745"/>
                <a:gd name="connsiteX2" fmla="*/ 94 w 308"/>
                <a:gd name="connsiteY2" fmla="*/ 296 h 745"/>
                <a:gd name="connsiteX3" fmla="*/ 227 w 308"/>
                <a:gd name="connsiteY3" fmla="*/ 562 h 745"/>
                <a:gd name="connsiteX4" fmla="*/ 309 w 308"/>
                <a:gd name="connsiteY4" fmla="*/ 746 h 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" h="745">
                  <a:moveTo>
                    <a:pt x="309" y="746"/>
                  </a:moveTo>
                  <a:cubicBezTo>
                    <a:pt x="253" y="613"/>
                    <a:pt x="167" y="403"/>
                    <a:pt x="0" y="0"/>
                  </a:cubicBezTo>
                  <a:cubicBezTo>
                    <a:pt x="34" y="99"/>
                    <a:pt x="60" y="197"/>
                    <a:pt x="94" y="296"/>
                  </a:cubicBezTo>
                  <a:cubicBezTo>
                    <a:pt x="137" y="390"/>
                    <a:pt x="184" y="459"/>
                    <a:pt x="227" y="562"/>
                  </a:cubicBezTo>
                  <a:cubicBezTo>
                    <a:pt x="261" y="630"/>
                    <a:pt x="283" y="686"/>
                    <a:pt x="309" y="746"/>
                  </a:cubicBezTo>
                  <a:close/>
                </a:path>
              </a:pathLst>
            </a:custGeom>
            <a:grpFill/>
            <a:ln w="12700" cap="flat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83C4BE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F26DAB93-7FFF-2904-54C9-CDBAD0BDD299}"/>
                </a:ext>
              </a:extLst>
            </p:cNvPr>
            <p:cNvSpPr/>
            <p:nvPr/>
          </p:nvSpPr>
          <p:spPr>
            <a:xfrm>
              <a:off x="2487461" y="2886244"/>
              <a:ext cx="61" cy="148"/>
            </a:xfrm>
            <a:custGeom>
              <a:avLst/>
              <a:gdLst>
                <a:gd name="connsiteX0" fmla="*/ 0 w 61"/>
                <a:gd name="connsiteY0" fmla="*/ 0 h 148"/>
                <a:gd name="connsiteX1" fmla="*/ 0 w 61"/>
                <a:gd name="connsiteY1" fmla="*/ 0 h 148"/>
                <a:gd name="connsiteX2" fmla="*/ 0 w 61"/>
                <a:gd name="connsiteY2" fmla="*/ 0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" h="148">
                  <a:moveTo>
                    <a:pt x="0" y="0"/>
                  </a:moveTo>
                  <a:cubicBezTo>
                    <a:pt x="94" y="227"/>
                    <a:pt x="69" y="1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83C4BE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5339195F-826A-1973-4A1E-794F4E1C9286}"/>
                </a:ext>
              </a:extLst>
            </p:cNvPr>
            <p:cNvSpPr/>
            <p:nvPr/>
          </p:nvSpPr>
          <p:spPr>
            <a:xfrm>
              <a:off x="2328952" y="2364897"/>
              <a:ext cx="792497" cy="1420188"/>
            </a:xfrm>
            <a:custGeom>
              <a:avLst/>
              <a:gdLst>
                <a:gd name="connsiteX0" fmla="*/ 243531 w 792497"/>
                <a:gd name="connsiteY0" fmla="*/ 1370917 h 1420188"/>
                <a:gd name="connsiteX1" fmla="*/ 247522 w 792497"/>
                <a:gd name="connsiteY1" fmla="*/ 1364758 h 1420188"/>
                <a:gd name="connsiteX2" fmla="*/ 270204 w 792497"/>
                <a:gd name="connsiteY2" fmla="*/ 1316974 h 1420188"/>
                <a:gd name="connsiteX3" fmla="*/ 282317 w 792497"/>
                <a:gd name="connsiteY3" fmla="*/ 1266997 h 1420188"/>
                <a:gd name="connsiteX4" fmla="*/ 291254 w 792497"/>
                <a:gd name="connsiteY4" fmla="*/ 1230105 h 1420188"/>
                <a:gd name="connsiteX5" fmla="*/ 305103 w 792497"/>
                <a:gd name="connsiteY5" fmla="*/ 1204053 h 1420188"/>
                <a:gd name="connsiteX6" fmla="*/ 325698 w 792497"/>
                <a:gd name="connsiteY6" fmla="*/ 1142876 h 1420188"/>
                <a:gd name="connsiteX7" fmla="*/ 326273 w 792497"/>
                <a:gd name="connsiteY7" fmla="*/ 1117702 h 1420188"/>
                <a:gd name="connsiteX8" fmla="*/ 344275 w 792497"/>
                <a:gd name="connsiteY8" fmla="*/ 1162301 h 1420188"/>
                <a:gd name="connsiteX9" fmla="*/ 353563 w 792497"/>
                <a:gd name="connsiteY9" fmla="*/ 1213037 h 1420188"/>
                <a:gd name="connsiteX10" fmla="*/ 354785 w 792497"/>
                <a:gd name="connsiteY10" fmla="*/ 1222051 h 1420188"/>
                <a:gd name="connsiteX11" fmla="*/ 351274 w 792497"/>
                <a:gd name="connsiteY11" fmla="*/ 1225707 h 1420188"/>
                <a:gd name="connsiteX12" fmla="*/ 327464 w 792497"/>
                <a:gd name="connsiteY12" fmla="*/ 1262921 h 1420188"/>
                <a:gd name="connsiteX13" fmla="*/ 312531 w 792497"/>
                <a:gd name="connsiteY13" fmla="*/ 1301544 h 1420188"/>
                <a:gd name="connsiteX14" fmla="*/ 319895 w 792497"/>
                <a:gd name="connsiteY14" fmla="*/ 1353425 h 1420188"/>
                <a:gd name="connsiteX15" fmla="*/ 327280 w 792497"/>
                <a:gd name="connsiteY15" fmla="*/ 1367582 h 1420188"/>
                <a:gd name="connsiteX16" fmla="*/ 357721 w 792497"/>
                <a:gd name="connsiteY16" fmla="*/ 1413775 h 1420188"/>
                <a:gd name="connsiteX17" fmla="*/ 361484 w 792497"/>
                <a:gd name="connsiteY17" fmla="*/ 1417937 h 1420188"/>
                <a:gd name="connsiteX18" fmla="*/ 361493 w 792497"/>
                <a:gd name="connsiteY18" fmla="*/ 1418006 h 1420188"/>
                <a:gd name="connsiteX19" fmla="*/ 363966 w 792497"/>
                <a:gd name="connsiteY19" fmla="*/ 1420157 h 1420188"/>
                <a:gd name="connsiteX20" fmla="*/ 364648 w 792497"/>
                <a:gd name="connsiteY20" fmla="*/ 1419870 h 1420188"/>
                <a:gd name="connsiteX21" fmla="*/ 371026 w 792497"/>
                <a:gd name="connsiteY21" fmla="*/ 1416681 h 1420188"/>
                <a:gd name="connsiteX22" fmla="*/ 372873 w 792497"/>
                <a:gd name="connsiteY22" fmla="*/ 1410839 h 1420188"/>
                <a:gd name="connsiteX23" fmla="*/ 374502 w 792497"/>
                <a:gd name="connsiteY23" fmla="*/ 1375392 h 1420188"/>
                <a:gd name="connsiteX24" fmla="*/ 370125 w 792497"/>
                <a:gd name="connsiteY24" fmla="*/ 1339992 h 1420188"/>
                <a:gd name="connsiteX25" fmla="*/ 372933 w 792497"/>
                <a:gd name="connsiteY25" fmla="*/ 1309589 h 1420188"/>
                <a:gd name="connsiteX26" fmla="*/ 378201 w 792497"/>
                <a:gd name="connsiteY26" fmla="*/ 1288081 h 1420188"/>
                <a:gd name="connsiteX27" fmla="*/ 377866 w 792497"/>
                <a:gd name="connsiteY27" fmla="*/ 1249020 h 1420188"/>
                <a:gd name="connsiteX28" fmla="*/ 364159 w 792497"/>
                <a:gd name="connsiteY28" fmla="*/ 1226063 h 1420188"/>
                <a:gd name="connsiteX29" fmla="*/ 358244 w 792497"/>
                <a:gd name="connsiteY29" fmla="*/ 1175640 h 1420188"/>
                <a:gd name="connsiteX30" fmla="*/ 346221 w 792497"/>
                <a:gd name="connsiteY30" fmla="*/ 1129820 h 1420188"/>
                <a:gd name="connsiteX31" fmla="*/ 325703 w 792497"/>
                <a:gd name="connsiteY31" fmla="*/ 1094454 h 1420188"/>
                <a:gd name="connsiteX32" fmla="*/ 333469 w 792497"/>
                <a:gd name="connsiteY32" fmla="*/ 1065419 h 1420188"/>
                <a:gd name="connsiteX33" fmla="*/ 338261 w 792497"/>
                <a:gd name="connsiteY33" fmla="*/ 1055432 h 1420188"/>
                <a:gd name="connsiteX34" fmla="*/ 347605 w 792497"/>
                <a:gd name="connsiteY34" fmla="*/ 980058 h 1420188"/>
                <a:gd name="connsiteX35" fmla="*/ 344858 w 792497"/>
                <a:gd name="connsiteY35" fmla="*/ 974143 h 1420188"/>
                <a:gd name="connsiteX36" fmla="*/ 345428 w 792497"/>
                <a:gd name="connsiteY36" fmla="*/ 972253 h 1420188"/>
                <a:gd name="connsiteX37" fmla="*/ 353662 w 792497"/>
                <a:gd name="connsiteY37" fmla="*/ 936274 h 1420188"/>
                <a:gd name="connsiteX38" fmla="*/ 359264 w 792497"/>
                <a:gd name="connsiteY38" fmla="*/ 892318 h 1420188"/>
                <a:gd name="connsiteX39" fmla="*/ 360023 w 792497"/>
                <a:gd name="connsiteY39" fmla="*/ 890120 h 1420188"/>
                <a:gd name="connsiteX40" fmla="*/ 362209 w 792497"/>
                <a:gd name="connsiteY40" fmla="*/ 891898 h 1420188"/>
                <a:gd name="connsiteX41" fmla="*/ 374167 w 792497"/>
                <a:gd name="connsiteY41" fmla="*/ 925447 h 1420188"/>
                <a:gd name="connsiteX42" fmla="*/ 391179 w 792497"/>
                <a:gd name="connsiteY42" fmla="*/ 967705 h 1420188"/>
                <a:gd name="connsiteX43" fmla="*/ 417343 w 792497"/>
                <a:gd name="connsiteY43" fmla="*/ 1027374 h 1420188"/>
                <a:gd name="connsiteX44" fmla="*/ 446995 w 792497"/>
                <a:gd name="connsiteY44" fmla="*/ 1076880 h 1420188"/>
                <a:gd name="connsiteX45" fmla="*/ 453566 w 792497"/>
                <a:gd name="connsiteY45" fmla="*/ 1084724 h 1420188"/>
                <a:gd name="connsiteX46" fmla="*/ 440754 w 792497"/>
                <a:gd name="connsiteY46" fmla="*/ 1090948 h 1420188"/>
                <a:gd name="connsiteX47" fmla="*/ 403057 w 792497"/>
                <a:gd name="connsiteY47" fmla="*/ 1161979 h 1420188"/>
                <a:gd name="connsiteX48" fmla="*/ 406631 w 792497"/>
                <a:gd name="connsiteY48" fmla="*/ 1191182 h 1420188"/>
                <a:gd name="connsiteX49" fmla="*/ 421050 w 792497"/>
                <a:gd name="connsiteY49" fmla="*/ 1217585 h 1420188"/>
                <a:gd name="connsiteX50" fmla="*/ 431462 w 792497"/>
                <a:gd name="connsiteY50" fmla="*/ 1244730 h 1420188"/>
                <a:gd name="connsiteX51" fmla="*/ 429704 w 792497"/>
                <a:gd name="connsiteY51" fmla="*/ 1259380 h 1420188"/>
                <a:gd name="connsiteX52" fmla="*/ 427943 w 792497"/>
                <a:gd name="connsiteY52" fmla="*/ 1276504 h 1420188"/>
                <a:gd name="connsiteX53" fmla="*/ 430952 w 792497"/>
                <a:gd name="connsiteY53" fmla="*/ 1294476 h 1420188"/>
                <a:gd name="connsiteX54" fmla="*/ 446764 w 792497"/>
                <a:gd name="connsiteY54" fmla="*/ 1323537 h 1420188"/>
                <a:gd name="connsiteX55" fmla="*/ 460814 w 792497"/>
                <a:gd name="connsiteY55" fmla="*/ 1347947 h 1420188"/>
                <a:gd name="connsiteX56" fmla="*/ 464204 w 792497"/>
                <a:gd name="connsiteY56" fmla="*/ 1360999 h 1420188"/>
                <a:gd name="connsiteX57" fmla="*/ 470565 w 792497"/>
                <a:gd name="connsiteY57" fmla="*/ 1367869 h 1420188"/>
                <a:gd name="connsiteX58" fmla="*/ 478747 w 792497"/>
                <a:gd name="connsiteY58" fmla="*/ 1363690 h 1420188"/>
                <a:gd name="connsiteX59" fmla="*/ 488803 w 792497"/>
                <a:gd name="connsiteY59" fmla="*/ 1341462 h 1420188"/>
                <a:gd name="connsiteX60" fmla="*/ 493805 w 792497"/>
                <a:gd name="connsiteY60" fmla="*/ 1282787 h 1420188"/>
                <a:gd name="connsiteX61" fmla="*/ 493968 w 792497"/>
                <a:gd name="connsiteY61" fmla="*/ 1258206 h 1420188"/>
                <a:gd name="connsiteX62" fmla="*/ 496733 w 792497"/>
                <a:gd name="connsiteY62" fmla="*/ 1241159 h 1420188"/>
                <a:gd name="connsiteX63" fmla="*/ 511700 w 792497"/>
                <a:gd name="connsiteY63" fmla="*/ 1261900 h 1420188"/>
                <a:gd name="connsiteX64" fmla="*/ 536582 w 792497"/>
                <a:gd name="connsiteY64" fmla="*/ 1286358 h 1420188"/>
                <a:gd name="connsiteX65" fmla="*/ 569800 w 792497"/>
                <a:gd name="connsiteY65" fmla="*/ 1306927 h 1420188"/>
                <a:gd name="connsiteX66" fmla="*/ 579363 w 792497"/>
                <a:gd name="connsiteY66" fmla="*/ 1309924 h 1420188"/>
                <a:gd name="connsiteX67" fmla="*/ 581236 w 792497"/>
                <a:gd name="connsiteY67" fmla="*/ 1300931 h 1420188"/>
                <a:gd name="connsiteX68" fmla="*/ 569702 w 792497"/>
                <a:gd name="connsiteY68" fmla="*/ 1265094 h 1420188"/>
                <a:gd name="connsiteX69" fmla="*/ 564104 w 792497"/>
                <a:gd name="connsiteY69" fmla="*/ 1250238 h 1420188"/>
                <a:gd name="connsiteX70" fmla="*/ 561292 w 792497"/>
                <a:gd name="connsiteY70" fmla="*/ 1239599 h 1420188"/>
                <a:gd name="connsiteX71" fmla="*/ 548069 w 792497"/>
                <a:gd name="connsiteY71" fmla="*/ 1222253 h 1420188"/>
                <a:gd name="connsiteX72" fmla="*/ 534096 w 792497"/>
                <a:gd name="connsiteY72" fmla="*/ 1207306 h 1420188"/>
                <a:gd name="connsiteX73" fmla="*/ 525575 w 792497"/>
                <a:gd name="connsiteY73" fmla="*/ 1198588 h 1420188"/>
                <a:gd name="connsiteX74" fmla="*/ 519728 w 792497"/>
                <a:gd name="connsiteY74" fmla="*/ 1194615 h 1420188"/>
                <a:gd name="connsiteX75" fmla="*/ 514641 w 792497"/>
                <a:gd name="connsiteY75" fmla="*/ 1174671 h 1420188"/>
                <a:gd name="connsiteX76" fmla="*/ 512369 w 792497"/>
                <a:gd name="connsiteY76" fmla="*/ 1157252 h 1420188"/>
                <a:gd name="connsiteX77" fmla="*/ 510346 w 792497"/>
                <a:gd name="connsiteY77" fmla="*/ 1121101 h 1420188"/>
                <a:gd name="connsiteX78" fmla="*/ 507200 w 792497"/>
                <a:gd name="connsiteY78" fmla="*/ 1113493 h 1420188"/>
                <a:gd name="connsiteX79" fmla="*/ 477925 w 792497"/>
                <a:gd name="connsiteY79" fmla="*/ 1084827 h 1420188"/>
                <a:gd name="connsiteX80" fmla="*/ 462340 w 792497"/>
                <a:gd name="connsiteY80" fmla="*/ 1082521 h 1420188"/>
                <a:gd name="connsiteX81" fmla="*/ 461054 w 792497"/>
                <a:gd name="connsiteY81" fmla="*/ 1079842 h 1420188"/>
                <a:gd name="connsiteX82" fmla="*/ 451688 w 792497"/>
                <a:gd name="connsiteY82" fmla="*/ 1063961 h 1420188"/>
                <a:gd name="connsiteX83" fmla="*/ 416271 w 792497"/>
                <a:gd name="connsiteY83" fmla="*/ 989672 h 1420188"/>
                <a:gd name="connsiteX84" fmla="*/ 416464 w 792497"/>
                <a:gd name="connsiteY84" fmla="*/ 986792 h 1420188"/>
                <a:gd name="connsiteX85" fmla="*/ 418414 w 792497"/>
                <a:gd name="connsiteY85" fmla="*/ 987898 h 1420188"/>
                <a:gd name="connsiteX86" fmla="*/ 424591 w 792497"/>
                <a:gd name="connsiteY86" fmla="*/ 993911 h 1420188"/>
                <a:gd name="connsiteX87" fmla="*/ 469678 w 792497"/>
                <a:gd name="connsiteY87" fmla="*/ 1031922 h 1420188"/>
                <a:gd name="connsiteX88" fmla="*/ 477084 w 792497"/>
                <a:gd name="connsiteY88" fmla="*/ 1036212 h 1420188"/>
                <a:gd name="connsiteX89" fmla="*/ 479540 w 792497"/>
                <a:gd name="connsiteY89" fmla="*/ 1036525 h 1420188"/>
                <a:gd name="connsiteX90" fmla="*/ 479695 w 792497"/>
                <a:gd name="connsiteY90" fmla="*/ 1038535 h 1420188"/>
                <a:gd name="connsiteX91" fmla="*/ 481594 w 792497"/>
                <a:gd name="connsiteY91" fmla="*/ 1045629 h 1420188"/>
                <a:gd name="connsiteX92" fmla="*/ 502288 w 792497"/>
                <a:gd name="connsiteY92" fmla="*/ 1081745 h 1420188"/>
                <a:gd name="connsiteX93" fmla="*/ 582702 w 792497"/>
                <a:gd name="connsiteY93" fmla="*/ 1141290 h 1420188"/>
                <a:gd name="connsiteX94" fmla="*/ 615796 w 792497"/>
                <a:gd name="connsiteY94" fmla="*/ 1163582 h 1420188"/>
                <a:gd name="connsiteX95" fmla="*/ 624994 w 792497"/>
                <a:gd name="connsiteY95" fmla="*/ 1175117 h 1420188"/>
                <a:gd name="connsiteX96" fmla="*/ 653905 w 792497"/>
                <a:gd name="connsiteY96" fmla="*/ 1213414 h 1420188"/>
                <a:gd name="connsiteX97" fmla="*/ 680793 w 792497"/>
                <a:gd name="connsiteY97" fmla="*/ 1240263 h 1420188"/>
                <a:gd name="connsiteX98" fmla="*/ 718773 w 792497"/>
                <a:gd name="connsiteY98" fmla="*/ 1260246 h 1420188"/>
                <a:gd name="connsiteX99" fmla="*/ 771906 w 792497"/>
                <a:gd name="connsiteY99" fmla="*/ 1290738 h 1420188"/>
                <a:gd name="connsiteX100" fmla="*/ 779668 w 792497"/>
                <a:gd name="connsiteY100" fmla="*/ 1296795 h 1420188"/>
                <a:gd name="connsiteX101" fmla="*/ 789659 w 792497"/>
                <a:gd name="connsiteY101" fmla="*/ 1299452 h 1420188"/>
                <a:gd name="connsiteX102" fmla="*/ 791160 w 792497"/>
                <a:gd name="connsiteY102" fmla="*/ 1288291 h 1420188"/>
                <a:gd name="connsiteX103" fmla="*/ 774225 w 792497"/>
                <a:gd name="connsiteY103" fmla="*/ 1239561 h 1420188"/>
                <a:gd name="connsiteX104" fmla="*/ 763864 w 792497"/>
                <a:gd name="connsiteY104" fmla="*/ 1220002 h 1420188"/>
                <a:gd name="connsiteX105" fmla="*/ 748884 w 792497"/>
                <a:gd name="connsiteY105" fmla="*/ 1190427 h 1420188"/>
                <a:gd name="connsiteX106" fmla="*/ 710364 w 792497"/>
                <a:gd name="connsiteY106" fmla="*/ 1146095 h 1420188"/>
                <a:gd name="connsiteX107" fmla="*/ 687424 w 792497"/>
                <a:gd name="connsiteY107" fmla="*/ 1119151 h 1420188"/>
                <a:gd name="connsiteX108" fmla="*/ 664548 w 792497"/>
                <a:gd name="connsiteY108" fmla="*/ 1093880 h 1420188"/>
                <a:gd name="connsiteX109" fmla="*/ 636700 w 792497"/>
                <a:gd name="connsiteY109" fmla="*/ 1078243 h 1420188"/>
                <a:gd name="connsiteX110" fmla="*/ 580816 w 792497"/>
                <a:gd name="connsiteY110" fmla="*/ 1047245 h 1420188"/>
                <a:gd name="connsiteX111" fmla="*/ 565235 w 792497"/>
                <a:gd name="connsiteY111" fmla="*/ 1037352 h 1420188"/>
                <a:gd name="connsiteX112" fmla="*/ 542548 w 792497"/>
                <a:gd name="connsiteY112" fmla="*/ 1028013 h 1420188"/>
                <a:gd name="connsiteX113" fmla="*/ 487504 w 792497"/>
                <a:gd name="connsiteY113" fmla="*/ 1027537 h 1420188"/>
                <a:gd name="connsiteX114" fmla="*/ 481264 w 792497"/>
                <a:gd name="connsiteY114" fmla="*/ 1029864 h 1420188"/>
                <a:gd name="connsiteX115" fmla="*/ 470111 w 792497"/>
                <a:gd name="connsiteY115" fmla="*/ 1018133 h 1420188"/>
                <a:gd name="connsiteX116" fmla="*/ 411209 w 792497"/>
                <a:gd name="connsiteY116" fmla="*/ 953929 h 1420188"/>
                <a:gd name="connsiteX117" fmla="*/ 404595 w 792497"/>
                <a:gd name="connsiteY117" fmla="*/ 945048 h 1420188"/>
                <a:gd name="connsiteX118" fmla="*/ 388501 w 792497"/>
                <a:gd name="connsiteY118" fmla="*/ 916484 h 1420188"/>
                <a:gd name="connsiteX119" fmla="*/ 364193 w 792497"/>
                <a:gd name="connsiteY119" fmla="*/ 848114 h 1420188"/>
                <a:gd name="connsiteX120" fmla="*/ 362329 w 792497"/>
                <a:gd name="connsiteY120" fmla="*/ 842264 h 1420188"/>
                <a:gd name="connsiteX121" fmla="*/ 362997 w 792497"/>
                <a:gd name="connsiteY121" fmla="*/ 840129 h 1420188"/>
                <a:gd name="connsiteX122" fmla="*/ 364943 w 792497"/>
                <a:gd name="connsiteY122" fmla="*/ 840313 h 1420188"/>
                <a:gd name="connsiteX123" fmla="*/ 371086 w 792497"/>
                <a:gd name="connsiteY123" fmla="*/ 848012 h 1420188"/>
                <a:gd name="connsiteX124" fmla="*/ 421098 w 792497"/>
                <a:gd name="connsiteY124" fmla="*/ 891183 h 1420188"/>
                <a:gd name="connsiteX125" fmla="*/ 427848 w 792497"/>
                <a:gd name="connsiteY125" fmla="*/ 894474 h 1420188"/>
                <a:gd name="connsiteX126" fmla="*/ 430896 w 792497"/>
                <a:gd name="connsiteY126" fmla="*/ 902507 h 1420188"/>
                <a:gd name="connsiteX127" fmla="*/ 448619 w 792497"/>
                <a:gd name="connsiteY127" fmla="*/ 927479 h 1420188"/>
                <a:gd name="connsiteX128" fmla="*/ 455280 w 792497"/>
                <a:gd name="connsiteY128" fmla="*/ 937796 h 1420188"/>
                <a:gd name="connsiteX129" fmla="*/ 494868 w 792497"/>
                <a:gd name="connsiteY129" fmla="*/ 958627 h 1420188"/>
                <a:gd name="connsiteX130" fmla="*/ 521781 w 792497"/>
                <a:gd name="connsiteY130" fmla="*/ 968279 h 1420188"/>
                <a:gd name="connsiteX131" fmla="*/ 532124 w 792497"/>
                <a:gd name="connsiteY131" fmla="*/ 976981 h 1420188"/>
                <a:gd name="connsiteX132" fmla="*/ 579033 w 792497"/>
                <a:gd name="connsiteY132" fmla="*/ 1005218 h 1420188"/>
                <a:gd name="connsiteX133" fmla="*/ 611604 w 792497"/>
                <a:gd name="connsiteY133" fmla="*/ 1011493 h 1420188"/>
                <a:gd name="connsiteX134" fmla="*/ 676669 w 792497"/>
                <a:gd name="connsiteY134" fmla="*/ 1010507 h 1420188"/>
                <a:gd name="connsiteX135" fmla="*/ 734097 w 792497"/>
                <a:gd name="connsiteY135" fmla="*/ 1013662 h 1420188"/>
                <a:gd name="connsiteX136" fmla="*/ 742536 w 792497"/>
                <a:gd name="connsiteY136" fmla="*/ 1015390 h 1420188"/>
                <a:gd name="connsiteX137" fmla="*/ 747410 w 792497"/>
                <a:gd name="connsiteY137" fmla="*/ 1015510 h 1420188"/>
                <a:gd name="connsiteX138" fmla="*/ 752107 w 792497"/>
                <a:gd name="connsiteY138" fmla="*/ 1011939 h 1420188"/>
                <a:gd name="connsiteX139" fmla="*/ 750899 w 792497"/>
                <a:gd name="connsiteY139" fmla="*/ 1006371 h 1420188"/>
                <a:gd name="connsiteX140" fmla="*/ 743333 w 792497"/>
                <a:gd name="connsiteY140" fmla="*/ 1000105 h 1420188"/>
                <a:gd name="connsiteX141" fmla="*/ 668388 w 792497"/>
                <a:gd name="connsiteY141" fmla="*/ 950633 h 1420188"/>
                <a:gd name="connsiteX142" fmla="*/ 630468 w 792497"/>
                <a:gd name="connsiteY142" fmla="*/ 930359 h 1420188"/>
                <a:gd name="connsiteX143" fmla="*/ 549115 w 792497"/>
                <a:gd name="connsiteY143" fmla="*/ 913664 h 1420188"/>
                <a:gd name="connsiteX144" fmla="*/ 520260 w 792497"/>
                <a:gd name="connsiteY144" fmla="*/ 904740 h 1420188"/>
                <a:gd name="connsiteX145" fmla="*/ 508125 w 792497"/>
                <a:gd name="connsiteY145" fmla="*/ 896317 h 1420188"/>
                <a:gd name="connsiteX146" fmla="*/ 439125 w 792497"/>
                <a:gd name="connsiteY146" fmla="*/ 887908 h 1420188"/>
                <a:gd name="connsiteX147" fmla="*/ 438058 w 792497"/>
                <a:gd name="connsiteY147" fmla="*/ 888337 h 1420188"/>
                <a:gd name="connsiteX148" fmla="*/ 432267 w 792497"/>
                <a:gd name="connsiteY148" fmla="*/ 885032 h 1420188"/>
                <a:gd name="connsiteX149" fmla="*/ 382041 w 792497"/>
                <a:gd name="connsiteY149" fmla="*/ 840193 h 1420188"/>
                <a:gd name="connsiteX150" fmla="*/ 341043 w 792497"/>
                <a:gd name="connsiteY150" fmla="*/ 771823 h 1420188"/>
                <a:gd name="connsiteX151" fmla="*/ 338527 w 792497"/>
                <a:gd name="connsiteY151" fmla="*/ 764901 h 1420188"/>
                <a:gd name="connsiteX152" fmla="*/ 330803 w 792497"/>
                <a:gd name="connsiteY152" fmla="*/ 740281 h 1420188"/>
                <a:gd name="connsiteX153" fmla="*/ 329625 w 792497"/>
                <a:gd name="connsiteY153" fmla="*/ 730671 h 1420188"/>
                <a:gd name="connsiteX154" fmla="*/ 337233 w 792497"/>
                <a:gd name="connsiteY154" fmla="*/ 735900 h 1420188"/>
                <a:gd name="connsiteX155" fmla="*/ 378171 w 792497"/>
                <a:gd name="connsiteY155" fmla="*/ 767203 h 1420188"/>
                <a:gd name="connsiteX156" fmla="*/ 391484 w 792497"/>
                <a:gd name="connsiteY156" fmla="*/ 773379 h 1420188"/>
                <a:gd name="connsiteX157" fmla="*/ 391565 w 792497"/>
                <a:gd name="connsiteY157" fmla="*/ 773388 h 1420188"/>
                <a:gd name="connsiteX158" fmla="*/ 392864 w 792497"/>
                <a:gd name="connsiteY158" fmla="*/ 784104 h 1420188"/>
                <a:gd name="connsiteX159" fmla="*/ 403100 w 792497"/>
                <a:gd name="connsiteY159" fmla="*/ 797738 h 1420188"/>
                <a:gd name="connsiteX160" fmla="*/ 420763 w 792497"/>
                <a:gd name="connsiteY160" fmla="*/ 808874 h 1420188"/>
                <a:gd name="connsiteX161" fmla="*/ 447784 w 792497"/>
                <a:gd name="connsiteY161" fmla="*/ 825573 h 1420188"/>
                <a:gd name="connsiteX162" fmla="*/ 502146 w 792497"/>
                <a:gd name="connsiteY162" fmla="*/ 844373 h 1420188"/>
                <a:gd name="connsiteX163" fmla="*/ 510762 w 792497"/>
                <a:gd name="connsiteY163" fmla="*/ 844304 h 1420188"/>
                <a:gd name="connsiteX164" fmla="*/ 550594 w 792497"/>
                <a:gd name="connsiteY164" fmla="*/ 854780 h 1420188"/>
                <a:gd name="connsiteX165" fmla="*/ 584605 w 792497"/>
                <a:gd name="connsiteY165" fmla="*/ 874612 h 1420188"/>
                <a:gd name="connsiteX166" fmla="*/ 618771 w 792497"/>
                <a:gd name="connsiteY166" fmla="*/ 888007 h 1420188"/>
                <a:gd name="connsiteX167" fmla="*/ 702828 w 792497"/>
                <a:gd name="connsiteY167" fmla="*/ 876429 h 1420188"/>
                <a:gd name="connsiteX168" fmla="*/ 718769 w 792497"/>
                <a:gd name="connsiteY168" fmla="*/ 869901 h 1420188"/>
                <a:gd name="connsiteX169" fmla="*/ 728104 w 792497"/>
                <a:gd name="connsiteY169" fmla="*/ 862216 h 1420188"/>
                <a:gd name="connsiteX170" fmla="*/ 725486 w 792497"/>
                <a:gd name="connsiteY170" fmla="*/ 852752 h 1420188"/>
                <a:gd name="connsiteX171" fmla="*/ 714899 w 792497"/>
                <a:gd name="connsiteY171" fmla="*/ 849786 h 1420188"/>
                <a:gd name="connsiteX172" fmla="*/ 676129 w 792497"/>
                <a:gd name="connsiteY172" fmla="*/ 843177 h 1420188"/>
                <a:gd name="connsiteX173" fmla="*/ 611647 w 792497"/>
                <a:gd name="connsiteY173" fmla="*/ 833695 h 1420188"/>
                <a:gd name="connsiteX174" fmla="*/ 566594 w 792497"/>
                <a:gd name="connsiteY174" fmla="*/ 814425 h 1420188"/>
                <a:gd name="connsiteX175" fmla="*/ 520418 w 792497"/>
                <a:gd name="connsiteY175" fmla="*/ 793829 h 1420188"/>
                <a:gd name="connsiteX176" fmla="*/ 505687 w 792497"/>
                <a:gd name="connsiteY176" fmla="*/ 792680 h 1420188"/>
                <a:gd name="connsiteX177" fmla="*/ 471684 w 792497"/>
                <a:gd name="connsiteY177" fmla="*/ 779813 h 1420188"/>
                <a:gd name="connsiteX178" fmla="*/ 405337 w 792497"/>
                <a:gd name="connsiteY178" fmla="*/ 763084 h 1420188"/>
                <a:gd name="connsiteX179" fmla="*/ 396040 w 792497"/>
                <a:gd name="connsiteY179" fmla="*/ 766393 h 1420188"/>
                <a:gd name="connsiteX180" fmla="*/ 395753 w 792497"/>
                <a:gd name="connsiteY180" fmla="*/ 766076 h 1420188"/>
                <a:gd name="connsiteX181" fmla="*/ 389006 w 792497"/>
                <a:gd name="connsiteY181" fmla="*/ 760743 h 1420188"/>
                <a:gd name="connsiteX182" fmla="*/ 321665 w 792497"/>
                <a:gd name="connsiteY182" fmla="*/ 697873 h 1420188"/>
                <a:gd name="connsiteX183" fmla="*/ 306509 w 792497"/>
                <a:gd name="connsiteY183" fmla="*/ 674088 h 1420188"/>
                <a:gd name="connsiteX184" fmla="*/ 284816 w 792497"/>
                <a:gd name="connsiteY184" fmla="*/ 627231 h 1420188"/>
                <a:gd name="connsiteX185" fmla="*/ 265438 w 792497"/>
                <a:gd name="connsiteY185" fmla="*/ 586105 h 1420188"/>
                <a:gd name="connsiteX186" fmla="*/ 236073 w 792497"/>
                <a:gd name="connsiteY186" fmla="*/ 498888 h 1420188"/>
                <a:gd name="connsiteX187" fmla="*/ 221273 w 792497"/>
                <a:gd name="connsiteY187" fmla="*/ 417775 h 1420188"/>
                <a:gd name="connsiteX188" fmla="*/ 212160 w 792497"/>
                <a:gd name="connsiteY188" fmla="*/ 360678 h 1420188"/>
                <a:gd name="connsiteX189" fmla="*/ 196138 w 792497"/>
                <a:gd name="connsiteY189" fmla="*/ 259831 h 1420188"/>
                <a:gd name="connsiteX190" fmla="*/ 192902 w 792497"/>
                <a:gd name="connsiteY190" fmla="*/ 245433 h 1420188"/>
                <a:gd name="connsiteX191" fmla="*/ 193382 w 792497"/>
                <a:gd name="connsiteY191" fmla="*/ 241979 h 1420188"/>
                <a:gd name="connsiteX192" fmla="*/ 195864 w 792497"/>
                <a:gd name="connsiteY192" fmla="*/ 243252 h 1420188"/>
                <a:gd name="connsiteX193" fmla="*/ 246741 w 792497"/>
                <a:gd name="connsiteY193" fmla="*/ 294897 h 1420188"/>
                <a:gd name="connsiteX194" fmla="*/ 251143 w 792497"/>
                <a:gd name="connsiteY194" fmla="*/ 298326 h 1420188"/>
                <a:gd name="connsiteX195" fmla="*/ 251971 w 792497"/>
                <a:gd name="connsiteY195" fmla="*/ 301708 h 1420188"/>
                <a:gd name="connsiteX196" fmla="*/ 253124 w 792497"/>
                <a:gd name="connsiteY196" fmla="*/ 304258 h 1420188"/>
                <a:gd name="connsiteX197" fmla="*/ 255850 w 792497"/>
                <a:gd name="connsiteY197" fmla="*/ 308347 h 1420188"/>
                <a:gd name="connsiteX198" fmla="*/ 272429 w 792497"/>
                <a:gd name="connsiteY198" fmla="*/ 345157 h 1420188"/>
                <a:gd name="connsiteX199" fmla="*/ 292896 w 792497"/>
                <a:gd name="connsiteY199" fmla="*/ 403120 h 1420188"/>
                <a:gd name="connsiteX200" fmla="*/ 319659 w 792497"/>
                <a:gd name="connsiteY200" fmla="*/ 434157 h 1420188"/>
                <a:gd name="connsiteX201" fmla="*/ 343366 w 792497"/>
                <a:gd name="connsiteY201" fmla="*/ 461538 h 1420188"/>
                <a:gd name="connsiteX202" fmla="*/ 352243 w 792497"/>
                <a:gd name="connsiteY202" fmla="*/ 481854 h 1420188"/>
                <a:gd name="connsiteX203" fmla="*/ 403802 w 792497"/>
                <a:gd name="connsiteY203" fmla="*/ 529578 h 1420188"/>
                <a:gd name="connsiteX204" fmla="*/ 413292 w 792497"/>
                <a:gd name="connsiteY204" fmla="*/ 532196 h 1420188"/>
                <a:gd name="connsiteX205" fmla="*/ 443660 w 792497"/>
                <a:gd name="connsiteY205" fmla="*/ 556739 h 1420188"/>
                <a:gd name="connsiteX206" fmla="*/ 456648 w 792497"/>
                <a:gd name="connsiteY206" fmla="*/ 581835 h 1420188"/>
                <a:gd name="connsiteX207" fmla="*/ 479965 w 792497"/>
                <a:gd name="connsiteY207" fmla="*/ 604728 h 1420188"/>
                <a:gd name="connsiteX208" fmla="*/ 495815 w 792497"/>
                <a:gd name="connsiteY208" fmla="*/ 611479 h 1420188"/>
                <a:gd name="connsiteX209" fmla="*/ 532613 w 792497"/>
                <a:gd name="connsiteY209" fmla="*/ 628547 h 1420188"/>
                <a:gd name="connsiteX210" fmla="*/ 569813 w 792497"/>
                <a:gd name="connsiteY210" fmla="*/ 656836 h 1420188"/>
                <a:gd name="connsiteX211" fmla="*/ 611608 w 792497"/>
                <a:gd name="connsiteY211" fmla="*/ 693231 h 1420188"/>
                <a:gd name="connsiteX212" fmla="*/ 631925 w 792497"/>
                <a:gd name="connsiteY212" fmla="*/ 709206 h 1420188"/>
                <a:gd name="connsiteX213" fmla="*/ 645084 w 792497"/>
                <a:gd name="connsiteY213" fmla="*/ 715807 h 1420188"/>
                <a:gd name="connsiteX214" fmla="*/ 654544 w 792497"/>
                <a:gd name="connsiteY214" fmla="*/ 709390 h 1420188"/>
                <a:gd name="connsiteX215" fmla="*/ 654077 w 792497"/>
                <a:gd name="connsiteY215" fmla="*/ 700818 h 1420188"/>
                <a:gd name="connsiteX216" fmla="*/ 639662 w 792497"/>
                <a:gd name="connsiteY216" fmla="*/ 619670 h 1420188"/>
                <a:gd name="connsiteX217" fmla="*/ 630605 w 792497"/>
                <a:gd name="connsiteY217" fmla="*/ 588848 h 1420188"/>
                <a:gd name="connsiteX218" fmla="*/ 604733 w 792497"/>
                <a:gd name="connsiteY218" fmla="*/ 548938 h 1420188"/>
                <a:gd name="connsiteX219" fmla="*/ 576946 w 792497"/>
                <a:gd name="connsiteY219" fmla="*/ 522792 h 1420188"/>
                <a:gd name="connsiteX220" fmla="*/ 543444 w 792497"/>
                <a:gd name="connsiteY220" fmla="*/ 480706 h 1420188"/>
                <a:gd name="connsiteX221" fmla="*/ 531691 w 792497"/>
                <a:gd name="connsiteY221" fmla="*/ 460530 h 1420188"/>
                <a:gd name="connsiteX222" fmla="*/ 483604 w 792497"/>
                <a:gd name="connsiteY222" fmla="*/ 413669 h 1420188"/>
                <a:gd name="connsiteX223" fmla="*/ 445521 w 792497"/>
                <a:gd name="connsiteY223" fmla="*/ 391016 h 1420188"/>
                <a:gd name="connsiteX224" fmla="*/ 401046 w 792497"/>
                <a:gd name="connsiteY224" fmla="*/ 356319 h 1420188"/>
                <a:gd name="connsiteX225" fmla="*/ 378479 w 792497"/>
                <a:gd name="connsiteY225" fmla="*/ 333623 h 1420188"/>
                <a:gd name="connsiteX226" fmla="*/ 344717 w 792497"/>
                <a:gd name="connsiteY226" fmla="*/ 309144 h 1420188"/>
                <a:gd name="connsiteX227" fmla="*/ 287221 w 792497"/>
                <a:gd name="connsiteY227" fmla="*/ 291519 h 1420188"/>
                <a:gd name="connsiteX228" fmla="*/ 259030 w 792497"/>
                <a:gd name="connsiteY228" fmla="*/ 291806 h 1420188"/>
                <a:gd name="connsiteX229" fmla="*/ 257496 w 792497"/>
                <a:gd name="connsiteY229" fmla="*/ 292205 h 1420188"/>
                <a:gd name="connsiteX230" fmla="*/ 247624 w 792497"/>
                <a:gd name="connsiteY230" fmla="*/ 280233 h 1420188"/>
                <a:gd name="connsiteX231" fmla="*/ 190219 w 792497"/>
                <a:gd name="connsiteY231" fmla="*/ 206801 h 1420188"/>
                <a:gd name="connsiteX232" fmla="*/ 178299 w 792497"/>
                <a:gd name="connsiteY232" fmla="*/ 174663 h 1420188"/>
                <a:gd name="connsiteX233" fmla="*/ 173284 w 792497"/>
                <a:gd name="connsiteY233" fmla="*/ 139340 h 1420188"/>
                <a:gd name="connsiteX234" fmla="*/ 169096 w 792497"/>
                <a:gd name="connsiteY234" fmla="*/ 96550 h 1420188"/>
                <a:gd name="connsiteX235" fmla="*/ 169242 w 792497"/>
                <a:gd name="connsiteY235" fmla="*/ 96632 h 1420188"/>
                <a:gd name="connsiteX236" fmla="*/ 179353 w 792497"/>
                <a:gd name="connsiteY236" fmla="*/ 101171 h 1420188"/>
                <a:gd name="connsiteX237" fmla="*/ 196082 w 792497"/>
                <a:gd name="connsiteY237" fmla="*/ 123944 h 1420188"/>
                <a:gd name="connsiteX238" fmla="*/ 197557 w 792497"/>
                <a:gd name="connsiteY238" fmla="*/ 134925 h 1420188"/>
                <a:gd name="connsiteX239" fmla="*/ 215456 w 792497"/>
                <a:gd name="connsiteY239" fmla="*/ 163223 h 1420188"/>
                <a:gd name="connsiteX240" fmla="*/ 241902 w 792497"/>
                <a:gd name="connsiteY240" fmla="*/ 172186 h 1420188"/>
                <a:gd name="connsiteX241" fmla="*/ 266492 w 792497"/>
                <a:gd name="connsiteY241" fmla="*/ 172464 h 1420188"/>
                <a:gd name="connsiteX242" fmla="*/ 298867 w 792497"/>
                <a:gd name="connsiteY242" fmla="*/ 181928 h 1420188"/>
                <a:gd name="connsiteX243" fmla="*/ 321635 w 792497"/>
                <a:gd name="connsiteY243" fmla="*/ 202515 h 1420188"/>
                <a:gd name="connsiteX244" fmla="*/ 394750 w 792497"/>
                <a:gd name="connsiteY244" fmla="*/ 243234 h 1420188"/>
                <a:gd name="connsiteX245" fmla="*/ 450540 w 792497"/>
                <a:gd name="connsiteY245" fmla="*/ 240281 h 1420188"/>
                <a:gd name="connsiteX246" fmla="*/ 493659 w 792497"/>
                <a:gd name="connsiteY246" fmla="*/ 231053 h 1420188"/>
                <a:gd name="connsiteX247" fmla="*/ 507114 w 792497"/>
                <a:gd name="connsiteY247" fmla="*/ 229703 h 1420188"/>
                <a:gd name="connsiteX248" fmla="*/ 513342 w 792497"/>
                <a:gd name="connsiteY248" fmla="*/ 217530 h 1420188"/>
                <a:gd name="connsiteX249" fmla="*/ 506154 w 792497"/>
                <a:gd name="connsiteY249" fmla="*/ 207646 h 1420188"/>
                <a:gd name="connsiteX250" fmla="*/ 471457 w 792497"/>
                <a:gd name="connsiteY250" fmla="*/ 172751 h 1420188"/>
                <a:gd name="connsiteX251" fmla="*/ 438598 w 792497"/>
                <a:gd name="connsiteY251" fmla="*/ 147244 h 1420188"/>
                <a:gd name="connsiteX252" fmla="*/ 378668 w 792497"/>
                <a:gd name="connsiteY252" fmla="*/ 132032 h 1420188"/>
                <a:gd name="connsiteX253" fmla="*/ 362693 w 792497"/>
                <a:gd name="connsiteY253" fmla="*/ 132958 h 1420188"/>
                <a:gd name="connsiteX254" fmla="*/ 325784 w 792497"/>
                <a:gd name="connsiteY254" fmla="*/ 125080 h 1420188"/>
                <a:gd name="connsiteX255" fmla="*/ 293063 w 792497"/>
                <a:gd name="connsiteY255" fmla="*/ 103254 h 1420188"/>
                <a:gd name="connsiteX256" fmla="*/ 222374 w 792497"/>
                <a:gd name="connsiteY256" fmla="*/ 74973 h 1420188"/>
                <a:gd name="connsiteX257" fmla="*/ 179117 w 792497"/>
                <a:gd name="connsiteY257" fmla="*/ 81047 h 1420188"/>
                <a:gd name="connsiteX258" fmla="*/ 170635 w 792497"/>
                <a:gd name="connsiteY258" fmla="*/ 83036 h 1420188"/>
                <a:gd name="connsiteX259" fmla="*/ 168264 w 792497"/>
                <a:gd name="connsiteY259" fmla="*/ 84082 h 1420188"/>
                <a:gd name="connsiteX260" fmla="*/ 167694 w 792497"/>
                <a:gd name="connsiteY260" fmla="*/ 71892 h 1420188"/>
                <a:gd name="connsiteX261" fmla="*/ 165054 w 792497"/>
                <a:gd name="connsiteY261" fmla="*/ 7949 h 1420188"/>
                <a:gd name="connsiteX262" fmla="*/ 164801 w 792497"/>
                <a:gd name="connsiteY262" fmla="*/ 5506 h 1420188"/>
                <a:gd name="connsiteX263" fmla="*/ 160112 w 792497"/>
                <a:gd name="connsiteY263" fmla="*/ 298 h 1420188"/>
                <a:gd name="connsiteX264" fmla="*/ 153567 w 792497"/>
                <a:gd name="connsiteY264" fmla="*/ 2463 h 1420188"/>
                <a:gd name="connsiteX265" fmla="*/ 150129 w 792497"/>
                <a:gd name="connsiteY265" fmla="*/ 8897 h 1420188"/>
                <a:gd name="connsiteX266" fmla="*/ 145809 w 792497"/>
                <a:gd name="connsiteY266" fmla="*/ 47683 h 1420188"/>
                <a:gd name="connsiteX267" fmla="*/ 147583 w 792497"/>
                <a:gd name="connsiteY267" fmla="*/ 80790 h 1420188"/>
                <a:gd name="connsiteX268" fmla="*/ 135037 w 792497"/>
                <a:gd name="connsiteY268" fmla="*/ 84009 h 1420188"/>
                <a:gd name="connsiteX269" fmla="*/ 99003 w 792497"/>
                <a:gd name="connsiteY269" fmla="*/ 106490 h 1420188"/>
                <a:gd name="connsiteX270" fmla="*/ 88167 w 792497"/>
                <a:gd name="connsiteY270" fmla="*/ 127039 h 1420188"/>
                <a:gd name="connsiteX271" fmla="*/ 74070 w 792497"/>
                <a:gd name="connsiteY271" fmla="*/ 146511 h 1420188"/>
                <a:gd name="connsiteX272" fmla="*/ 41207 w 792497"/>
                <a:gd name="connsiteY272" fmla="*/ 217286 h 1420188"/>
                <a:gd name="connsiteX273" fmla="*/ 50873 w 792497"/>
                <a:gd name="connsiteY273" fmla="*/ 260268 h 1420188"/>
                <a:gd name="connsiteX274" fmla="*/ 53136 w 792497"/>
                <a:gd name="connsiteY274" fmla="*/ 285471 h 1420188"/>
                <a:gd name="connsiteX275" fmla="*/ 38018 w 792497"/>
                <a:gd name="connsiteY275" fmla="*/ 330957 h 1420188"/>
                <a:gd name="connsiteX276" fmla="*/ 27856 w 792497"/>
                <a:gd name="connsiteY276" fmla="*/ 368860 h 1420188"/>
                <a:gd name="connsiteX277" fmla="*/ 37332 w 792497"/>
                <a:gd name="connsiteY277" fmla="*/ 435331 h 1420188"/>
                <a:gd name="connsiteX278" fmla="*/ 53466 w 792497"/>
                <a:gd name="connsiteY278" fmla="*/ 503264 h 1420188"/>
                <a:gd name="connsiteX279" fmla="*/ 61627 w 792497"/>
                <a:gd name="connsiteY279" fmla="*/ 548853 h 1420188"/>
                <a:gd name="connsiteX280" fmla="*/ 63161 w 792497"/>
                <a:gd name="connsiteY280" fmla="*/ 552487 h 1420188"/>
                <a:gd name="connsiteX281" fmla="*/ 77567 w 792497"/>
                <a:gd name="connsiteY281" fmla="*/ 557648 h 1420188"/>
                <a:gd name="connsiteX282" fmla="*/ 88137 w 792497"/>
                <a:gd name="connsiteY282" fmla="*/ 544018 h 1420188"/>
                <a:gd name="connsiteX283" fmla="*/ 107811 w 792497"/>
                <a:gd name="connsiteY283" fmla="*/ 478267 h 1420188"/>
                <a:gd name="connsiteX284" fmla="*/ 115968 w 792497"/>
                <a:gd name="connsiteY284" fmla="*/ 458983 h 1420188"/>
                <a:gd name="connsiteX285" fmla="*/ 124189 w 792497"/>
                <a:gd name="connsiteY285" fmla="*/ 398624 h 1420188"/>
                <a:gd name="connsiteX286" fmla="*/ 118818 w 792497"/>
                <a:gd name="connsiteY286" fmla="*/ 372118 h 1420188"/>
                <a:gd name="connsiteX287" fmla="*/ 116109 w 792497"/>
                <a:gd name="connsiteY287" fmla="*/ 334639 h 1420188"/>
                <a:gd name="connsiteX288" fmla="*/ 128809 w 792497"/>
                <a:gd name="connsiteY288" fmla="*/ 308188 h 1420188"/>
                <a:gd name="connsiteX289" fmla="*/ 145393 w 792497"/>
                <a:gd name="connsiteY289" fmla="*/ 282308 h 1420188"/>
                <a:gd name="connsiteX290" fmla="*/ 153618 w 792497"/>
                <a:gd name="connsiteY290" fmla="*/ 235935 h 1420188"/>
                <a:gd name="connsiteX291" fmla="*/ 137883 w 792497"/>
                <a:gd name="connsiteY291" fmla="*/ 194800 h 1420188"/>
                <a:gd name="connsiteX292" fmla="*/ 128192 w 792497"/>
                <a:gd name="connsiteY292" fmla="*/ 163407 h 1420188"/>
                <a:gd name="connsiteX293" fmla="*/ 144879 w 792497"/>
                <a:gd name="connsiteY293" fmla="*/ 105127 h 1420188"/>
                <a:gd name="connsiteX294" fmla="*/ 148921 w 792497"/>
                <a:gd name="connsiteY294" fmla="*/ 99679 h 1420188"/>
                <a:gd name="connsiteX295" fmla="*/ 153691 w 792497"/>
                <a:gd name="connsiteY295" fmla="*/ 144604 h 1420188"/>
                <a:gd name="connsiteX296" fmla="*/ 168393 w 792497"/>
                <a:gd name="connsiteY296" fmla="*/ 223175 h 1420188"/>
                <a:gd name="connsiteX297" fmla="*/ 180244 w 792497"/>
                <a:gd name="connsiteY297" fmla="*/ 274700 h 1420188"/>
                <a:gd name="connsiteX298" fmla="*/ 192045 w 792497"/>
                <a:gd name="connsiteY298" fmla="*/ 347587 h 1420188"/>
                <a:gd name="connsiteX299" fmla="*/ 197252 w 792497"/>
                <a:gd name="connsiteY299" fmla="*/ 382906 h 1420188"/>
                <a:gd name="connsiteX300" fmla="*/ 192816 w 792497"/>
                <a:gd name="connsiteY300" fmla="*/ 395705 h 1420188"/>
                <a:gd name="connsiteX301" fmla="*/ 178860 w 792497"/>
                <a:gd name="connsiteY301" fmla="*/ 411187 h 1420188"/>
                <a:gd name="connsiteX302" fmla="*/ 158153 w 792497"/>
                <a:gd name="connsiteY302" fmla="*/ 450213 h 1420188"/>
                <a:gd name="connsiteX303" fmla="*/ 145942 w 792497"/>
                <a:gd name="connsiteY303" fmla="*/ 522552 h 1420188"/>
                <a:gd name="connsiteX304" fmla="*/ 138831 w 792497"/>
                <a:gd name="connsiteY304" fmla="*/ 533397 h 1420188"/>
                <a:gd name="connsiteX305" fmla="*/ 98369 w 792497"/>
                <a:gd name="connsiteY305" fmla="*/ 569641 h 1420188"/>
                <a:gd name="connsiteX306" fmla="*/ 82274 w 792497"/>
                <a:gd name="connsiteY306" fmla="*/ 578561 h 1420188"/>
                <a:gd name="connsiteX307" fmla="*/ 66663 w 792497"/>
                <a:gd name="connsiteY307" fmla="*/ 608239 h 1420188"/>
                <a:gd name="connsiteX308" fmla="*/ 57268 w 792497"/>
                <a:gd name="connsiteY308" fmla="*/ 637930 h 1420188"/>
                <a:gd name="connsiteX309" fmla="*/ 41863 w 792497"/>
                <a:gd name="connsiteY309" fmla="*/ 657089 h 1420188"/>
                <a:gd name="connsiteX310" fmla="*/ 13702 w 792497"/>
                <a:gd name="connsiteY310" fmla="*/ 691242 h 1420188"/>
                <a:gd name="connsiteX311" fmla="*/ 3257 w 792497"/>
                <a:gd name="connsiteY311" fmla="*/ 709279 h 1420188"/>
                <a:gd name="connsiteX312" fmla="*/ 2854 w 792497"/>
                <a:gd name="connsiteY312" fmla="*/ 735489 h 1420188"/>
                <a:gd name="connsiteX313" fmla="*/ 8130 w 792497"/>
                <a:gd name="connsiteY313" fmla="*/ 746586 h 1420188"/>
                <a:gd name="connsiteX314" fmla="*/ 27045 w 792497"/>
                <a:gd name="connsiteY314" fmla="*/ 786530 h 1420188"/>
                <a:gd name="connsiteX315" fmla="*/ 32630 w 792497"/>
                <a:gd name="connsiteY315" fmla="*/ 821248 h 1420188"/>
                <a:gd name="connsiteX316" fmla="*/ 32643 w 792497"/>
                <a:gd name="connsiteY316" fmla="*/ 831025 h 1420188"/>
                <a:gd name="connsiteX317" fmla="*/ 41173 w 792497"/>
                <a:gd name="connsiteY317" fmla="*/ 834853 h 1420188"/>
                <a:gd name="connsiteX318" fmla="*/ 46741 w 792497"/>
                <a:gd name="connsiteY318" fmla="*/ 830087 h 1420188"/>
                <a:gd name="connsiteX319" fmla="*/ 101167 w 792497"/>
                <a:gd name="connsiteY319" fmla="*/ 723565 h 1420188"/>
                <a:gd name="connsiteX320" fmla="*/ 107528 w 792497"/>
                <a:gd name="connsiteY320" fmla="*/ 666146 h 1420188"/>
                <a:gd name="connsiteX321" fmla="*/ 123717 w 792497"/>
                <a:gd name="connsiteY321" fmla="*/ 633043 h 1420188"/>
                <a:gd name="connsiteX322" fmla="*/ 130113 w 792497"/>
                <a:gd name="connsiteY322" fmla="*/ 627278 h 1420188"/>
                <a:gd name="connsiteX323" fmla="*/ 161265 w 792497"/>
                <a:gd name="connsiteY323" fmla="*/ 575505 h 1420188"/>
                <a:gd name="connsiteX324" fmla="*/ 158342 w 792497"/>
                <a:gd name="connsiteY324" fmla="*/ 520902 h 1420188"/>
                <a:gd name="connsiteX325" fmla="*/ 156237 w 792497"/>
                <a:gd name="connsiteY325" fmla="*/ 517584 h 1420188"/>
                <a:gd name="connsiteX326" fmla="*/ 170635 w 792497"/>
                <a:gd name="connsiteY326" fmla="*/ 452901 h 1420188"/>
                <a:gd name="connsiteX327" fmla="*/ 197167 w 792497"/>
                <a:gd name="connsiteY327" fmla="*/ 410325 h 1420188"/>
                <a:gd name="connsiteX328" fmla="*/ 200141 w 792497"/>
                <a:gd name="connsiteY328" fmla="*/ 408427 h 1420188"/>
                <a:gd name="connsiteX329" fmla="*/ 201886 w 792497"/>
                <a:gd name="connsiteY329" fmla="*/ 411213 h 1420188"/>
                <a:gd name="connsiteX330" fmla="*/ 204419 w 792497"/>
                <a:gd name="connsiteY330" fmla="*/ 425752 h 1420188"/>
                <a:gd name="connsiteX331" fmla="*/ 221911 w 792497"/>
                <a:gd name="connsiteY331" fmla="*/ 516517 h 1420188"/>
                <a:gd name="connsiteX332" fmla="*/ 216262 w 792497"/>
                <a:gd name="connsiteY332" fmla="*/ 524224 h 1420188"/>
                <a:gd name="connsiteX333" fmla="*/ 210081 w 792497"/>
                <a:gd name="connsiteY333" fmla="*/ 547940 h 1420188"/>
                <a:gd name="connsiteX334" fmla="*/ 196369 w 792497"/>
                <a:gd name="connsiteY334" fmla="*/ 583001 h 1420188"/>
                <a:gd name="connsiteX335" fmla="*/ 190201 w 792497"/>
                <a:gd name="connsiteY335" fmla="*/ 592195 h 1420188"/>
                <a:gd name="connsiteX336" fmla="*/ 180296 w 792497"/>
                <a:gd name="connsiteY336" fmla="*/ 624762 h 1420188"/>
                <a:gd name="connsiteX337" fmla="*/ 189027 w 792497"/>
                <a:gd name="connsiteY337" fmla="*/ 668966 h 1420188"/>
                <a:gd name="connsiteX338" fmla="*/ 190369 w 792497"/>
                <a:gd name="connsiteY338" fmla="*/ 706844 h 1420188"/>
                <a:gd name="connsiteX339" fmla="*/ 184775 w 792497"/>
                <a:gd name="connsiteY339" fmla="*/ 750504 h 1420188"/>
                <a:gd name="connsiteX340" fmla="*/ 169627 w 792497"/>
                <a:gd name="connsiteY340" fmla="*/ 769715 h 1420188"/>
                <a:gd name="connsiteX341" fmla="*/ 162847 w 792497"/>
                <a:gd name="connsiteY341" fmla="*/ 791969 h 1420188"/>
                <a:gd name="connsiteX342" fmla="*/ 154621 w 792497"/>
                <a:gd name="connsiteY342" fmla="*/ 809448 h 1420188"/>
                <a:gd name="connsiteX343" fmla="*/ 139225 w 792497"/>
                <a:gd name="connsiteY343" fmla="*/ 827039 h 1420188"/>
                <a:gd name="connsiteX344" fmla="*/ 124926 w 792497"/>
                <a:gd name="connsiteY344" fmla="*/ 851256 h 1420188"/>
                <a:gd name="connsiteX345" fmla="*/ 127386 w 792497"/>
                <a:gd name="connsiteY345" fmla="*/ 914830 h 1420188"/>
                <a:gd name="connsiteX346" fmla="*/ 128274 w 792497"/>
                <a:gd name="connsiteY346" fmla="*/ 958927 h 1420188"/>
                <a:gd name="connsiteX347" fmla="*/ 120743 w 792497"/>
                <a:gd name="connsiteY347" fmla="*/ 981014 h 1420188"/>
                <a:gd name="connsiteX348" fmla="*/ 126701 w 792497"/>
                <a:gd name="connsiteY348" fmla="*/ 1049101 h 1420188"/>
                <a:gd name="connsiteX349" fmla="*/ 139709 w 792497"/>
                <a:gd name="connsiteY349" fmla="*/ 1075521 h 1420188"/>
                <a:gd name="connsiteX350" fmla="*/ 143914 w 792497"/>
                <a:gd name="connsiteY350" fmla="*/ 1083010 h 1420188"/>
                <a:gd name="connsiteX351" fmla="*/ 172032 w 792497"/>
                <a:gd name="connsiteY351" fmla="*/ 1136129 h 1420188"/>
                <a:gd name="connsiteX352" fmla="*/ 174051 w 792497"/>
                <a:gd name="connsiteY352" fmla="*/ 1140612 h 1420188"/>
                <a:gd name="connsiteX353" fmla="*/ 182889 w 792497"/>
                <a:gd name="connsiteY353" fmla="*/ 1146155 h 1420188"/>
                <a:gd name="connsiteX354" fmla="*/ 189177 w 792497"/>
                <a:gd name="connsiteY354" fmla="*/ 1139421 h 1420188"/>
                <a:gd name="connsiteX355" fmla="*/ 193596 w 792497"/>
                <a:gd name="connsiteY355" fmla="*/ 1127951 h 1420188"/>
                <a:gd name="connsiteX356" fmla="*/ 201239 w 792497"/>
                <a:gd name="connsiteY356" fmla="*/ 1107197 h 1420188"/>
                <a:gd name="connsiteX357" fmla="*/ 216948 w 792497"/>
                <a:gd name="connsiteY357" fmla="*/ 1072504 h 1420188"/>
                <a:gd name="connsiteX358" fmla="*/ 251045 w 792497"/>
                <a:gd name="connsiteY358" fmla="*/ 980345 h 1420188"/>
                <a:gd name="connsiteX359" fmla="*/ 260436 w 792497"/>
                <a:gd name="connsiteY359" fmla="*/ 961863 h 1420188"/>
                <a:gd name="connsiteX360" fmla="*/ 267135 w 792497"/>
                <a:gd name="connsiteY360" fmla="*/ 953059 h 1420188"/>
                <a:gd name="connsiteX361" fmla="*/ 286539 w 792497"/>
                <a:gd name="connsiteY361" fmla="*/ 903493 h 1420188"/>
                <a:gd name="connsiteX362" fmla="*/ 287358 w 792497"/>
                <a:gd name="connsiteY362" fmla="*/ 870317 h 1420188"/>
                <a:gd name="connsiteX363" fmla="*/ 296260 w 792497"/>
                <a:gd name="connsiteY363" fmla="*/ 842855 h 1420188"/>
                <a:gd name="connsiteX364" fmla="*/ 300602 w 792497"/>
                <a:gd name="connsiteY364" fmla="*/ 836893 h 1420188"/>
                <a:gd name="connsiteX365" fmla="*/ 307628 w 792497"/>
                <a:gd name="connsiteY365" fmla="*/ 804086 h 1420188"/>
                <a:gd name="connsiteX366" fmla="*/ 299647 w 792497"/>
                <a:gd name="connsiteY366" fmla="*/ 776268 h 1420188"/>
                <a:gd name="connsiteX367" fmla="*/ 288267 w 792497"/>
                <a:gd name="connsiteY367" fmla="*/ 756834 h 1420188"/>
                <a:gd name="connsiteX368" fmla="*/ 280483 w 792497"/>
                <a:gd name="connsiteY368" fmla="*/ 746800 h 1420188"/>
                <a:gd name="connsiteX369" fmla="*/ 281490 w 792497"/>
                <a:gd name="connsiteY369" fmla="*/ 745476 h 1420188"/>
                <a:gd name="connsiteX370" fmla="*/ 296153 w 792497"/>
                <a:gd name="connsiteY370" fmla="*/ 695995 h 1420188"/>
                <a:gd name="connsiteX371" fmla="*/ 303290 w 792497"/>
                <a:gd name="connsiteY371" fmla="*/ 713826 h 1420188"/>
                <a:gd name="connsiteX372" fmla="*/ 310855 w 792497"/>
                <a:gd name="connsiteY372" fmla="*/ 734636 h 1420188"/>
                <a:gd name="connsiteX373" fmla="*/ 326478 w 792497"/>
                <a:gd name="connsiteY373" fmla="*/ 782526 h 1420188"/>
                <a:gd name="connsiteX374" fmla="*/ 344365 w 792497"/>
                <a:gd name="connsiteY374" fmla="*/ 841312 h 1420188"/>
                <a:gd name="connsiteX375" fmla="*/ 345788 w 792497"/>
                <a:gd name="connsiteY375" fmla="*/ 852238 h 1420188"/>
                <a:gd name="connsiteX376" fmla="*/ 345291 w 792497"/>
                <a:gd name="connsiteY376" fmla="*/ 892841 h 1420188"/>
                <a:gd name="connsiteX377" fmla="*/ 336770 w 792497"/>
                <a:gd name="connsiteY377" fmla="*/ 964940 h 1420188"/>
                <a:gd name="connsiteX378" fmla="*/ 335600 w 792497"/>
                <a:gd name="connsiteY378" fmla="*/ 972973 h 1420188"/>
                <a:gd name="connsiteX379" fmla="*/ 334922 w 792497"/>
                <a:gd name="connsiteY379" fmla="*/ 973174 h 1420188"/>
                <a:gd name="connsiteX380" fmla="*/ 321781 w 792497"/>
                <a:gd name="connsiteY380" fmla="*/ 985682 h 1420188"/>
                <a:gd name="connsiteX381" fmla="*/ 286218 w 792497"/>
                <a:gd name="connsiteY381" fmla="*/ 1032830 h 1420188"/>
                <a:gd name="connsiteX382" fmla="*/ 254958 w 792497"/>
                <a:gd name="connsiteY382" fmla="*/ 1118963 h 1420188"/>
                <a:gd name="connsiteX383" fmla="*/ 242489 w 792497"/>
                <a:gd name="connsiteY383" fmla="*/ 1166081 h 1420188"/>
                <a:gd name="connsiteX384" fmla="*/ 226515 w 792497"/>
                <a:gd name="connsiteY384" fmla="*/ 1204696 h 1420188"/>
                <a:gd name="connsiteX385" fmla="*/ 221714 w 792497"/>
                <a:gd name="connsiteY385" fmla="*/ 1281437 h 1420188"/>
                <a:gd name="connsiteX386" fmla="*/ 229631 w 792497"/>
                <a:gd name="connsiteY386" fmla="*/ 1359764 h 1420188"/>
                <a:gd name="connsiteX387" fmla="*/ 230869 w 792497"/>
                <a:gd name="connsiteY387" fmla="*/ 1368255 h 1420188"/>
                <a:gd name="connsiteX388" fmla="*/ 243531 w 792497"/>
                <a:gd name="connsiteY388" fmla="*/ 1370917 h 14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792497" h="1420188">
                  <a:moveTo>
                    <a:pt x="243531" y="1370917"/>
                  </a:moveTo>
                  <a:cubicBezTo>
                    <a:pt x="245126" y="1369087"/>
                    <a:pt x="246428" y="1366931"/>
                    <a:pt x="247522" y="1364758"/>
                  </a:cubicBezTo>
                  <a:cubicBezTo>
                    <a:pt x="255442" y="1349006"/>
                    <a:pt x="263346" y="1333262"/>
                    <a:pt x="270204" y="1316974"/>
                  </a:cubicBezTo>
                  <a:cubicBezTo>
                    <a:pt x="276977" y="1300880"/>
                    <a:pt x="281117" y="1284361"/>
                    <a:pt x="282317" y="1266997"/>
                  </a:cubicBezTo>
                  <a:cubicBezTo>
                    <a:pt x="283200" y="1254211"/>
                    <a:pt x="286085" y="1241927"/>
                    <a:pt x="291254" y="1230105"/>
                  </a:cubicBezTo>
                  <a:cubicBezTo>
                    <a:pt x="295219" y="1221044"/>
                    <a:pt x="300062" y="1212497"/>
                    <a:pt x="305103" y="1204053"/>
                  </a:cubicBezTo>
                  <a:cubicBezTo>
                    <a:pt x="316397" y="1185125"/>
                    <a:pt x="324202" y="1165121"/>
                    <a:pt x="325698" y="1142876"/>
                  </a:cubicBezTo>
                  <a:cubicBezTo>
                    <a:pt x="326264" y="1134475"/>
                    <a:pt x="326517" y="1126086"/>
                    <a:pt x="326273" y="1117702"/>
                  </a:cubicBezTo>
                  <a:cubicBezTo>
                    <a:pt x="334185" y="1131783"/>
                    <a:pt x="340105" y="1146763"/>
                    <a:pt x="344275" y="1162301"/>
                  </a:cubicBezTo>
                  <a:cubicBezTo>
                    <a:pt x="348728" y="1178897"/>
                    <a:pt x="351755" y="1195875"/>
                    <a:pt x="353563" y="1213037"/>
                  </a:cubicBezTo>
                  <a:cubicBezTo>
                    <a:pt x="353881" y="1216050"/>
                    <a:pt x="354326" y="1219051"/>
                    <a:pt x="354785" y="1222051"/>
                  </a:cubicBezTo>
                  <a:cubicBezTo>
                    <a:pt x="353336" y="1222553"/>
                    <a:pt x="352106" y="1223736"/>
                    <a:pt x="351274" y="1225707"/>
                  </a:cubicBezTo>
                  <a:cubicBezTo>
                    <a:pt x="345441" y="1239496"/>
                    <a:pt x="335925" y="1250855"/>
                    <a:pt x="327464" y="1262921"/>
                  </a:cubicBezTo>
                  <a:cubicBezTo>
                    <a:pt x="319299" y="1274566"/>
                    <a:pt x="313873" y="1287425"/>
                    <a:pt x="312531" y="1301544"/>
                  </a:cubicBezTo>
                  <a:cubicBezTo>
                    <a:pt x="310847" y="1319323"/>
                    <a:pt x="313556" y="1336691"/>
                    <a:pt x="319895" y="1353425"/>
                  </a:cubicBezTo>
                  <a:cubicBezTo>
                    <a:pt x="321862" y="1358418"/>
                    <a:pt x="324301" y="1363082"/>
                    <a:pt x="327280" y="1367582"/>
                  </a:cubicBezTo>
                  <a:cubicBezTo>
                    <a:pt x="337464" y="1382953"/>
                    <a:pt x="348643" y="1397668"/>
                    <a:pt x="357721" y="1413775"/>
                  </a:cubicBezTo>
                  <a:cubicBezTo>
                    <a:pt x="358617" y="1415365"/>
                    <a:pt x="360014" y="1416720"/>
                    <a:pt x="361484" y="1417937"/>
                  </a:cubicBezTo>
                  <a:cubicBezTo>
                    <a:pt x="361484" y="1417963"/>
                    <a:pt x="361489" y="1417984"/>
                    <a:pt x="361493" y="1418006"/>
                  </a:cubicBezTo>
                  <a:cubicBezTo>
                    <a:pt x="361686" y="1419236"/>
                    <a:pt x="362689" y="1420393"/>
                    <a:pt x="363966" y="1420157"/>
                  </a:cubicBezTo>
                  <a:cubicBezTo>
                    <a:pt x="364185" y="1420119"/>
                    <a:pt x="364416" y="1419956"/>
                    <a:pt x="364648" y="1419870"/>
                  </a:cubicBezTo>
                  <a:cubicBezTo>
                    <a:pt x="367142" y="1420475"/>
                    <a:pt x="369885" y="1419219"/>
                    <a:pt x="371026" y="1416681"/>
                  </a:cubicBezTo>
                  <a:cubicBezTo>
                    <a:pt x="371857" y="1414830"/>
                    <a:pt x="372419" y="1412823"/>
                    <a:pt x="372873" y="1410839"/>
                  </a:cubicBezTo>
                  <a:cubicBezTo>
                    <a:pt x="375573" y="1399129"/>
                    <a:pt x="376156" y="1387338"/>
                    <a:pt x="374502" y="1375392"/>
                  </a:cubicBezTo>
                  <a:cubicBezTo>
                    <a:pt x="372873" y="1363617"/>
                    <a:pt x="371574" y="1351792"/>
                    <a:pt x="370125" y="1339992"/>
                  </a:cubicBezTo>
                  <a:cubicBezTo>
                    <a:pt x="368861" y="1329653"/>
                    <a:pt x="370091" y="1319581"/>
                    <a:pt x="372933" y="1309589"/>
                  </a:cubicBezTo>
                  <a:cubicBezTo>
                    <a:pt x="374947" y="1302495"/>
                    <a:pt x="376478" y="1295260"/>
                    <a:pt x="378201" y="1288081"/>
                  </a:cubicBezTo>
                  <a:cubicBezTo>
                    <a:pt x="381330" y="1275034"/>
                    <a:pt x="380631" y="1261999"/>
                    <a:pt x="377866" y="1249020"/>
                  </a:cubicBezTo>
                  <a:cubicBezTo>
                    <a:pt x="375886" y="1239728"/>
                    <a:pt x="371090" y="1232162"/>
                    <a:pt x="364159" y="1226063"/>
                  </a:cubicBezTo>
                  <a:cubicBezTo>
                    <a:pt x="363126" y="1209150"/>
                    <a:pt x="361304" y="1192318"/>
                    <a:pt x="358244" y="1175640"/>
                  </a:cubicBezTo>
                  <a:cubicBezTo>
                    <a:pt x="355436" y="1160321"/>
                    <a:pt x="352020" y="1145139"/>
                    <a:pt x="346221" y="1129820"/>
                  </a:cubicBezTo>
                  <a:cubicBezTo>
                    <a:pt x="340902" y="1117595"/>
                    <a:pt x="333821" y="1105748"/>
                    <a:pt x="325703" y="1094454"/>
                  </a:cubicBezTo>
                  <a:cubicBezTo>
                    <a:pt x="326341" y="1084424"/>
                    <a:pt x="328660" y="1074711"/>
                    <a:pt x="333469" y="1065419"/>
                  </a:cubicBezTo>
                  <a:cubicBezTo>
                    <a:pt x="335167" y="1062144"/>
                    <a:pt x="336538" y="1058694"/>
                    <a:pt x="338261" y="1055432"/>
                  </a:cubicBezTo>
                  <a:cubicBezTo>
                    <a:pt x="350914" y="1031480"/>
                    <a:pt x="352565" y="1006153"/>
                    <a:pt x="347605" y="980058"/>
                  </a:cubicBezTo>
                  <a:cubicBezTo>
                    <a:pt x="347104" y="977409"/>
                    <a:pt x="346169" y="975450"/>
                    <a:pt x="344858" y="974143"/>
                  </a:cubicBezTo>
                  <a:cubicBezTo>
                    <a:pt x="345068" y="973526"/>
                    <a:pt x="345252" y="972891"/>
                    <a:pt x="345428" y="972253"/>
                  </a:cubicBezTo>
                  <a:cubicBezTo>
                    <a:pt x="348651" y="960367"/>
                    <a:pt x="352016" y="948511"/>
                    <a:pt x="353662" y="936274"/>
                  </a:cubicBezTo>
                  <a:cubicBezTo>
                    <a:pt x="355625" y="921637"/>
                    <a:pt x="357387" y="906969"/>
                    <a:pt x="359264" y="892318"/>
                  </a:cubicBezTo>
                  <a:cubicBezTo>
                    <a:pt x="359363" y="891543"/>
                    <a:pt x="359517" y="890390"/>
                    <a:pt x="360023" y="890120"/>
                  </a:cubicBezTo>
                  <a:cubicBezTo>
                    <a:pt x="361776" y="889185"/>
                    <a:pt x="361832" y="891037"/>
                    <a:pt x="362209" y="891898"/>
                  </a:cubicBezTo>
                  <a:cubicBezTo>
                    <a:pt x="366971" y="902807"/>
                    <a:pt x="370421" y="914161"/>
                    <a:pt x="374167" y="925447"/>
                  </a:cubicBezTo>
                  <a:cubicBezTo>
                    <a:pt x="378946" y="939827"/>
                    <a:pt x="385432" y="953642"/>
                    <a:pt x="391179" y="967705"/>
                  </a:cubicBezTo>
                  <a:cubicBezTo>
                    <a:pt x="398929" y="988018"/>
                    <a:pt x="407879" y="1007781"/>
                    <a:pt x="417343" y="1027374"/>
                  </a:cubicBezTo>
                  <a:cubicBezTo>
                    <a:pt x="425791" y="1044858"/>
                    <a:pt x="435735" y="1061218"/>
                    <a:pt x="446995" y="1076880"/>
                  </a:cubicBezTo>
                  <a:cubicBezTo>
                    <a:pt x="448980" y="1079641"/>
                    <a:pt x="451255" y="1082195"/>
                    <a:pt x="453566" y="1084724"/>
                  </a:cubicBezTo>
                  <a:cubicBezTo>
                    <a:pt x="449022" y="1086211"/>
                    <a:pt x="444638" y="1088132"/>
                    <a:pt x="440754" y="1090948"/>
                  </a:cubicBezTo>
                  <a:cubicBezTo>
                    <a:pt x="416635" y="1108431"/>
                    <a:pt x="403875" y="1132031"/>
                    <a:pt x="403057" y="1161979"/>
                  </a:cubicBezTo>
                  <a:cubicBezTo>
                    <a:pt x="402782" y="1171924"/>
                    <a:pt x="404793" y="1181499"/>
                    <a:pt x="406631" y="1191182"/>
                  </a:cubicBezTo>
                  <a:cubicBezTo>
                    <a:pt x="408620" y="1201670"/>
                    <a:pt x="412748" y="1210958"/>
                    <a:pt x="421050" y="1217585"/>
                  </a:cubicBezTo>
                  <a:cubicBezTo>
                    <a:pt x="430086" y="1224794"/>
                    <a:pt x="432816" y="1233825"/>
                    <a:pt x="431462" y="1244730"/>
                  </a:cubicBezTo>
                  <a:cubicBezTo>
                    <a:pt x="430853" y="1249607"/>
                    <a:pt x="430240" y="1254490"/>
                    <a:pt x="429704" y="1259380"/>
                  </a:cubicBezTo>
                  <a:cubicBezTo>
                    <a:pt x="429079" y="1265081"/>
                    <a:pt x="428547" y="1270794"/>
                    <a:pt x="427943" y="1276504"/>
                  </a:cubicBezTo>
                  <a:cubicBezTo>
                    <a:pt x="427278" y="1282783"/>
                    <a:pt x="428646" y="1288608"/>
                    <a:pt x="430952" y="1294476"/>
                  </a:cubicBezTo>
                  <a:cubicBezTo>
                    <a:pt x="435032" y="1304849"/>
                    <a:pt x="440184" y="1314497"/>
                    <a:pt x="446764" y="1323537"/>
                  </a:cubicBezTo>
                  <a:cubicBezTo>
                    <a:pt x="452289" y="1331123"/>
                    <a:pt x="457749" y="1338916"/>
                    <a:pt x="460814" y="1347947"/>
                  </a:cubicBezTo>
                  <a:cubicBezTo>
                    <a:pt x="462254" y="1352195"/>
                    <a:pt x="463056" y="1356652"/>
                    <a:pt x="464204" y="1360999"/>
                  </a:cubicBezTo>
                  <a:cubicBezTo>
                    <a:pt x="465104" y="1364389"/>
                    <a:pt x="467089" y="1366944"/>
                    <a:pt x="470565" y="1367869"/>
                  </a:cubicBezTo>
                  <a:cubicBezTo>
                    <a:pt x="474431" y="1368902"/>
                    <a:pt x="476647" y="1366288"/>
                    <a:pt x="478747" y="1363690"/>
                  </a:cubicBezTo>
                  <a:cubicBezTo>
                    <a:pt x="484024" y="1357158"/>
                    <a:pt x="486806" y="1349486"/>
                    <a:pt x="488803" y="1341462"/>
                  </a:cubicBezTo>
                  <a:cubicBezTo>
                    <a:pt x="493599" y="1322169"/>
                    <a:pt x="493805" y="1302491"/>
                    <a:pt x="493805" y="1282787"/>
                  </a:cubicBezTo>
                  <a:cubicBezTo>
                    <a:pt x="493805" y="1274596"/>
                    <a:pt x="494015" y="1266397"/>
                    <a:pt x="493968" y="1258206"/>
                  </a:cubicBezTo>
                  <a:cubicBezTo>
                    <a:pt x="493934" y="1252158"/>
                    <a:pt x="494787" y="1246470"/>
                    <a:pt x="496733" y="1241159"/>
                  </a:cubicBezTo>
                  <a:cubicBezTo>
                    <a:pt x="502763" y="1247362"/>
                    <a:pt x="507611" y="1254190"/>
                    <a:pt x="511700" y="1261900"/>
                  </a:cubicBezTo>
                  <a:cubicBezTo>
                    <a:pt x="517324" y="1272500"/>
                    <a:pt x="524970" y="1281784"/>
                    <a:pt x="536582" y="1286358"/>
                  </a:cubicBezTo>
                  <a:cubicBezTo>
                    <a:pt x="548956" y="1291231"/>
                    <a:pt x="559753" y="1298389"/>
                    <a:pt x="569800" y="1306927"/>
                  </a:cubicBezTo>
                  <a:cubicBezTo>
                    <a:pt x="572492" y="1309212"/>
                    <a:pt x="575265" y="1312727"/>
                    <a:pt x="579363" y="1309924"/>
                  </a:cubicBezTo>
                  <a:cubicBezTo>
                    <a:pt x="582535" y="1307755"/>
                    <a:pt x="581982" y="1304159"/>
                    <a:pt x="581236" y="1300931"/>
                  </a:cubicBezTo>
                  <a:cubicBezTo>
                    <a:pt x="578399" y="1288677"/>
                    <a:pt x="576980" y="1276015"/>
                    <a:pt x="569702" y="1265094"/>
                  </a:cubicBezTo>
                  <a:cubicBezTo>
                    <a:pt x="566779" y="1260709"/>
                    <a:pt x="565150" y="1255527"/>
                    <a:pt x="564104" y="1250238"/>
                  </a:cubicBezTo>
                  <a:cubicBezTo>
                    <a:pt x="563392" y="1246646"/>
                    <a:pt x="562248" y="1243144"/>
                    <a:pt x="561292" y="1239599"/>
                  </a:cubicBezTo>
                  <a:cubicBezTo>
                    <a:pt x="558467" y="1232548"/>
                    <a:pt x="554498" y="1226260"/>
                    <a:pt x="548069" y="1222253"/>
                  </a:cubicBezTo>
                  <a:cubicBezTo>
                    <a:pt x="541961" y="1218451"/>
                    <a:pt x="537238" y="1213817"/>
                    <a:pt x="534096" y="1207306"/>
                  </a:cubicBezTo>
                  <a:cubicBezTo>
                    <a:pt x="532300" y="1203582"/>
                    <a:pt x="528730" y="1201199"/>
                    <a:pt x="525575" y="1198588"/>
                  </a:cubicBezTo>
                  <a:cubicBezTo>
                    <a:pt x="523732" y="1197062"/>
                    <a:pt x="521756" y="1195789"/>
                    <a:pt x="519728" y="1194615"/>
                  </a:cubicBezTo>
                  <a:cubicBezTo>
                    <a:pt x="520474" y="1187693"/>
                    <a:pt x="519175" y="1180925"/>
                    <a:pt x="514641" y="1174671"/>
                  </a:cubicBezTo>
                  <a:cubicBezTo>
                    <a:pt x="510590" y="1169073"/>
                    <a:pt x="510106" y="1163390"/>
                    <a:pt x="512369" y="1157252"/>
                  </a:cubicBezTo>
                  <a:cubicBezTo>
                    <a:pt x="517041" y="1144569"/>
                    <a:pt x="516042" y="1132289"/>
                    <a:pt x="510346" y="1121101"/>
                  </a:cubicBezTo>
                  <a:cubicBezTo>
                    <a:pt x="509090" y="1118032"/>
                    <a:pt x="508327" y="1115667"/>
                    <a:pt x="507200" y="1113493"/>
                  </a:cubicBezTo>
                  <a:cubicBezTo>
                    <a:pt x="500586" y="1100746"/>
                    <a:pt x="491233" y="1090828"/>
                    <a:pt x="477925" y="1084827"/>
                  </a:cubicBezTo>
                  <a:cubicBezTo>
                    <a:pt x="472824" y="1082530"/>
                    <a:pt x="467633" y="1081737"/>
                    <a:pt x="462340" y="1082521"/>
                  </a:cubicBezTo>
                  <a:cubicBezTo>
                    <a:pt x="461967" y="1081599"/>
                    <a:pt x="461538" y="1080695"/>
                    <a:pt x="461054" y="1079842"/>
                  </a:cubicBezTo>
                  <a:cubicBezTo>
                    <a:pt x="458032" y="1074493"/>
                    <a:pt x="455032" y="1069114"/>
                    <a:pt x="451688" y="1063961"/>
                  </a:cubicBezTo>
                  <a:cubicBezTo>
                    <a:pt x="436614" y="1040747"/>
                    <a:pt x="426520" y="1015175"/>
                    <a:pt x="416271" y="989672"/>
                  </a:cubicBezTo>
                  <a:cubicBezTo>
                    <a:pt x="415903" y="988763"/>
                    <a:pt x="414998" y="987486"/>
                    <a:pt x="416464" y="986792"/>
                  </a:cubicBezTo>
                  <a:cubicBezTo>
                    <a:pt x="416863" y="986603"/>
                    <a:pt x="417861" y="987383"/>
                    <a:pt x="418414" y="987898"/>
                  </a:cubicBezTo>
                  <a:cubicBezTo>
                    <a:pt x="420515" y="989856"/>
                    <a:pt x="422606" y="991837"/>
                    <a:pt x="424591" y="993911"/>
                  </a:cubicBezTo>
                  <a:cubicBezTo>
                    <a:pt x="438260" y="1008197"/>
                    <a:pt x="453047" y="1021159"/>
                    <a:pt x="469678" y="1031922"/>
                  </a:cubicBezTo>
                  <a:cubicBezTo>
                    <a:pt x="472074" y="1033469"/>
                    <a:pt x="474521" y="1034982"/>
                    <a:pt x="477084" y="1036212"/>
                  </a:cubicBezTo>
                  <a:cubicBezTo>
                    <a:pt x="477877" y="1036589"/>
                    <a:pt x="478730" y="1036705"/>
                    <a:pt x="479540" y="1036525"/>
                  </a:cubicBezTo>
                  <a:cubicBezTo>
                    <a:pt x="479579" y="1037164"/>
                    <a:pt x="479631" y="1037824"/>
                    <a:pt x="479695" y="1038535"/>
                  </a:cubicBezTo>
                  <a:cubicBezTo>
                    <a:pt x="479918" y="1040936"/>
                    <a:pt x="480895" y="1043280"/>
                    <a:pt x="481594" y="1045629"/>
                  </a:cubicBezTo>
                  <a:cubicBezTo>
                    <a:pt x="485674" y="1059277"/>
                    <a:pt x="494229" y="1070378"/>
                    <a:pt x="502288" y="1081745"/>
                  </a:cubicBezTo>
                  <a:cubicBezTo>
                    <a:pt x="522579" y="1110373"/>
                    <a:pt x="548481" y="1131414"/>
                    <a:pt x="582702" y="1141290"/>
                  </a:cubicBezTo>
                  <a:cubicBezTo>
                    <a:pt x="596075" y="1145147"/>
                    <a:pt x="607331" y="1152305"/>
                    <a:pt x="615796" y="1163582"/>
                  </a:cubicBezTo>
                  <a:cubicBezTo>
                    <a:pt x="618745" y="1167513"/>
                    <a:pt x="622024" y="1171199"/>
                    <a:pt x="624994" y="1175117"/>
                  </a:cubicBezTo>
                  <a:cubicBezTo>
                    <a:pt x="634660" y="1187860"/>
                    <a:pt x="644141" y="1200749"/>
                    <a:pt x="653905" y="1213414"/>
                  </a:cubicBezTo>
                  <a:cubicBezTo>
                    <a:pt x="661685" y="1223509"/>
                    <a:pt x="670360" y="1232737"/>
                    <a:pt x="680793" y="1240263"/>
                  </a:cubicBezTo>
                  <a:cubicBezTo>
                    <a:pt x="692533" y="1248729"/>
                    <a:pt x="705297" y="1255291"/>
                    <a:pt x="718773" y="1260246"/>
                  </a:cubicBezTo>
                  <a:cubicBezTo>
                    <a:pt x="738276" y="1267412"/>
                    <a:pt x="755742" y="1277880"/>
                    <a:pt x="771906" y="1290738"/>
                  </a:cubicBezTo>
                  <a:cubicBezTo>
                    <a:pt x="774473" y="1292783"/>
                    <a:pt x="776985" y="1294909"/>
                    <a:pt x="779668" y="1296795"/>
                  </a:cubicBezTo>
                  <a:cubicBezTo>
                    <a:pt x="782656" y="1298895"/>
                    <a:pt x="785973" y="1301853"/>
                    <a:pt x="789659" y="1299452"/>
                  </a:cubicBezTo>
                  <a:cubicBezTo>
                    <a:pt x="793907" y="1296683"/>
                    <a:pt x="792480" y="1292243"/>
                    <a:pt x="791160" y="1288291"/>
                  </a:cubicBezTo>
                  <a:cubicBezTo>
                    <a:pt x="785699" y="1271977"/>
                    <a:pt x="777765" y="1256543"/>
                    <a:pt x="774225" y="1239561"/>
                  </a:cubicBezTo>
                  <a:cubicBezTo>
                    <a:pt x="772111" y="1232317"/>
                    <a:pt x="766424" y="1226959"/>
                    <a:pt x="763864" y="1220002"/>
                  </a:cubicBezTo>
                  <a:cubicBezTo>
                    <a:pt x="760024" y="1209557"/>
                    <a:pt x="754812" y="1199823"/>
                    <a:pt x="748884" y="1190427"/>
                  </a:cubicBezTo>
                  <a:cubicBezTo>
                    <a:pt x="738314" y="1173672"/>
                    <a:pt x="726137" y="1158366"/>
                    <a:pt x="710364" y="1146095"/>
                  </a:cubicBezTo>
                  <a:cubicBezTo>
                    <a:pt x="700900" y="1138731"/>
                    <a:pt x="692983" y="1129987"/>
                    <a:pt x="687424" y="1119151"/>
                  </a:cubicBezTo>
                  <a:cubicBezTo>
                    <a:pt x="682087" y="1108749"/>
                    <a:pt x="674342" y="1100373"/>
                    <a:pt x="664548" y="1093880"/>
                  </a:cubicBezTo>
                  <a:cubicBezTo>
                    <a:pt x="655645" y="1087973"/>
                    <a:pt x="646417" y="1082714"/>
                    <a:pt x="636700" y="1078243"/>
                  </a:cubicBezTo>
                  <a:cubicBezTo>
                    <a:pt x="617301" y="1069324"/>
                    <a:pt x="598385" y="1059500"/>
                    <a:pt x="580816" y="1047245"/>
                  </a:cubicBezTo>
                  <a:cubicBezTo>
                    <a:pt x="575775" y="1043730"/>
                    <a:pt x="570533" y="1040481"/>
                    <a:pt x="565235" y="1037352"/>
                  </a:cubicBezTo>
                  <a:cubicBezTo>
                    <a:pt x="558133" y="1033165"/>
                    <a:pt x="550632" y="1029821"/>
                    <a:pt x="542548" y="1028013"/>
                  </a:cubicBezTo>
                  <a:cubicBezTo>
                    <a:pt x="524242" y="1023919"/>
                    <a:pt x="505909" y="1024785"/>
                    <a:pt x="487504" y="1027537"/>
                  </a:cubicBezTo>
                  <a:cubicBezTo>
                    <a:pt x="484418" y="1028000"/>
                    <a:pt x="482472" y="1028759"/>
                    <a:pt x="481264" y="1029864"/>
                  </a:cubicBezTo>
                  <a:cubicBezTo>
                    <a:pt x="478589" y="1024987"/>
                    <a:pt x="474243" y="1021613"/>
                    <a:pt x="470111" y="1018133"/>
                  </a:cubicBezTo>
                  <a:cubicBezTo>
                    <a:pt x="447694" y="999277"/>
                    <a:pt x="427956" y="977984"/>
                    <a:pt x="411209" y="953929"/>
                  </a:cubicBezTo>
                  <a:cubicBezTo>
                    <a:pt x="409100" y="950899"/>
                    <a:pt x="406957" y="947877"/>
                    <a:pt x="404595" y="945048"/>
                  </a:cubicBezTo>
                  <a:cubicBezTo>
                    <a:pt x="397463" y="936501"/>
                    <a:pt x="392500" y="927072"/>
                    <a:pt x="388501" y="916484"/>
                  </a:cubicBezTo>
                  <a:cubicBezTo>
                    <a:pt x="379941" y="893844"/>
                    <a:pt x="372740" y="870742"/>
                    <a:pt x="364193" y="848114"/>
                  </a:cubicBezTo>
                  <a:cubicBezTo>
                    <a:pt x="363469" y="846198"/>
                    <a:pt x="362804" y="844248"/>
                    <a:pt x="362329" y="842264"/>
                  </a:cubicBezTo>
                  <a:cubicBezTo>
                    <a:pt x="362174" y="841612"/>
                    <a:pt x="362513" y="840588"/>
                    <a:pt x="362997" y="840129"/>
                  </a:cubicBezTo>
                  <a:cubicBezTo>
                    <a:pt x="363323" y="839816"/>
                    <a:pt x="364618" y="839932"/>
                    <a:pt x="364943" y="840313"/>
                  </a:cubicBezTo>
                  <a:cubicBezTo>
                    <a:pt x="367069" y="842812"/>
                    <a:pt x="369037" y="845448"/>
                    <a:pt x="371086" y="848012"/>
                  </a:cubicBezTo>
                  <a:cubicBezTo>
                    <a:pt x="385063" y="865517"/>
                    <a:pt x="401514" y="880154"/>
                    <a:pt x="421098" y="891183"/>
                  </a:cubicBezTo>
                  <a:cubicBezTo>
                    <a:pt x="423301" y="892421"/>
                    <a:pt x="425559" y="893493"/>
                    <a:pt x="427848" y="894474"/>
                  </a:cubicBezTo>
                  <a:cubicBezTo>
                    <a:pt x="426537" y="896759"/>
                    <a:pt x="427480" y="899344"/>
                    <a:pt x="430896" y="902507"/>
                  </a:cubicBezTo>
                  <a:cubicBezTo>
                    <a:pt x="438615" y="909656"/>
                    <a:pt x="442962" y="918992"/>
                    <a:pt x="448619" y="927479"/>
                  </a:cubicBezTo>
                  <a:cubicBezTo>
                    <a:pt x="450891" y="930882"/>
                    <a:pt x="453043" y="934367"/>
                    <a:pt x="455280" y="937796"/>
                  </a:cubicBezTo>
                  <a:cubicBezTo>
                    <a:pt x="464603" y="952094"/>
                    <a:pt x="478413" y="958965"/>
                    <a:pt x="494868" y="958627"/>
                  </a:cubicBezTo>
                  <a:cubicBezTo>
                    <a:pt x="505631" y="958408"/>
                    <a:pt x="514006" y="961709"/>
                    <a:pt x="521781" y="968279"/>
                  </a:cubicBezTo>
                  <a:cubicBezTo>
                    <a:pt x="525223" y="971190"/>
                    <a:pt x="528961" y="973796"/>
                    <a:pt x="532124" y="976981"/>
                  </a:cubicBezTo>
                  <a:cubicBezTo>
                    <a:pt x="545412" y="990349"/>
                    <a:pt x="560979" y="999869"/>
                    <a:pt x="579033" y="1005218"/>
                  </a:cubicBezTo>
                  <a:cubicBezTo>
                    <a:pt x="589671" y="1008369"/>
                    <a:pt x="600571" y="1010208"/>
                    <a:pt x="611604" y="1011493"/>
                  </a:cubicBezTo>
                  <a:cubicBezTo>
                    <a:pt x="633357" y="1014031"/>
                    <a:pt x="655097" y="1013354"/>
                    <a:pt x="676669" y="1010507"/>
                  </a:cubicBezTo>
                  <a:cubicBezTo>
                    <a:pt x="696138" y="1007936"/>
                    <a:pt x="715113" y="1009766"/>
                    <a:pt x="734097" y="1013662"/>
                  </a:cubicBezTo>
                  <a:cubicBezTo>
                    <a:pt x="736909" y="1014241"/>
                    <a:pt x="739703" y="1014935"/>
                    <a:pt x="742536" y="1015390"/>
                  </a:cubicBezTo>
                  <a:cubicBezTo>
                    <a:pt x="744131" y="1015647"/>
                    <a:pt x="745828" y="1015758"/>
                    <a:pt x="747410" y="1015510"/>
                  </a:cubicBezTo>
                  <a:cubicBezTo>
                    <a:pt x="749501" y="1015175"/>
                    <a:pt x="751139" y="1013919"/>
                    <a:pt x="752107" y="1011939"/>
                  </a:cubicBezTo>
                  <a:cubicBezTo>
                    <a:pt x="753175" y="1009762"/>
                    <a:pt x="752425" y="1007816"/>
                    <a:pt x="750899" y="1006371"/>
                  </a:cubicBezTo>
                  <a:cubicBezTo>
                    <a:pt x="748524" y="1004125"/>
                    <a:pt x="745961" y="1002051"/>
                    <a:pt x="743333" y="1000105"/>
                  </a:cubicBezTo>
                  <a:cubicBezTo>
                    <a:pt x="719236" y="982283"/>
                    <a:pt x="693707" y="966591"/>
                    <a:pt x="668388" y="950633"/>
                  </a:cubicBezTo>
                  <a:cubicBezTo>
                    <a:pt x="656288" y="943003"/>
                    <a:pt x="643511" y="936244"/>
                    <a:pt x="630468" y="930359"/>
                  </a:cubicBezTo>
                  <a:cubicBezTo>
                    <a:pt x="604695" y="918735"/>
                    <a:pt x="577366" y="913531"/>
                    <a:pt x="549115" y="913664"/>
                  </a:cubicBezTo>
                  <a:cubicBezTo>
                    <a:pt x="538416" y="913715"/>
                    <a:pt x="528931" y="910779"/>
                    <a:pt x="520260" y="904740"/>
                  </a:cubicBezTo>
                  <a:cubicBezTo>
                    <a:pt x="516218" y="901924"/>
                    <a:pt x="512266" y="898979"/>
                    <a:pt x="508125" y="896317"/>
                  </a:cubicBezTo>
                  <a:cubicBezTo>
                    <a:pt x="485931" y="882061"/>
                    <a:pt x="462426" y="879276"/>
                    <a:pt x="439125" y="887908"/>
                  </a:cubicBezTo>
                  <a:cubicBezTo>
                    <a:pt x="438723" y="888071"/>
                    <a:pt x="438414" y="888195"/>
                    <a:pt x="438058" y="888337"/>
                  </a:cubicBezTo>
                  <a:cubicBezTo>
                    <a:pt x="436155" y="887188"/>
                    <a:pt x="434166" y="886159"/>
                    <a:pt x="432267" y="885032"/>
                  </a:cubicBezTo>
                  <a:cubicBezTo>
                    <a:pt x="412581" y="873361"/>
                    <a:pt x="396409" y="857818"/>
                    <a:pt x="382041" y="840193"/>
                  </a:cubicBezTo>
                  <a:cubicBezTo>
                    <a:pt x="365068" y="819371"/>
                    <a:pt x="352869" y="795711"/>
                    <a:pt x="341043" y="771823"/>
                  </a:cubicBezTo>
                  <a:cubicBezTo>
                    <a:pt x="339955" y="769629"/>
                    <a:pt x="338866" y="767284"/>
                    <a:pt x="338527" y="764901"/>
                  </a:cubicBezTo>
                  <a:cubicBezTo>
                    <a:pt x="337293" y="756243"/>
                    <a:pt x="333208" y="748532"/>
                    <a:pt x="330803" y="740281"/>
                  </a:cubicBezTo>
                  <a:cubicBezTo>
                    <a:pt x="329873" y="737092"/>
                    <a:pt x="325617" y="733166"/>
                    <a:pt x="329625" y="730671"/>
                  </a:cubicBezTo>
                  <a:cubicBezTo>
                    <a:pt x="332115" y="729119"/>
                    <a:pt x="335081" y="733594"/>
                    <a:pt x="337233" y="735900"/>
                  </a:cubicBezTo>
                  <a:cubicBezTo>
                    <a:pt x="349144" y="748635"/>
                    <a:pt x="363645" y="757927"/>
                    <a:pt x="378171" y="767203"/>
                  </a:cubicBezTo>
                  <a:cubicBezTo>
                    <a:pt x="382324" y="769856"/>
                    <a:pt x="386512" y="772492"/>
                    <a:pt x="391484" y="773379"/>
                  </a:cubicBezTo>
                  <a:cubicBezTo>
                    <a:pt x="391509" y="773384"/>
                    <a:pt x="391540" y="773379"/>
                    <a:pt x="391565" y="773388"/>
                  </a:cubicBezTo>
                  <a:cubicBezTo>
                    <a:pt x="390879" y="776538"/>
                    <a:pt x="391235" y="780190"/>
                    <a:pt x="392864" y="784104"/>
                  </a:cubicBezTo>
                  <a:cubicBezTo>
                    <a:pt x="395110" y="789500"/>
                    <a:pt x="398436" y="794133"/>
                    <a:pt x="403100" y="797738"/>
                  </a:cubicBezTo>
                  <a:cubicBezTo>
                    <a:pt x="408633" y="802016"/>
                    <a:pt x="414321" y="806105"/>
                    <a:pt x="420763" y="808874"/>
                  </a:cubicBezTo>
                  <a:cubicBezTo>
                    <a:pt x="430617" y="813109"/>
                    <a:pt x="439713" y="818359"/>
                    <a:pt x="447784" y="825573"/>
                  </a:cubicBezTo>
                  <a:cubicBezTo>
                    <a:pt x="463210" y="839362"/>
                    <a:pt x="481551" y="845243"/>
                    <a:pt x="502146" y="844373"/>
                  </a:cubicBezTo>
                  <a:cubicBezTo>
                    <a:pt x="505014" y="844253"/>
                    <a:pt x="507903" y="844514"/>
                    <a:pt x="510762" y="844304"/>
                  </a:cubicBezTo>
                  <a:cubicBezTo>
                    <a:pt x="525258" y="843224"/>
                    <a:pt x="538292" y="847553"/>
                    <a:pt x="550594" y="854780"/>
                  </a:cubicBezTo>
                  <a:cubicBezTo>
                    <a:pt x="561909" y="861428"/>
                    <a:pt x="573182" y="868153"/>
                    <a:pt x="584605" y="874612"/>
                  </a:cubicBezTo>
                  <a:cubicBezTo>
                    <a:pt x="595338" y="880686"/>
                    <a:pt x="606311" y="886348"/>
                    <a:pt x="618771" y="888007"/>
                  </a:cubicBezTo>
                  <a:cubicBezTo>
                    <a:pt x="647840" y="891877"/>
                    <a:pt x="676078" y="889233"/>
                    <a:pt x="702828" y="876429"/>
                  </a:cubicBezTo>
                  <a:cubicBezTo>
                    <a:pt x="708143" y="874256"/>
                    <a:pt x="713471" y="872113"/>
                    <a:pt x="718769" y="869901"/>
                  </a:cubicBezTo>
                  <a:cubicBezTo>
                    <a:pt x="722639" y="868281"/>
                    <a:pt x="725935" y="865902"/>
                    <a:pt x="728104" y="862216"/>
                  </a:cubicBezTo>
                  <a:cubicBezTo>
                    <a:pt x="730162" y="858723"/>
                    <a:pt x="729052" y="854767"/>
                    <a:pt x="725486" y="852752"/>
                  </a:cubicBezTo>
                  <a:cubicBezTo>
                    <a:pt x="722202" y="850896"/>
                    <a:pt x="718589" y="849966"/>
                    <a:pt x="714899" y="849786"/>
                  </a:cubicBezTo>
                  <a:cubicBezTo>
                    <a:pt x="701697" y="849147"/>
                    <a:pt x="688971" y="845928"/>
                    <a:pt x="676129" y="843177"/>
                  </a:cubicBezTo>
                  <a:cubicBezTo>
                    <a:pt x="654857" y="838625"/>
                    <a:pt x="633417" y="835264"/>
                    <a:pt x="611647" y="833695"/>
                  </a:cubicBezTo>
                  <a:cubicBezTo>
                    <a:pt x="594686" y="832474"/>
                    <a:pt x="578994" y="827990"/>
                    <a:pt x="566594" y="814425"/>
                  </a:cubicBezTo>
                  <a:cubicBezTo>
                    <a:pt x="554503" y="801197"/>
                    <a:pt x="538228" y="795291"/>
                    <a:pt x="520418" y="793829"/>
                  </a:cubicBezTo>
                  <a:cubicBezTo>
                    <a:pt x="515511" y="793426"/>
                    <a:pt x="510577" y="793255"/>
                    <a:pt x="505687" y="792680"/>
                  </a:cubicBezTo>
                  <a:cubicBezTo>
                    <a:pt x="493304" y="791223"/>
                    <a:pt x="481769" y="787957"/>
                    <a:pt x="471684" y="779813"/>
                  </a:cubicBezTo>
                  <a:cubicBezTo>
                    <a:pt x="452271" y="764143"/>
                    <a:pt x="429207" y="761365"/>
                    <a:pt x="405337" y="763084"/>
                  </a:cubicBezTo>
                  <a:cubicBezTo>
                    <a:pt x="401449" y="763367"/>
                    <a:pt x="398376" y="764588"/>
                    <a:pt x="396040" y="766393"/>
                  </a:cubicBezTo>
                  <a:cubicBezTo>
                    <a:pt x="395937" y="766290"/>
                    <a:pt x="395869" y="766174"/>
                    <a:pt x="395753" y="766076"/>
                  </a:cubicBezTo>
                  <a:cubicBezTo>
                    <a:pt x="393588" y="764202"/>
                    <a:pt x="391347" y="762398"/>
                    <a:pt x="389006" y="760743"/>
                  </a:cubicBezTo>
                  <a:cubicBezTo>
                    <a:pt x="363700" y="742840"/>
                    <a:pt x="342170" y="720911"/>
                    <a:pt x="321665" y="697873"/>
                  </a:cubicBezTo>
                  <a:cubicBezTo>
                    <a:pt x="315326" y="690749"/>
                    <a:pt x="310401" y="682644"/>
                    <a:pt x="306509" y="674088"/>
                  </a:cubicBezTo>
                  <a:cubicBezTo>
                    <a:pt x="299372" y="658426"/>
                    <a:pt x="292793" y="642550"/>
                    <a:pt x="284816" y="627231"/>
                  </a:cubicBezTo>
                  <a:cubicBezTo>
                    <a:pt x="277830" y="613820"/>
                    <a:pt x="271979" y="599786"/>
                    <a:pt x="265438" y="586105"/>
                  </a:cubicBezTo>
                  <a:cubicBezTo>
                    <a:pt x="252159" y="558313"/>
                    <a:pt x="241808" y="529307"/>
                    <a:pt x="236073" y="498888"/>
                  </a:cubicBezTo>
                  <a:cubicBezTo>
                    <a:pt x="230981" y="471880"/>
                    <a:pt x="226000" y="444847"/>
                    <a:pt x="221273" y="417775"/>
                  </a:cubicBezTo>
                  <a:cubicBezTo>
                    <a:pt x="217955" y="398791"/>
                    <a:pt x="214895" y="379756"/>
                    <a:pt x="212160" y="360678"/>
                  </a:cubicBezTo>
                  <a:cubicBezTo>
                    <a:pt x="207325" y="326979"/>
                    <a:pt x="203712" y="293092"/>
                    <a:pt x="196138" y="259831"/>
                  </a:cubicBezTo>
                  <a:cubicBezTo>
                    <a:pt x="195045" y="255035"/>
                    <a:pt x="193871" y="250255"/>
                    <a:pt x="192902" y="245433"/>
                  </a:cubicBezTo>
                  <a:cubicBezTo>
                    <a:pt x="192679" y="244319"/>
                    <a:pt x="192713" y="242630"/>
                    <a:pt x="193382" y="241979"/>
                  </a:cubicBezTo>
                  <a:cubicBezTo>
                    <a:pt x="194599" y="240791"/>
                    <a:pt x="195263" y="242459"/>
                    <a:pt x="195864" y="243252"/>
                  </a:cubicBezTo>
                  <a:cubicBezTo>
                    <a:pt x="210548" y="262707"/>
                    <a:pt x="228075" y="279368"/>
                    <a:pt x="246741" y="294897"/>
                  </a:cubicBezTo>
                  <a:cubicBezTo>
                    <a:pt x="248169" y="296084"/>
                    <a:pt x="249626" y="297254"/>
                    <a:pt x="251143" y="298326"/>
                  </a:cubicBezTo>
                  <a:cubicBezTo>
                    <a:pt x="250938" y="299586"/>
                    <a:pt x="251242" y="300778"/>
                    <a:pt x="251971" y="301708"/>
                  </a:cubicBezTo>
                  <a:cubicBezTo>
                    <a:pt x="252258" y="302522"/>
                    <a:pt x="252626" y="303366"/>
                    <a:pt x="253124" y="304258"/>
                  </a:cubicBezTo>
                  <a:cubicBezTo>
                    <a:pt x="253917" y="305685"/>
                    <a:pt x="255095" y="306902"/>
                    <a:pt x="255850" y="308347"/>
                  </a:cubicBezTo>
                  <a:cubicBezTo>
                    <a:pt x="262099" y="320293"/>
                    <a:pt x="268837" y="332033"/>
                    <a:pt x="272429" y="345157"/>
                  </a:cubicBezTo>
                  <a:cubicBezTo>
                    <a:pt x="277855" y="364977"/>
                    <a:pt x="284593" y="384325"/>
                    <a:pt x="292896" y="403120"/>
                  </a:cubicBezTo>
                  <a:cubicBezTo>
                    <a:pt x="298656" y="416167"/>
                    <a:pt x="306475" y="427333"/>
                    <a:pt x="319659" y="434157"/>
                  </a:cubicBezTo>
                  <a:cubicBezTo>
                    <a:pt x="331073" y="440063"/>
                    <a:pt x="338236" y="450020"/>
                    <a:pt x="343366" y="461538"/>
                  </a:cubicBezTo>
                  <a:cubicBezTo>
                    <a:pt x="346371" y="468288"/>
                    <a:pt x="349183" y="475125"/>
                    <a:pt x="352243" y="481854"/>
                  </a:cubicBezTo>
                  <a:cubicBezTo>
                    <a:pt x="362762" y="504944"/>
                    <a:pt x="378835" y="522081"/>
                    <a:pt x="403802" y="529578"/>
                  </a:cubicBezTo>
                  <a:cubicBezTo>
                    <a:pt x="406944" y="530520"/>
                    <a:pt x="410077" y="531596"/>
                    <a:pt x="413292" y="532196"/>
                  </a:cubicBezTo>
                  <a:cubicBezTo>
                    <a:pt x="427874" y="534914"/>
                    <a:pt x="437162" y="544069"/>
                    <a:pt x="443660" y="556739"/>
                  </a:cubicBezTo>
                  <a:cubicBezTo>
                    <a:pt x="447959" y="565123"/>
                    <a:pt x="452160" y="573559"/>
                    <a:pt x="456648" y="581835"/>
                  </a:cubicBezTo>
                  <a:cubicBezTo>
                    <a:pt x="462061" y="591810"/>
                    <a:pt x="469545" y="599842"/>
                    <a:pt x="479965" y="604728"/>
                  </a:cubicBezTo>
                  <a:cubicBezTo>
                    <a:pt x="485160" y="607163"/>
                    <a:pt x="490500" y="609298"/>
                    <a:pt x="495815" y="611479"/>
                  </a:cubicBezTo>
                  <a:cubicBezTo>
                    <a:pt x="508340" y="616614"/>
                    <a:pt x="521130" y="621110"/>
                    <a:pt x="532613" y="628547"/>
                  </a:cubicBezTo>
                  <a:cubicBezTo>
                    <a:pt x="545733" y="637051"/>
                    <a:pt x="557893" y="646806"/>
                    <a:pt x="569813" y="656836"/>
                  </a:cubicBezTo>
                  <a:cubicBezTo>
                    <a:pt x="583945" y="668731"/>
                    <a:pt x="597575" y="681217"/>
                    <a:pt x="611608" y="693231"/>
                  </a:cubicBezTo>
                  <a:cubicBezTo>
                    <a:pt x="618145" y="698829"/>
                    <a:pt x="625055" y="704011"/>
                    <a:pt x="631925" y="709206"/>
                  </a:cubicBezTo>
                  <a:cubicBezTo>
                    <a:pt x="635873" y="712193"/>
                    <a:pt x="640352" y="714336"/>
                    <a:pt x="645084" y="715807"/>
                  </a:cubicBezTo>
                  <a:cubicBezTo>
                    <a:pt x="650206" y="717397"/>
                    <a:pt x="654107" y="714816"/>
                    <a:pt x="654544" y="709390"/>
                  </a:cubicBezTo>
                  <a:cubicBezTo>
                    <a:pt x="654771" y="706561"/>
                    <a:pt x="654501" y="703642"/>
                    <a:pt x="654077" y="700818"/>
                  </a:cubicBezTo>
                  <a:cubicBezTo>
                    <a:pt x="649962" y="673647"/>
                    <a:pt x="645851" y="646455"/>
                    <a:pt x="639662" y="619670"/>
                  </a:cubicBezTo>
                  <a:cubicBezTo>
                    <a:pt x="637176" y="608912"/>
                    <a:pt x="633460" y="598445"/>
                    <a:pt x="630605" y="588848"/>
                  </a:cubicBezTo>
                  <a:cubicBezTo>
                    <a:pt x="623807" y="573490"/>
                    <a:pt x="615642" y="560370"/>
                    <a:pt x="604733" y="548938"/>
                  </a:cubicBezTo>
                  <a:cubicBezTo>
                    <a:pt x="595934" y="539715"/>
                    <a:pt x="586500" y="531202"/>
                    <a:pt x="576946" y="522792"/>
                  </a:cubicBezTo>
                  <a:cubicBezTo>
                    <a:pt x="563277" y="510770"/>
                    <a:pt x="551669" y="497131"/>
                    <a:pt x="543444" y="480706"/>
                  </a:cubicBezTo>
                  <a:cubicBezTo>
                    <a:pt x="539968" y="473762"/>
                    <a:pt x="535776" y="467157"/>
                    <a:pt x="531691" y="460530"/>
                  </a:cubicBezTo>
                  <a:cubicBezTo>
                    <a:pt x="519587" y="440903"/>
                    <a:pt x="502802" y="425949"/>
                    <a:pt x="483604" y="413669"/>
                  </a:cubicBezTo>
                  <a:cubicBezTo>
                    <a:pt x="471165" y="405713"/>
                    <a:pt x="458354" y="398324"/>
                    <a:pt x="445521" y="391016"/>
                  </a:cubicBezTo>
                  <a:cubicBezTo>
                    <a:pt x="428984" y="381603"/>
                    <a:pt x="414047" y="370270"/>
                    <a:pt x="401046" y="356319"/>
                  </a:cubicBezTo>
                  <a:cubicBezTo>
                    <a:pt x="393777" y="348518"/>
                    <a:pt x="386117" y="341073"/>
                    <a:pt x="378479" y="333623"/>
                  </a:cubicBezTo>
                  <a:cubicBezTo>
                    <a:pt x="368432" y="323820"/>
                    <a:pt x="357340" y="315321"/>
                    <a:pt x="344717" y="309144"/>
                  </a:cubicBezTo>
                  <a:cubicBezTo>
                    <a:pt x="326517" y="300246"/>
                    <a:pt x="307182" y="294772"/>
                    <a:pt x="287221" y="291519"/>
                  </a:cubicBezTo>
                  <a:cubicBezTo>
                    <a:pt x="277821" y="289985"/>
                    <a:pt x="268366" y="290070"/>
                    <a:pt x="259030" y="291806"/>
                  </a:cubicBezTo>
                  <a:cubicBezTo>
                    <a:pt x="258464" y="291909"/>
                    <a:pt x="257997" y="292068"/>
                    <a:pt x="257496" y="292205"/>
                  </a:cubicBezTo>
                  <a:cubicBezTo>
                    <a:pt x="254851" y="287726"/>
                    <a:pt x="251413" y="283890"/>
                    <a:pt x="247624" y="280233"/>
                  </a:cubicBezTo>
                  <a:cubicBezTo>
                    <a:pt x="225074" y="258442"/>
                    <a:pt x="205705" y="234079"/>
                    <a:pt x="190219" y="206801"/>
                  </a:cubicBezTo>
                  <a:cubicBezTo>
                    <a:pt x="184561" y="196836"/>
                    <a:pt x="179760" y="186356"/>
                    <a:pt x="178299" y="174663"/>
                  </a:cubicBezTo>
                  <a:cubicBezTo>
                    <a:pt x="176824" y="162863"/>
                    <a:pt x="174535" y="151157"/>
                    <a:pt x="173284" y="139340"/>
                  </a:cubicBezTo>
                  <a:cubicBezTo>
                    <a:pt x="171775" y="125088"/>
                    <a:pt x="170219" y="110841"/>
                    <a:pt x="169096" y="96550"/>
                  </a:cubicBezTo>
                  <a:cubicBezTo>
                    <a:pt x="169147" y="96576"/>
                    <a:pt x="169190" y="96606"/>
                    <a:pt x="169242" y="96632"/>
                  </a:cubicBezTo>
                  <a:cubicBezTo>
                    <a:pt x="172589" y="98192"/>
                    <a:pt x="176078" y="99474"/>
                    <a:pt x="179353" y="101171"/>
                  </a:cubicBezTo>
                  <a:cubicBezTo>
                    <a:pt x="188646" y="105984"/>
                    <a:pt x="194766" y="113220"/>
                    <a:pt x="196082" y="123944"/>
                  </a:cubicBezTo>
                  <a:cubicBezTo>
                    <a:pt x="196532" y="127613"/>
                    <a:pt x="196875" y="131299"/>
                    <a:pt x="197557" y="134925"/>
                  </a:cubicBezTo>
                  <a:cubicBezTo>
                    <a:pt x="199773" y="146700"/>
                    <a:pt x="205336" y="156245"/>
                    <a:pt x="215456" y="163223"/>
                  </a:cubicBezTo>
                  <a:cubicBezTo>
                    <a:pt x="223527" y="168787"/>
                    <a:pt x="232335" y="171633"/>
                    <a:pt x="241902" y="172186"/>
                  </a:cubicBezTo>
                  <a:cubicBezTo>
                    <a:pt x="250085" y="172657"/>
                    <a:pt x="258349" y="173107"/>
                    <a:pt x="266492" y="172464"/>
                  </a:cubicBezTo>
                  <a:cubicBezTo>
                    <a:pt x="278661" y="171504"/>
                    <a:pt x="288922" y="175559"/>
                    <a:pt x="298867" y="181928"/>
                  </a:cubicBezTo>
                  <a:cubicBezTo>
                    <a:pt x="307645" y="187556"/>
                    <a:pt x="314511" y="195224"/>
                    <a:pt x="321635" y="202515"/>
                  </a:cubicBezTo>
                  <a:cubicBezTo>
                    <a:pt x="342033" y="223389"/>
                    <a:pt x="366469" y="236916"/>
                    <a:pt x="394750" y="243234"/>
                  </a:cubicBezTo>
                  <a:cubicBezTo>
                    <a:pt x="413459" y="247414"/>
                    <a:pt x="432075" y="246659"/>
                    <a:pt x="450540" y="240281"/>
                  </a:cubicBezTo>
                  <a:cubicBezTo>
                    <a:pt x="464449" y="235472"/>
                    <a:pt x="478705" y="231477"/>
                    <a:pt x="493659" y="231053"/>
                  </a:cubicBezTo>
                  <a:cubicBezTo>
                    <a:pt x="498156" y="230925"/>
                    <a:pt x="502708" y="230564"/>
                    <a:pt x="507114" y="229703"/>
                  </a:cubicBezTo>
                  <a:cubicBezTo>
                    <a:pt x="513243" y="228507"/>
                    <a:pt x="515721" y="223368"/>
                    <a:pt x="513342" y="217530"/>
                  </a:cubicBezTo>
                  <a:cubicBezTo>
                    <a:pt x="511764" y="213664"/>
                    <a:pt x="509107" y="210569"/>
                    <a:pt x="506154" y="207646"/>
                  </a:cubicBezTo>
                  <a:cubicBezTo>
                    <a:pt x="494500" y="196099"/>
                    <a:pt x="482438" y="184911"/>
                    <a:pt x="471457" y="172751"/>
                  </a:cubicBezTo>
                  <a:cubicBezTo>
                    <a:pt x="461924" y="162199"/>
                    <a:pt x="450553" y="154355"/>
                    <a:pt x="438598" y="147244"/>
                  </a:cubicBezTo>
                  <a:cubicBezTo>
                    <a:pt x="420202" y="136301"/>
                    <a:pt x="400288" y="130639"/>
                    <a:pt x="378668" y="132032"/>
                  </a:cubicBezTo>
                  <a:cubicBezTo>
                    <a:pt x="373344" y="132375"/>
                    <a:pt x="368025" y="132846"/>
                    <a:pt x="362693" y="132958"/>
                  </a:cubicBezTo>
                  <a:cubicBezTo>
                    <a:pt x="349791" y="133228"/>
                    <a:pt x="337211" y="131428"/>
                    <a:pt x="325784" y="125080"/>
                  </a:cubicBezTo>
                  <a:cubicBezTo>
                    <a:pt x="314306" y="118702"/>
                    <a:pt x="303028" y="111921"/>
                    <a:pt x="293063" y="103254"/>
                  </a:cubicBezTo>
                  <a:cubicBezTo>
                    <a:pt x="272772" y="85608"/>
                    <a:pt x="249022" y="76757"/>
                    <a:pt x="222374" y="74973"/>
                  </a:cubicBezTo>
                  <a:cubicBezTo>
                    <a:pt x="207891" y="74005"/>
                    <a:pt x="193643" y="74348"/>
                    <a:pt x="179117" y="81047"/>
                  </a:cubicBezTo>
                  <a:cubicBezTo>
                    <a:pt x="177004" y="81536"/>
                    <a:pt x="173777" y="82131"/>
                    <a:pt x="170635" y="83036"/>
                  </a:cubicBezTo>
                  <a:cubicBezTo>
                    <a:pt x="169752" y="83293"/>
                    <a:pt x="168963" y="83645"/>
                    <a:pt x="168264" y="84082"/>
                  </a:cubicBezTo>
                  <a:cubicBezTo>
                    <a:pt x="168037" y="80018"/>
                    <a:pt x="167802" y="75959"/>
                    <a:pt x="167694" y="71892"/>
                  </a:cubicBezTo>
                  <a:cubicBezTo>
                    <a:pt x="167137" y="50568"/>
                    <a:pt x="165967" y="29265"/>
                    <a:pt x="165054" y="7949"/>
                  </a:cubicBezTo>
                  <a:cubicBezTo>
                    <a:pt x="165020" y="7131"/>
                    <a:pt x="164985" y="6295"/>
                    <a:pt x="164801" y="5506"/>
                  </a:cubicBezTo>
                  <a:cubicBezTo>
                    <a:pt x="164197" y="2926"/>
                    <a:pt x="162675" y="1066"/>
                    <a:pt x="160112" y="298"/>
                  </a:cubicBezTo>
                  <a:cubicBezTo>
                    <a:pt x="157484" y="-490"/>
                    <a:pt x="155110" y="303"/>
                    <a:pt x="153567" y="2463"/>
                  </a:cubicBezTo>
                  <a:cubicBezTo>
                    <a:pt x="152170" y="4426"/>
                    <a:pt x="151162" y="6694"/>
                    <a:pt x="150129" y="8897"/>
                  </a:cubicBezTo>
                  <a:cubicBezTo>
                    <a:pt x="144317" y="21323"/>
                    <a:pt x="145247" y="34678"/>
                    <a:pt x="145809" y="47683"/>
                  </a:cubicBezTo>
                  <a:cubicBezTo>
                    <a:pt x="146284" y="58724"/>
                    <a:pt x="146889" y="69761"/>
                    <a:pt x="147583" y="80790"/>
                  </a:cubicBezTo>
                  <a:cubicBezTo>
                    <a:pt x="143387" y="81810"/>
                    <a:pt x="139148" y="82710"/>
                    <a:pt x="135037" y="84009"/>
                  </a:cubicBezTo>
                  <a:cubicBezTo>
                    <a:pt x="121116" y="88402"/>
                    <a:pt x="108626" y="95093"/>
                    <a:pt x="99003" y="106490"/>
                  </a:cubicBezTo>
                  <a:cubicBezTo>
                    <a:pt x="93855" y="112585"/>
                    <a:pt x="90508" y="119516"/>
                    <a:pt x="88167" y="127039"/>
                  </a:cubicBezTo>
                  <a:cubicBezTo>
                    <a:pt x="85651" y="135114"/>
                    <a:pt x="80941" y="141175"/>
                    <a:pt x="74070" y="146511"/>
                  </a:cubicBezTo>
                  <a:cubicBezTo>
                    <a:pt x="51121" y="164320"/>
                    <a:pt x="40363" y="188250"/>
                    <a:pt x="41207" y="217286"/>
                  </a:cubicBezTo>
                  <a:cubicBezTo>
                    <a:pt x="41640" y="232215"/>
                    <a:pt x="44756" y="246642"/>
                    <a:pt x="50873" y="260268"/>
                  </a:cubicBezTo>
                  <a:cubicBezTo>
                    <a:pt x="54580" y="268532"/>
                    <a:pt x="55052" y="276710"/>
                    <a:pt x="53136" y="285471"/>
                  </a:cubicBezTo>
                  <a:cubicBezTo>
                    <a:pt x="49690" y="301185"/>
                    <a:pt x="43513" y="315959"/>
                    <a:pt x="38018" y="330957"/>
                  </a:cubicBezTo>
                  <a:cubicBezTo>
                    <a:pt x="33488" y="343314"/>
                    <a:pt x="28923" y="355568"/>
                    <a:pt x="27856" y="368860"/>
                  </a:cubicBezTo>
                  <a:cubicBezTo>
                    <a:pt x="26017" y="391753"/>
                    <a:pt x="29129" y="413990"/>
                    <a:pt x="37332" y="435331"/>
                  </a:cubicBezTo>
                  <a:cubicBezTo>
                    <a:pt x="45781" y="457307"/>
                    <a:pt x="51618" y="479741"/>
                    <a:pt x="53466" y="503264"/>
                  </a:cubicBezTo>
                  <a:cubicBezTo>
                    <a:pt x="54623" y="517983"/>
                    <a:pt x="56363" y="532668"/>
                    <a:pt x="61627" y="548853"/>
                  </a:cubicBezTo>
                  <a:cubicBezTo>
                    <a:pt x="61588" y="548758"/>
                    <a:pt x="62150" y="550756"/>
                    <a:pt x="63161" y="552487"/>
                  </a:cubicBezTo>
                  <a:cubicBezTo>
                    <a:pt x="66916" y="558904"/>
                    <a:pt x="70739" y="560100"/>
                    <a:pt x="77567" y="557648"/>
                  </a:cubicBezTo>
                  <a:cubicBezTo>
                    <a:pt x="84070" y="555316"/>
                    <a:pt x="87280" y="550957"/>
                    <a:pt x="88137" y="544018"/>
                  </a:cubicBezTo>
                  <a:cubicBezTo>
                    <a:pt x="90983" y="521022"/>
                    <a:pt x="97396" y="499051"/>
                    <a:pt x="107811" y="478267"/>
                  </a:cubicBezTo>
                  <a:cubicBezTo>
                    <a:pt x="110932" y="472039"/>
                    <a:pt x="113465" y="465498"/>
                    <a:pt x="115968" y="458983"/>
                  </a:cubicBezTo>
                  <a:cubicBezTo>
                    <a:pt x="123443" y="439523"/>
                    <a:pt x="126954" y="419502"/>
                    <a:pt x="124189" y="398624"/>
                  </a:cubicBezTo>
                  <a:cubicBezTo>
                    <a:pt x="123002" y="389666"/>
                    <a:pt x="121266" y="380840"/>
                    <a:pt x="118818" y="372118"/>
                  </a:cubicBezTo>
                  <a:cubicBezTo>
                    <a:pt x="115372" y="359851"/>
                    <a:pt x="112372" y="347605"/>
                    <a:pt x="116109" y="334639"/>
                  </a:cubicBezTo>
                  <a:cubicBezTo>
                    <a:pt x="118883" y="325025"/>
                    <a:pt x="122736" y="316062"/>
                    <a:pt x="128809" y="308188"/>
                  </a:cubicBezTo>
                  <a:cubicBezTo>
                    <a:pt x="135106" y="300027"/>
                    <a:pt x="140460" y="291343"/>
                    <a:pt x="145393" y="282308"/>
                  </a:cubicBezTo>
                  <a:cubicBezTo>
                    <a:pt x="153365" y="267705"/>
                    <a:pt x="156147" y="252244"/>
                    <a:pt x="153618" y="235935"/>
                  </a:cubicBezTo>
                  <a:cubicBezTo>
                    <a:pt x="151325" y="221156"/>
                    <a:pt x="145342" y="207603"/>
                    <a:pt x="137883" y="194800"/>
                  </a:cubicBezTo>
                  <a:cubicBezTo>
                    <a:pt x="132174" y="184993"/>
                    <a:pt x="128398" y="174672"/>
                    <a:pt x="128192" y="163407"/>
                  </a:cubicBezTo>
                  <a:cubicBezTo>
                    <a:pt x="127802" y="142353"/>
                    <a:pt x="133027" y="122718"/>
                    <a:pt x="144879" y="105127"/>
                  </a:cubicBezTo>
                  <a:cubicBezTo>
                    <a:pt x="146143" y="103254"/>
                    <a:pt x="147532" y="101467"/>
                    <a:pt x="148921" y="99679"/>
                  </a:cubicBezTo>
                  <a:cubicBezTo>
                    <a:pt x="150125" y="114686"/>
                    <a:pt x="151625" y="129670"/>
                    <a:pt x="153691" y="144604"/>
                  </a:cubicBezTo>
                  <a:cubicBezTo>
                    <a:pt x="157339" y="171024"/>
                    <a:pt x="161715" y="197295"/>
                    <a:pt x="168393" y="223175"/>
                  </a:cubicBezTo>
                  <a:cubicBezTo>
                    <a:pt x="172795" y="240234"/>
                    <a:pt x="176558" y="257465"/>
                    <a:pt x="180244" y="274700"/>
                  </a:cubicBezTo>
                  <a:cubicBezTo>
                    <a:pt x="185397" y="298788"/>
                    <a:pt x="188431" y="323242"/>
                    <a:pt x="192045" y="347587"/>
                  </a:cubicBezTo>
                  <a:cubicBezTo>
                    <a:pt x="193789" y="359362"/>
                    <a:pt x="195263" y="371175"/>
                    <a:pt x="197252" y="382906"/>
                  </a:cubicBezTo>
                  <a:cubicBezTo>
                    <a:pt x="198157" y="388230"/>
                    <a:pt x="197771" y="392272"/>
                    <a:pt x="192816" y="395705"/>
                  </a:cubicBezTo>
                  <a:cubicBezTo>
                    <a:pt x="187051" y="399700"/>
                    <a:pt x="183082" y="405606"/>
                    <a:pt x="178860" y="411187"/>
                  </a:cubicBezTo>
                  <a:cubicBezTo>
                    <a:pt x="169859" y="423103"/>
                    <a:pt x="163395" y="436326"/>
                    <a:pt x="158153" y="450213"/>
                  </a:cubicBezTo>
                  <a:cubicBezTo>
                    <a:pt x="149255" y="473783"/>
                    <a:pt x="145427" y="497924"/>
                    <a:pt x="145942" y="522552"/>
                  </a:cubicBezTo>
                  <a:cubicBezTo>
                    <a:pt x="143357" y="526033"/>
                    <a:pt x="140901" y="529616"/>
                    <a:pt x="138831" y="533397"/>
                  </a:cubicBezTo>
                  <a:cubicBezTo>
                    <a:pt x="129572" y="550280"/>
                    <a:pt x="115685" y="561926"/>
                    <a:pt x="98369" y="569641"/>
                  </a:cubicBezTo>
                  <a:cubicBezTo>
                    <a:pt x="92706" y="572166"/>
                    <a:pt x="87524" y="575389"/>
                    <a:pt x="82274" y="578561"/>
                  </a:cubicBezTo>
                  <a:cubicBezTo>
                    <a:pt x="71099" y="585316"/>
                    <a:pt x="65107" y="594930"/>
                    <a:pt x="66663" y="608239"/>
                  </a:cubicBezTo>
                  <a:cubicBezTo>
                    <a:pt x="67996" y="619653"/>
                    <a:pt x="63817" y="629186"/>
                    <a:pt x="57268" y="637930"/>
                  </a:cubicBezTo>
                  <a:cubicBezTo>
                    <a:pt x="52356" y="644483"/>
                    <a:pt x="47058" y="650750"/>
                    <a:pt x="41863" y="657089"/>
                  </a:cubicBezTo>
                  <a:cubicBezTo>
                    <a:pt x="32510" y="668499"/>
                    <a:pt x="23158" y="679913"/>
                    <a:pt x="13702" y="691242"/>
                  </a:cubicBezTo>
                  <a:cubicBezTo>
                    <a:pt x="9176" y="696668"/>
                    <a:pt x="6086" y="703008"/>
                    <a:pt x="3257" y="709279"/>
                  </a:cubicBezTo>
                  <a:cubicBezTo>
                    <a:pt x="-524" y="717671"/>
                    <a:pt x="-1458" y="726676"/>
                    <a:pt x="2854" y="735489"/>
                  </a:cubicBezTo>
                  <a:cubicBezTo>
                    <a:pt x="4654" y="739171"/>
                    <a:pt x="5910" y="743187"/>
                    <a:pt x="8130" y="746586"/>
                  </a:cubicBezTo>
                  <a:cubicBezTo>
                    <a:pt x="16270" y="759063"/>
                    <a:pt x="20963" y="773109"/>
                    <a:pt x="27045" y="786530"/>
                  </a:cubicBezTo>
                  <a:cubicBezTo>
                    <a:pt x="32107" y="797699"/>
                    <a:pt x="34143" y="809101"/>
                    <a:pt x="32630" y="821248"/>
                  </a:cubicBezTo>
                  <a:cubicBezTo>
                    <a:pt x="32232" y="824463"/>
                    <a:pt x="32219" y="827815"/>
                    <a:pt x="32643" y="831025"/>
                  </a:cubicBezTo>
                  <a:cubicBezTo>
                    <a:pt x="33166" y="834977"/>
                    <a:pt x="37800" y="837000"/>
                    <a:pt x="41173" y="834853"/>
                  </a:cubicBezTo>
                  <a:cubicBezTo>
                    <a:pt x="43213" y="833554"/>
                    <a:pt x="44992" y="831788"/>
                    <a:pt x="46741" y="830087"/>
                  </a:cubicBezTo>
                  <a:cubicBezTo>
                    <a:pt x="76950" y="800747"/>
                    <a:pt x="94159" y="764725"/>
                    <a:pt x="101167" y="723565"/>
                  </a:cubicBezTo>
                  <a:cubicBezTo>
                    <a:pt x="104408" y="704559"/>
                    <a:pt x="106474" y="685395"/>
                    <a:pt x="107528" y="666146"/>
                  </a:cubicBezTo>
                  <a:cubicBezTo>
                    <a:pt x="108261" y="652777"/>
                    <a:pt x="112899" y="641449"/>
                    <a:pt x="123717" y="633043"/>
                  </a:cubicBezTo>
                  <a:cubicBezTo>
                    <a:pt x="125976" y="631286"/>
                    <a:pt x="127948" y="629164"/>
                    <a:pt x="130113" y="627278"/>
                  </a:cubicBezTo>
                  <a:cubicBezTo>
                    <a:pt x="146075" y="613374"/>
                    <a:pt x="156160" y="596113"/>
                    <a:pt x="161265" y="575505"/>
                  </a:cubicBezTo>
                  <a:cubicBezTo>
                    <a:pt x="165731" y="557472"/>
                    <a:pt x="165071" y="539989"/>
                    <a:pt x="158342" y="520902"/>
                  </a:cubicBezTo>
                  <a:cubicBezTo>
                    <a:pt x="157712" y="519483"/>
                    <a:pt x="157004" y="518373"/>
                    <a:pt x="156237" y="517584"/>
                  </a:cubicBezTo>
                  <a:cubicBezTo>
                    <a:pt x="157780" y="495335"/>
                    <a:pt x="162225" y="473762"/>
                    <a:pt x="170635" y="452901"/>
                  </a:cubicBezTo>
                  <a:cubicBezTo>
                    <a:pt x="177013" y="437080"/>
                    <a:pt x="185962" y="423038"/>
                    <a:pt x="197167" y="410325"/>
                  </a:cubicBezTo>
                  <a:cubicBezTo>
                    <a:pt x="197934" y="409455"/>
                    <a:pt x="199121" y="408461"/>
                    <a:pt x="200141" y="408427"/>
                  </a:cubicBezTo>
                  <a:cubicBezTo>
                    <a:pt x="201599" y="408380"/>
                    <a:pt x="201680" y="410004"/>
                    <a:pt x="201886" y="411213"/>
                  </a:cubicBezTo>
                  <a:cubicBezTo>
                    <a:pt x="202717" y="416060"/>
                    <a:pt x="203485" y="420925"/>
                    <a:pt x="204419" y="425752"/>
                  </a:cubicBezTo>
                  <a:cubicBezTo>
                    <a:pt x="210261" y="456008"/>
                    <a:pt x="214672" y="486526"/>
                    <a:pt x="221911" y="516517"/>
                  </a:cubicBezTo>
                  <a:cubicBezTo>
                    <a:pt x="219129" y="518429"/>
                    <a:pt x="217616" y="521283"/>
                    <a:pt x="216262" y="524224"/>
                  </a:cubicBezTo>
                  <a:cubicBezTo>
                    <a:pt x="212786" y="531755"/>
                    <a:pt x="210938" y="539766"/>
                    <a:pt x="210081" y="547940"/>
                  </a:cubicBezTo>
                  <a:cubicBezTo>
                    <a:pt x="208718" y="560936"/>
                    <a:pt x="204187" y="572569"/>
                    <a:pt x="196369" y="583001"/>
                  </a:cubicBezTo>
                  <a:cubicBezTo>
                    <a:pt x="194158" y="585950"/>
                    <a:pt x="192160" y="589070"/>
                    <a:pt x="190201" y="592195"/>
                  </a:cubicBezTo>
                  <a:cubicBezTo>
                    <a:pt x="183961" y="602148"/>
                    <a:pt x="180429" y="613052"/>
                    <a:pt x="180296" y="624762"/>
                  </a:cubicBezTo>
                  <a:cubicBezTo>
                    <a:pt x="180125" y="640047"/>
                    <a:pt x="181826" y="655122"/>
                    <a:pt x="189027" y="668966"/>
                  </a:cubicBezTo>
                  <a:cubicBezTo>
                    <a:pt x="195516" y="681444"/>
                    <a:pt x="195941" y="693882"/>
                    <a:pt x="190369" y="706844"/>
                  </a:cubicBezTo>
                  <a:cubicBezTo>
                    <a:pt x="183956" y="721751"/>
                    <a:pt x="182542" y="736286"/>
                    <a:pt x="184775" y="750504"/>
                  </a:cubicBezTo>
                  <a:cubicBezTo>
                    <a:pt x="178333" y="755291"/>
                    <a:pt x="173206" y="761472"/>
                    <a:pt x="169627" y="769715"/>
                  </a:cubicBezTo>
                  <a:cubicBezTo>
                    <a:pt x="166520" y="776873"/>
                    <a:pt x="163490" y="784048"/>
                    <a:pt x="162847" y="791969"/>
                  </a:cubicBezTo>
                  <a:cubicBezTo>
                    <a:pt x="162289" y="798810"/>
                    <a:pt x="159126" y="804425"/>
                    <a:pt x="154621" y="809448"/>
                  </a:cubicBezTo>
                  <a:cubicBezTo>
                    <a:pt x="149418" y="815247"/>
                    <a:pt x="144249" y="821085"/>
                    <a:pt x="139225" y="827039"/>
                  </a:cubicBezTo>
                  <a:cubicBezTo>
                    <a:pt x="133109" y="834296"/>
                    <a:pt x="127674" y="842187"/>
                    <a:pt x="124926" y="851256"/>
                  </a:cubicBezTo>
                  <a:cubicBezTo>
                    <a:pt x="118458" y="872627"/>
                    <a:pt x="117211" y="894084"/>
                    <a:pt x="127386" y="914830"/>
                  </a:cubicBezTo>
                  <a:cubicBezTo>
                    <a:pt x="134587" y="929510"/>
                    <a:pt x="133876" y="944066"/>
                    <a:pt x="128274" y="958927"/>
                  </a:cubicBezTo>
                  <a:cubicBezTo>
                    <a:pt x="125535" y="966205"/>
                    <a:pt x="123083" y="973599"/>
                    <a:pt x="120743" y="981014"/>
                  </a:cubicBezTo>
                  <a:cubicBezTo>
                    <a:pt x="113345" y="1004507"/>
                    <a:pt x="116101" y="1027408"/>
                    <a:pt x="126701" y="1049101"/>
                  </a:cubicBezTo>
                  <a:cubicBezTo>
                    <a:pt x="131000" y="1057901"/>
                    <a:pt x="135286" y="1066756"/>
                    <a:pt x="139709" y="1075521"/>
                  </a:cubicBezTo>
                  <a:cubicBezTo>
                    <a:pt x="140995" y="1078076"/>
                    <a:pt x="142526" y="1080506"/>
                    <a:pt x="143914" y="1083010"/>
                  </a:cubicBezTo>
                  <a:cubicBezTo>
                    <a:pt x="153627" y="1100536"/>
                    <a:pt x="165414" y="1116965"/>
                    <a:pt x="172032" y="1136129"/>
                  </a:cubicBezTo>
                  <a:cubicBezTo>
                    <a:pt x="172568" y="1137676"/>
                    <a:pt x="173245" y="1139194"/>
                    <a:pt x="174051" y="1140612"/>
                  </a:cubicBezTo>
                  <a:cubicBezTo>
                    <a:pt x="175988" y="1144016"/>
                    <a:pt x="178697" y="1146446"/>
                    <a:pt x="182889" y="1146155"/>
                  </a:cubicBezTo>
                  <a:cubicBezTo>
                    <a:pt x="186940" y="1145872"/>
                    <a:pt x="187921" y="1142400"/>
                    <a:pt x="189177" y="1139421"/>
                  </a:cubicBezTo>
                  <a:cubicBezTo>
                    <a:pt x="190772" y="1135645"/>
                    <a:pt x="192615" y="1131899"/>
                    <a:pt x="193596" y="1127951"/>
                  </a:cubicBezTo>
                  <a:cubicBezTo>
                    <a:pt x="195388" y="1120724"/>
                    <a:pt x="198418" y="1114012"/>
                    <a:pt x="201239" y="1107197"/>
                  </a:cubicBezTo>
                  <a:cubicBezTo>
                    <a:pt x="206099" y="1095461"/>
                    <a:pt x="211736" y="1084068"/>
                    <a:pt x="216948" y="1072504"/>
                  </a:cubicBezTo>
                  <a:cubicBezTo>
                    <a:pt x="230419" y="1042599"/>
                    <a:pt x="242837" y="1012235"/>
                    <a:pt x="251045" y="980345"/>
                  </a:cubicBezTo>
                  <a:cubicBezTo>
                    <a:pt x="252798" y="973530"/>
                    <a:pt x="255777" y="967276"/>
                    <a:pt x="260436" y="961863"/>
                  </a:cubicBezTo>
                  <a:cubicBezTo>
                    <a:pt x="262836" y="959072"/>
                    <a:pt x="264868" y="955969"/>
                    <a:pt x="267135" y="953059"/>
                  </a:cubicBezTo>
                  <a:cubicBezTo>
                    <a:pt x="278524" y="938460"/>
                    <a:pt x="285755" y="922211"/>
                    <a:pt x="286539" y="903493"/>
                  </a:cubicBezTo>
                  <a:cubicBezTo>
                    <a:pt x="287006" y="892439"/>
                    <a:pt x="287731" y="881354"/>
                    <a:pt x="287358" y="870317"/>
                  </a:cubicBezTo>
                  <a:cubicBezTo>
                    <a:pt x="287006" y="859872"/>
                    <a:pt x="290294" y="851033"/>
                    <a:pt x="296260" y="842855"/>
                  </a:cubicBezTo>
                  <a:cubicBezTo>
                    <a:pt x="297709" y="840871"/>
                    <a:pt x="299295" y="838967"/>
                    <a:pt x="300602" y="836893"/>
                  </a:cubicBezTo>
                  <a:cubicBezTo>
                    <a:pt x="306946" y="826825"/>
                    <a:pt x="310397" y="815916"/>
                    <a:pt x="307628" y="804086"/>
                  </a:cubicBezTo>
                  <a:cubicBezTo>
                    <a:pt x="305489" y="794948"/>
                    <a:pt x="303843" y="785608"/>
                    <a:pt x="299647" y="776268"/>
                  </a:cubicBezTo>
                  <a:cubicBezTo>
                    <a:pt x="297594" y="769346"/>
                    <a:pt x="292951" y="763067"/>
                    <a:pt x="288267" y="756834"/>
                  </a:cubicBezTo>
                  <a:cubicBezTo>
                    <a:pt x="285721" y="753453"/>
                    <a:pt x="283093" y="750135"/>
                    <a:pt x="280483" y="746800"/>
                  </a:cubicBezTo>
                  <a:cubicBezTo>
                    <a:pt x="280817" y="746359"/>
                    <a:pt x="281164" y="745926"/>
                    <a:pt x="281490" y="745476"/>
                  </a:cubicBezTo>
                  <a:cubicBezTo>
                    <a:pt x="292741" y="729998"/>
                    <a:pt x="297182" y="713290"/>
                    <a:pt x="296153" y="695995"/>
                  </a:cubicBezTo>
                  <a:cubicBezTo>
                    <a:pt x="298502" y="701958"/>
                    <a:pt x="300855" y="707916"/>
                    <a:pt x="303290" y="713826"/>
                  </a:cubicBezTo>
                  <a:cubicBezTo>
                    <a:pt x="306097" y="720654"/>
                    <a:pt x="309226" y="727495"/>
                    <a:pt x="310855" y="734636"/>
                  </a:cubicBezTo>
                  <a:cubicBezTo>
                    <a:pt x="314601" y="751099"/>
                    <a:pt x="321472" y="766496"/>
                    <a:pt x="326478" y="782526"/>
                  </a:cubicBezTo>
                  <a:cubicBezTo>
                    <a:pt x="332586" y="802076"/>
                    <a:pt x="338278" y="821758"/>
                    <a:pt x="344365" y="841312"/>
                  </a:cubicBezTo>
                  <a:cubicBezTo>
                    <a:pt x="345445" y="844771"/>
                    <a:pt x="345749" y="848582"/>
                    <a:pt x="345788" y="852238"/>
                  </a:cubicBezTo>
                  <a:cubicBezTo>
                    <a:pt x="345934" y="865774"/>
                    <a:pt x="346307" y="879305"/>
                    <a:pt x="345291" y="892841"/>
                  </a:cubicBezTo>
                  <a:cubicBezTo>
                    <a:pt x="343482" y="917003"/>
                    <a:pt x="341510" y="941130"/>
                    <a:pt x="336770" y="964940"/>
                  </a:cubicBezTo>
                  <a:cubicBezTo>
                    <a:pt x="336238" y="967589"/>
                    <a:pt x="335891" y="970281"/>
                    <a:pt x="335600" y="972973"/>
                  </a:cubicBezTo>
                  <a:cubicBezTo>
                    <a:pt x="335373" y="973050"/>
                    <a:pt x="335158" y="973089"/>
                    <a:pt x="334922" y="973174"/>
                  </a:cubicBezTo>
                  <a:cubicBezTo>
                    <a:pt x="328780" y="975485"/>
                    <a:pt x="325167" y="980564"/>
                    <a:pt x="321781" y="985682"/>
                  </a:cubicBezTo>
                  <a:cubicBezTo>
                    <a:pt x="310898" y="1002145"/>
                    <a:pt x="298305" y="1017280"/>
                    <a:pt x="286218" y="1032830"/>
                  </a:cubicBezTo>
                  <a:cubicBezTo>
                    <a:pt x="266608" y="1058059"/>
                    <a:pt x="254182" y="1086091"/>
                    <a:pt x="254958" y="1118963"/>
                  </a:cubicBezTo>
                  <a:cubicBezTo>
                    <a:pt x="255352" y="1135730"/>
                    <a:pt x="249519" y="1151169"/>
                    <a:pt x="242489" y="1166081"/>
                  </a:cubicBezTo>
                  <a:cubicBezTo>
                    <a:pt x="236540" y="1178704"/>
                    <a:pt x="230891" y="1191417"/>
                    <a:pt x="226515" y="1204696"/>
                  </a:cubicBezTo>
                  <a:cubicBezTo>
                    <a:pt x="218212" y="1229878"/>
                    <a:pt x="218371" y="1255677"/>
                    <a:pt x="221714" y="1281437"/>
                  </a:cubicBezTo>
                  <a:cubicBezTo>
                    <a:pt x="225096" y="1307489"/>
                    <a:pt x="228105" y="1333541"/>
                    <a:pt x="229631" y="1359764"/>
                  </a:cubicBezTo>
                  <a:cubicBezTo>
                    <a:pt x="229798" y="1362619"/>
                    <a:pt x="229999" y="1365568"/>
                    <a:pt x="230869" y="1368255"/>
                  </a:cubicBezTo>
                  <a:cubicBezTo>
                    <a:pt x="232717" y="1374102"/>
                    <a:pt x="239549" y="1375482"/>
                    <a:pt x="243531" y="1370917"/>
                  </a:cubicBezTo>
                  <a:close/>
                </a:path>
              </a:pathLst>
            </a:custGeom>
            <a:grpFill/>
            <a:ln w="12700" cap="flat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83C4BE"/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0" name="图形 160">
            <a:extLst>
              <a:ext uri="{FF2B5EF4-FFF2-40B4-BE49-F238E27FC236}">
                <a16:creationId xmlns:a16="http://schemas.microsoft.com/office/drawing/2014/main" id="{D32D0F38-7893-17AA-815F-4F12242C1400}"/>
              </a:ext>
            </a:extLst>
          </p:cNvPr>
          <p:cNvGrpSpPr/>
          <p:nvPr userDrawn="1"/>
        </p:nvGrpSpPr>
        <p:grpSpPr>
          <a:xfrm rot="3254991">
            <a:off x="11238163" y="1077844"/>
            <a:ext cx="1020876" cy="1829453"/>
            <a:chOff x="2328952" y="2364897"/>
            <a:chExt cx="792497" cy="1420188"/>
          </a:xfrm>
          <a:noFill/>
        </p:grpSpPr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21DFAEFC-2C43-CFAB-8C86-F13924011159}"/>
                </a:ext>
              </a:extLst>
            </p:cNvPr>
            <p:cNvSpPr/>
            <p:nvPr/>
          </p:nvSpPr>
          <p:spPr>
            <a:xfrm>
              <a:off x="2487152" y="2885499"/>
              <a:ext cx="308" cy="745"/>
            </a:xfrm>
            <a:custGeom>
              <a:avLst/>
              <a:gdLst>
                <a:gd name="connsiteX0" fmla="*/ 309 w 308"/>
                <a:gd name="connsiteY0" fmla="*/ 746 h 745"/>
                <a:gd name="connsiteX1" fmla="*/ 0 w 308"/>
                <a:gd name="connsiteY1" fmla="*/ 0 h 745"/>
                <a:gd name="connsiteX2" fmla="*/ 94 w 308"/>
                <a:gd name="connsiteY2" fmla="*/ 296 h 745"/>
                <a:gd name="connsiteX3" fmla="*/ 227 w 308"/>
                <a:gd name="connsiteY3" fmla="*/ 562 h 745"/>
                <a:gd name="connsiteX4" fmla="*/ 309 w 308"/>
                <a:gd name="connsiteY4" fmla="*/ 746 h 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" h="745">
                  <a:moveTo>
                    <a:pt x="309" y="746"/>
                  </a:moveTo>
                  <a:cubicBezTo>
                    <a:pt x="253" y="613"/>
                    <a:pt x="167" y="403"/>
                    <a:pt x="0" y="0"/>
                  </a:cubicBezTo>
                  <a:cubicBezTo>
                    <a:pt x="34" y="99"/>
                    <a:pt x="60" y="197"/>
                    <a:pt x="94" y="296"/>
                  </a:cubicBezTo>
                  <a:cubicBezTo>
                    <a:pt x="137" y="390"/>
                    <a:pt x="184" y="459"/>
                    <a:pt x="227" y="562"/>
                  </a:cubicBezTo>
                  <a:cubicBezTo>
                    <a:pt x="261" y="630"/>
                    <a:pt x="283" y="686"/>
                    <a:pt x="309" y="746"/>
                  </a:cubicBez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FEDBD0"/>
                  </a:gs>
                  <a:gs pos="100000">
                    <a:srgbClr val="FEDBD0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1D71B5F-7707-A4C9-A140-1E9F116F6749}"/>
                </a:ext>
              </a:extLst>
            </p:cNvPr>
            <p:cNvSpPr/>
            <p:nvPr/>
          </p:nvSpPr>
          <p:spPr>
            <a:xfrm>
              <a:off x="2487461" y="2886244"/>
              <a:ext cx="61" cy="148"/>
            </a:xfrm>
            <a:custGeom>
              <a:avLst/>
              <a:gdLst>
                <a:gd name="connsiteX0" fmla="*/ 0 w 61"/>
                <a:gd name="connsiteY0" fmla="*/ 0 h 148"/>
                <a:gd name="connsiteX1" fmla="*/ 0 w 61"/>
                <a:gd name="connsiteY1" fmla="*/ 0 h 148"/>
                <a:gd name="connsiteX2" fmla="*/ 0 w 61"/>
                <a:gd name="connsiteY2" fmla="*/ 0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" h="148">
                  <a:moveTo>
                    <a:pt x="0" y="0"/>
                  </a:moveTo>
                  <a:cubicBezTo>
                    <a:pt x="94" y="227"/>
                    <a:pt x="69" y="1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FEDBD0"/>
                  </a:gs>
                  <a:gs pos="100000">
                    <a:srgbClr val="FEDBD0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CF4A6B70-02DD-EF79-D18A-9B8BC4E17A72}"/>
                </a:ext>
              </a:extLst>
            </p:cNvPr>
            <p:cNvSpPr/>
            <p:nvPr/>
          </p:nvSpPr>
          <p:spPr>
            <a:xfrm>
              <a:off x="2328952" y="2364897"/>
              <a:ext cx="792497" cy="1420188"/>
            </a:xfrm>
            <a:custGeom>
              <a:avLst/>
              <a:gdLst>
                <a:gd name="connsiteX0" fmla="*/ 243531 w 792497"/>
                <a:gd name="connsiteY0" fmla="*/ 1370917 h 1420188"/>
                <a:gd name="connsiteX1" fmla="*/ 247522 w 792497"/>
                <a:gd name="connsiteY1" fmla="*/ 1364758 h 1420188"/>
                <a:gd name="connsiteX2" fmla="*/ 270204 w 792497"/>
                <a:gd name="connsiteY2" fmla="*/ 1316974 h 1420188"/>
                <a:gd name="connsiteX3" fmla="*/ 282317 w 792497"/>
                <a:gd name="connsiteY3" fmla="*/ 1266997 h 1420188"/>
                <a:gd name="connsiteX4" fmla="*/ 291254 w 792497"/>
                <a:gd name="connsiteY4" fmla="*/ 1230105 h 1420188"/>
                <a:gd name="connsiteX5" fmla="*/ 305103 w 792497"/>
                <a:gd name="connsiteY5" fmla="*/ 1204053 h 1420188"/>
                <a:gd name="connsiteX6" fmla="*/ 325698 w 792497"/>
                <a:gd name="connsiteY6" fmla="*/ 1142876 h 1420188"/>
                <a:gd name="connsiteX7" fmla="*/ 326273 w 792497"/>
                <a:gd name="connsiteY7" fmla="*/ 1117702 h 1420188"/>
                <a:gd name="connsiteX8" fmla="*/ 344275 w 792497"/>
                <a:gd name="connsiteY8" fmla="*/ 1162301 h 1420188"/>
                <a:gd name="connsiteX9" fmla="*/ 353563 w 792497"/>
                <a:gd name="connsiteY9" fmla="*/ 1213037 h 1420188"/>
                <a:gd name="connsiteX10" fmla="*/ 354785 w 792497"/>
                <a:gd name="connsiteY10" fmla="*/ 1222051 h 1420188"/>
                <a:gd name="connsiteX11" fmla="*/ 351274 w 792497"/>
                <a:gd name="connsiteY11" fmla="*/ 1225707 h 1420188"/>
                <a:gd name="connsiteX12" fmla="*/ 327464 w 792497"/>
                <a:gd name="connsiteY12" fmla="*/ 1262921 h 1420188"/>
                <a:gd name="connsiteX13" fmla="*/ 312531 w 792497"/>
                <a:gd name="connsiteY13" fmla="*/ 1301544 h 1420188"/>
                <a:gd name="connsiteX14" fmla="*/ 319895 w 792497"/>
                <a:gd name="connsiteY14" fmla="*/ 1353425 h 1420188"/>
                <a:gd name="connsiteX15" fmla="*/ 327280 w 792497"/>
                <a:gd name="connsiteY15" fmla="*/ 1367582 h 1420188"/>
                <a:gd name="connsiteX16" fmla="*/ 357721 w 792497"/>
                <a:gd name="connsiteY16" fmla="*/ 1413775 h 1420188"/>
                <a:gd name="connsiteX17" fmla="*/ 361484 w 792497"/>
                <a:gd name="connsiteY17" fmla="*/ 1417937 h 1420188"/>
                <a:gd name="connsiteX18" fmla="*/ 361493 w 792497"/>
                <a:gd name="connsiteY18" fmla="*/ 1418006 h 1420188"/>
                <a:gd name="connsiteX19" fmla="*/ 363966 w 792497"/>
                <a:gd name="connsiteY19" fmla="*/ 1420157 h 1420188"/>
                <a:gd name="connsiteX20" fmla="*/ 364648 w 792497"/>
                <a:gd name="connsiteY20" fmla="*/ 1419870 h 1420188"/>
                <a:gd name="connsiteX21" fmla="*/ 371026 w 792497"/>
                <a:gd name="connsiteY21" fmla="*/ 1416681 h 1420188"/>
                <a:gd name="connsiteX22" fmla="*/ 372873 w 792497"/>
                <a:gd name="connsiteY22" fmla="*/ 1410839 h 1420188"/>
                <a:gd name="connsiteX23" fmla="*/ 374502 w 792497"/>
                <a:gd name="connsiteY23" fmla="*/ 1375392 h 1420188"/>
                <a:gd name="connsiteX24" fmla="*/ 370125 w 792497"/>
                <a:gd name="connsiteY24" fmla="*/ 1339992 h 1420188"/>
                <a:gd name="connsiteX25" fmla="*/ 372933 w 792497"/>
                <a:gd name="connsiteY25" fmla="*/ 1309589 h 1420188"/>
                <a:gd name="connsiteX26" fmla="*/ 378201 w 792497"/>
                <a:gd name="connsiteY26" fmla="*/ 1288081 h 1420188"/>
                <a:gd name="connsiteX27" fmla="*/ 377866 w 792497"/>
                <a:gd name="connsiteY27" fmla="*/ 1249020 h 1420188"/>
                <a:gd name="connsiteX28" fmla="*/ 364159 w 792497"/>
                <a:gd name="connsiteY28" fmla="*/ 1226063 h 1420188"/>
                <a:gd name="connsiteX29" fmla="*/ 358244 w 792497"/>
                <a:gd name="connsiteY29" fmla="*/ 1175640 h 1420188"/>
                <a:gd name="connsiteX30" fmla="*/ 346221 w 792497"/>
                <a:gd name="connsiteY30" fmla="*/ 1129820 h 1420188"/>
                <a:gd name="connsiteX31" fmla="*/ 325703 w 792497"/>
                <a:gd name="connsiteY31" fmla="*/ 1094454 h 1420188"/>
                <a:gd name="connsiteX32" fmla="*/ 333469 w 792497"/>
                <a:gd name="connsiteY32" fmla="*/ 1065419 h 1420188"/>
                <a:gd name="connsiteX33" fmla="*/ 338261 w 792497"/>
                <a:gd name="connsiteY33" fmla="*/ 1055432 h 1420188"/>
                <a:gd name="connsiteX34" fmla="*/ 347605 w 792497"/>
                <a:gd name="connsiteY34" fmla="*/ 980058 h 1420188"/>
                <a:gd name="connsiteX35" fmla="*/ 344858 w 792497"/>
                <a:gd name="connsiteY35" fmla="*/ 974143 h 1420188"/>
                <a:gd name="connsiteX36" fmla="*/ 345428 w 792497"/>
                <a:gd name="connsiteY36" fmla="*/ 972253 h 1420188"/>
                <a:gd name="connsiteX37" fmla="*/ 353662 w 792497"/>
                <a:gd name="connsiteY37" fmla="*/ 936274 h 1420188"/>
                <a:gd name="connsiteX38" fmla="*/ 359264 w 792497"/>
                <a:gd name="connsiteY38" fmla="*/ 892318 h 1420188"/>
                <a:gd name="connsiteX39" fmla="*/ 360023 w 792497"/>
                <a:gd name="connsiteY39" fmla="*/ 890120 h 1420188"/>
                <a:gd name="connsiteX40" fmla="*/ 362209 w 792497"/>
                <a:gd name="connsiteY40" fmla="*/ 891898 h 1420188"/>
                <a:gd name="connsiteX41" fmla="*/ 374167 w 792497"/>
                <a:gd name="connsiteY41" fmla="*/ 925447 h 1420188"/>
                <a:gd name="connsiteX42" fmla="*/ 391179 w 792497"/>
                <a:gd name="connsiteY42" fmla="*/ 967705 h 1420188"/>
                <a:gd name="connsiteX43" fmla="*/ 417343 w 792497"/>
                <a:gd name="connsiteY43" fmla="*/ 1027374 h 1420188"/>
                <a:gd name="connsiteX44" fmla="*/ 446995 w 792497"/>
                <a:gd name="connsiteY44" fmla="*/ 1076880 h 1420188"/>
                <a:gd name="connsiteX45" fmla="*/ 453566 w 792497"/>
                <a:gd name="connsiteY45" fmla="*/ 1084724 h 1420188"/>
                <a:gd name="connsiteX46" fmla="*/ 440754 w 792497"/>
                <a:gd name="connsiteY46" fmla="*/ 1090948 h 1420188"/>
                <a:gd name="connsiteX47" fmla="*/ 403057 w 792497"/>
                <a:gd name="connsiteY47" fmla="*/ 1161979 h 1420188"/>
                <a:gd name="connsiteX48" fmla="*/ 406631 w 792497"/>
                <a:gd name="connsiteY48" fmla="*/ 1191182 h 1420188"/>
                <a:gd name="connsiteX49" fmla="*/ 421050 w 792497"/>
                <a:gd name="connsiteY49" fmla="*/ 1217585 h 1420188"/>
                <a:gd name="connsiteX50" fmla="*/ 431462 w 792497"/>
                <a:gd name="connsiteY50" fmla="*/ 1244730 h 1420188"/>
                <a:gd name="connsiteX51" fmla="*/ 429704 w 792497"/>
                <a:gd name="connsiteY51" fmla="*/ 1259380 h 1420188"/>
                <a:gd name="connsiteX52" fmla="*/ 427943 w 792497"/>
                <a:gd name="connsiteY52" fmla="*/ 1276504 h 1420188"/>
                <a:gd name="connsiteX53" fmla="*/ 430952 w 792497"/>
                <a:gd name="connsiteY53" fmla="*/ 1294476 h 1420188"/>
                <a:gd name="connsiteX54" fmla="*/ 446764 w 792497"/>
                <a:gd name="connsiteY54" fmla="*/ 1323537 h 1420188"/>
                <a:gd name="connsiteX55" fmla="*/ 460814 w 792497"/>
                <a:gd name="connsiteY55" fmla="*/ 1347947 h 1420188"/>
                <a:gd name="connsiteX56" fmla="*/ 464204 w 792497"/>
                <a:gd name="connsiteY56" fmla="*/ 1360999 h 1420188"/>
                <a:gd name="connsiteX57" fmla="*/ 470565 w 792497"/>
                <a:gd name="connsiteY57" fmla="*/ 1367869 h 1420188"/>
                <a:gd name="connsiteX58" fmla="*/ 478747 w 792497"/>
                <a:gd name="connsiteY58" fmla="*/ 1363690 h 1420188"/>
                <a:gd name="connsiteX59" fmla="*/ 488803 w 792497"/>
                <a:gd name="connsiteY59" fmla="*/ 1341462 h 1420188"/>
                <a:gd name="connsiteX60" fmla="*/ 493805 w 792497"/>
                <a:gd name="connsiteY60" fmla="*/ 1282787 h 1420188"/>
                <a:gd name="connsiteX61" fmla="*/ 493968 w 792497"/>
                <a:gd name="connsiteY61" fmla="*/ 1258206 h 1420188"/>
                <a:gd name="connsiteX62" fmla="*/ 496733 w 792497"/>
                <a:gd name="connsiteY62" fmla="*/ 1241159 h 1420188"/>
                <a:gd name="connsiteX63" fmla="*/ 511700 w 792497"/>
                <a:gd name="connsiteY63" fmla="*/ 1261900 h 1420188"/>
                <a:gd name="connsiteX64" fmla="*/ 536582 w 792497"/>
                <a:gd name="connsiteY64" fmla="*/ 1286358 h 1420188"/>
                <a:gd name="connsiteX65" fmla="*/ 569800 w 792497"/>
                <a:gd name="connsiteY65" fmla="*/ 1306927 h 1420188"/>
                <a:gd name="connsiteX66" fmla="*/ 579363 w 792497"/>
                <a:gd name="connsiteY66" fmla="*/ 1309924 h 1420188"/>
                <a:gd name="connsiteX67" fmla="*/ 581236 w 792497"/>
                <a:gd name="connsiteY67" fmla="*/ 1300931 h 1420188"/>
                <a:gd name="connsiteX68" fmla="*/ 569702 w 792497"/>
                <a:gd name="connsiteY68" fmla="*/ 1265094 h 1420188"/>
                <a:gd name="connsiteX69" fmla="*/ 564104 w 792497"/>
                <a:gd name="connsiteY69" fmla="*/ 1250238 h 1420188"/>
                <a:gd name="connsiteX70" fmla="*/ 561292 w 792497"/>
                <a:gd name="connsiteY70" fmla="*/ 1239599 h 1420188"/>
                <a:gd name="connsiteX71" fmla="*/ 548069 w 792497"/>
                <a:gd name="connsiteY71" fmla="*/ 1222253 h 1420188"/>
                <a:gd name="connsiteX72" fmla="*/ 534096 w 792497"/>
                <a:gd name="connsiteY72" fmla="*/ 1207306 h 1420188"/>
                <a:gd name="connsiteX73" fmla="*/ 525575 w 792497"/>
                <a:gd name="connsiteY73" fmla="*/ 1198588 h 1420188"/>
                <a:gd name="connsiteX74" fmla="*/ 519728 w 792497"/>
                <a:gd name="connsiteY74" fmla="*/ 1194615 h 1420188"/>
                <a:gd name="connsiteX75" fmla="*/ 514641 w 792497"/>
                <a:gd name="connsiteY75" fmla="*/ 1174671 h 1420188"/>
                <a:gd name="connsiteX76" fmla="*/ 512369 w 792497"/>
                <a:gd name="connsiteY76" fmla="*/ 1157252 h 1420188"/>
                <a:gd name="connsiteX77" fmla="*/ 510346 w 792497"/>
                <a:gd name="connsiteY77" fmla="*/ 1121101 h 1420188"/>
                <a:gd name="connsiteX78" fmla="*/ 507200 w 792497"/>
                <a:gd name="connsiteY78" fmla="*/ 1113493 h 1420188"/>
                <a:gd name="connsiteX79" fmla="*/ 477925 w 792497"/>
                <a:gd name="connsiteY79" fmla="*/ 1084827 h 1420188"/>
                <a:gd name="connsiteX80" fmla="*/ 462340 w 792497"/>
                <a:gd name="connsiteY80" fmla="*/ 1082521 h 1420188"/>
                <a:gd name="connsiteX81" fmla="*/ 461054 w 792497"/>
                <a:gd name="connsiteY81" fmla="*/ 1079842 h 1420188"/>
                <a:gd name="connsiteX82" fmla="*/ 451688 w 792497"/>
                <a:gd name="connsiteY82" fmla="*/ 1063961 h 1420188"/>
                <a:gd name="connsiteX83" fmla="*/ 416271 w 792497"/>
                <a:gd name="connsiteY83" fmla="*/ 989672 h 1420188"/>
                <a:gd name="connsiteX84" fmla="*/ 416464 w 792497"/>
                <a:gd name="connsiteY84" fmla="*/ 986792 h 1420188"/>
                <a:gd name="connsiteX85" fmla="*/ 418414 w 792497"/>
                <a:gd name="connsiteY85" fmla="*/ 987898 h 1420188"/>
                <a:gd name="connsiteX86" fmla="*/ 424591 w 792497"/>
                <a:gd name="connsiteY86" fmla="*/ 993911 h 1420188"/>
                <a:gd name="connsiteX87" fmla="*/ 469678 w 792497"/>
                <a:gd name="connsiteY87" fmla="*/ 1031922 h 1420188"/>
                <a:gd name="connsiteX88" fmla="*/ 477084 w 792497"/>
                <a:gd name="connsiteY88" fmla="*/ 1036212 h 1420188"/>
                <a:gd name="connsiteX89" fmla="*/ 479540 w 792497"/>
                <a:gd name="connsiteY89" fmla="*/ 1036525 h 1420188"/>
                <a:gd name="connsiteX90" fmla="*/ 479695 w 792497"/>
                <a:gd name="connsiteY90" fmla="*/ 1038535 h 1420188"/>
                <a:gd name="connsiteX91" fmla="*/ 481594 w 792497"/>
                <a:gd name="connsiteY91" fmla="*/ 1045629 h 1420188"/>
                <a:gd name="connsiteX92" fmla="*/ 502288 w 792497"/>
                <a:gd name="connsiteY92" fmla="*/ 1081745 h 1420188"/>
                <a:gd name="connsiteX93" fmla="*/ 582702 w 792497"/>
                <a:gd name="connsiteY93" fmla="*/ 1141290 h 1420188"/>
                <a:gd name="connsiteX94" fmla="*/ 615796 w 792497"/>
                <a:gd name="connsiteY94" fmla="*/ 1163582 h 1420188"/>
                <a:gd name="connsiteX95" fmla="*/ 624994 w 792497"/>
                <a:gd name="connsiteY95" fmla="*/ 1175117 h 1420188"/>
                <a:gd name="connsiteX96" fmla="*/ 653905 w 792497"/>
                <a:gd name="connsiteY96" fmla="*/ 1213414 h 1420188"/>
                <a:gd name="connsiteX97" fmla="*/ 680793 w 792497"/>
                <a:gd name="connsiteY97" fmla="*/ 1240263 h 1420188"/>
                <a:gd name="connsiteX98" fmla="*/ 718773 w 792497"/>
                <a:gd name="connsiteY98" fmla="*/ 1260246 h 1420188"/>
                <a:gd name="connsiteX99" fmla="*/ 771906 w 792497"/>
                <a:gd name="connsiteY99" fmla="*/ 1290738 h 1420188"/>
                <a:gd name="connsiteX100" fmla="*/ 779668 w 792497"/>
                <a:gd name="connsiteY100" fmla="*/ 1296795 h 1420188"/>
                <a:gd name="connsiteX101" fmla="*/ 789659 w 792497"/>
                <a:gd name="connsiteY101" fmla="*/ 1299452 h 1420188"/>
                <a:gd name="connsiteX102" fmla="*/ 791160 w 792497"/>
                <a:gd name="connsiteY102" fmla="*/ 1288291 h 1420188"/>
                <a:gd name="connsiteX103" fmla="*/ 774225 w 792497"/>
                <a:gd name="connsiteY103" fmla="*/ 1239561 h 1420188"/>
                <a:gd name="connsiteX104" fmla="*/ 763864 w 792497"/>
                <a:gd name="connsiteY104" fmla="*/ 1220002 h 1420188"/>
                <a:gd name="connsiteX105" fmla="*/ 748884 w 792497"/>
                <a:gd name="connsiteY105" fmla="*/ 1190427 h 1420188"/>
                <a:gd name="connsiteX106" fmla="*/ 710364 w 792497"/>
                <a:gd name="connsiteY106" fmla="*/ 1146095 h 1420188"/>
                <a:gd name="connsiteX107" fmla="*/ 687424 w 792497"/>
                <a:gd name="connsiteY107" fmla="*/ 1119151 h 1420188"/>
                <a:gd name="connsiteX108" fmla="*/ 664548 w 792497"/>
                <a:gd name="connsiteY108" fmla="*/ 1093880 h 1420188"/>
                <a:gd name="connsiteX109" fmla="*/ 636700 w 792497"/>
                <a:gd name="connsiteY109" fmla="*/ 1078243 h 1420188"/>
                <a:gd name="connsiteX110" fmla="*/ 580816 w 792497"/>
                <a:gd name="connsiteY110" fmla="*/ 1047245 h 1420188"/>
                <a:gd name="connsiteX111" fmla="*/ 565235 w 792497"/>
                <a:gd name="connsiteY111" fmla="*/ 1037352 h 1420188"/>
                <a:gd name="connsiteX112" fmla="*/ 542548 w 792497"/>
                <a:gd name="connsiteY112" fmla="*/ 1028013 h 1420188"/>
                <a:gd name="connsiteX113" fmla="*/ 487504 w 792497"/>
                <a:gd name="connsiteY113" fmla="*/ 1027537 h 1420188"/>
                <a:gd name="connsiteX114" fmla="*/ 481264 w 792497"/>
                <a:gd name="connsiteY114" fmla="*/ 1029864 h 1420188"/>
                <a:gd name="connsiteX115" fmla="*/ 470111 w 792497"/>
                <a:gd name="connsiteY115" fmla="*/ 1018133 h 1420188"/>
                <a:gd name="connsiteX116" fmla="*/ 411209 w 792497"/>
                <a:gd name="connsiteY116" fmla="*/ 953929 h 1420188"/>
                <a:gd name="connsiteX117" fmla="*/ 404595 w 792497"/>
                <a:gd name="connsiteY117" fmla="*/ 945048 h 1420188"/>
                <a:gd name="connsiteX118" fmla="*/ 388501 w 792497"/>
                <a:gd name="connsiteY118" fmla="*/ 916484 h 1420188"/>
                <a:gd name="connsiteX119" fmla="*/ 364193 w 792497"/>
                <a:gd name="connsiteY119" fmla="*/ 848114 h 1420188"/>
                <a:gd name="connsiteX120" fmla="*/ 362329 w 792497"/>
                <a:gd name="connsiteY120" fmla="*/ 842264 h 1420188"/>
                <a:gd name="connsiteX121" fmla="*/ 362997 w 792497"/>
                <a:gd name="connsiteY121" fmla="*/ 840129 h 1420188"/>
                <a:gd name="connsiteX122" fmla="*/ 364943 w 792497"/>
                <a:gd name="connsiteY122" fmla="*/ 840313 h 1420188"/>
                <a:gd name="connsiteX123" fmla="*/ 371086 w 792497"/>
                <a:gd name="connsiteY123" fmla="*/ 848012 h 1420188"/>
                <a:gd name="connsiteX124" fmla="*/ 421098 w 792497"/>
                <a:gd name="connsiteY124" fmla="*/ 891183 h 1420188"/>
                <a:gd name="connsiteX125" fmla="*/ 427848 w 792497"/>
                <a:gd name="connsiteY125" fmla="*/ 894474 h 1420188"/>
                <a:gd name="connsiteX126" fmla="*/ 430896 w 792497"/>
                <a:gd name="connsiteY126" fmla="*/ 902507 h 1420188"/>
                <a:gd name="connsiteX127" fmla="*/ 448619 w 792497"/>
                <a:gd name="connsiteY127" fmla="*/ 927479 h 1420188"/>
                <a:gd name="connsiteX128" fmla="*/ 455280 w 792497"/>
                <a:gd name="connsiteY128" fmla="*/ 937796 h 1420188"/>
                <a:gd name="connsiteX129" fmla="*/ 494868 w 792497"/>
                <a:gd name="connsiteY129" fmla="*/ 958627 h 1420188"/>
                <a:gd name="connsiteX130" fmla="*/ 521781 w 792497"/>
                <a:gd name="connsiteY130" fmla="*/ 968279 h 1420188"/>
                <a:gd name="connsiteX131" fmla="*/ 532124 w 792497"/>
                <a:gd name="connsiteY131" fmla="*/ 976981 h 1420188"/>
                <a:gd name="connsiteX132" fmla="*/ 579033 w 792497"/>
                <a:gd name="connsiteY132" fmla="*/ 1005218 h 1420188"/>
                <a:gd name="connsiteX133" fmla="*/ 611604 w 792497"/>
                <a:gd name="connsiteY133" fmla="*/ 1011493 h 1420188"/>
                <a:gd name="connsiteX134" fmla="*/ 676669 w 792497"/>
                <a:gd name="connsiteY134" fmla="*/ 1010507 h 1420188"/>
                <a:gd name="connsiteX135" fmla="*/ 734097 w 792497"/>
                <a:gd name="connsiteY135" fmla="*/ 1013662 h 1420188"/>
                <a:gd name="connsiteX136" fmla="*/ 742536 w 792497"/>
                <a:gd name="connsiteY136" fmla="*/ 1015390 h 1420188"/>
                <a:gd name="connsiteX137" fmla="*/ 747410 w 792497"/>
                <a:gd name="connsiteY137" fmla="*/ 1015510 h 1420188"/>
                <a:gd name="connsiteX138" fmla="*/ 752107 w 792497"/>
                <a:gd name="connsiteY138" fmla="*/ 1011939 h 1420188"/>
                <a:gd name="connsiteX139" fmla="*/ 750899 w 792497"/>
                <a:gd name="connsiteY139" fmla="*/ 1006371 h 1420188"/>
                <a:gd name="connsiteX140" fmla="*/ 743333 w 792497"/>
                <a:gd name="connsiteY140" fmla="*/ 1000105 h 1420188"/>
                <a:gd name="connsiteX141" fmla="*/ 668388 w 792497"/>
                <a:gd name="connsiteY141" fmla="*/ 950633 h 1420188"/>
                <a:gd name="connsiteX142" fmla="*/ 630468 w 792497"/>
                <a:gd name="connsiteY142" fmla="*/ 930359 h 1420188"/>
                <a:gd name="connsiteX143" fmla="*/ 549115 w 792497"/>
                <a:gd name="connsiteY143" fmla="*/ 913664 h 1420188"/>
                <a:gd name="connsiteX144" fmla="*/ 520260 w 792497"/>
                <a:gd name="connsiteY144" fmla="*/ 904740 h 1420188"/>
                <a:gd name="connsiteX145" fmla="*/ 508125 w 792497"/>
                <a:gd name="connsiteY145" fmla="*/ 896317 h 1420188"/>
                <a:gd name="connsiteX146" fmla="*/ 439125 w 792497"/>
                <a:gd name="connsiteY146" fmla="*/ 887908 h 1420188"/>
                <a:gd name="connsiteX147" fmla="*/ 438058 w 792497"/>
                <a:gd name="connsiteY147" fmla="*/ 888337 h 1420188"/>
                <a:gd name="connsiteX148" fmla="*/ 432267 w 792497"/>
                <a:gd name="connsiteY148" fmla="*/ 885032 h 1420188"/>
                <a:gd name="connsiteX149" fmla="*/ 382041 w 792497"/>
                <a:gd name="connsiteY149" fmla="*/ 840193 h 1420188"/>
                <a:gd name="connsiteX150" fmla="*/ 341043 w 792497"/>
                <a:gd name="connsiteY150" fmla="*/ 771823 h 1420188"/>
                <a:gd name="connsiteX151" fmla="*/ 338527 w 792497"/>
                <a:gd name="connsiteY151" fmla="*/ 764901 h 1420188"/>
                <a:gd name="connsiteX152" fmla="*/ 330803 w 792497"/>
                <a:gd name="connsiteY152" fmla="*/ 740281 h 1420188"/>
                <a:gd name="connsiteX153" fmla="*/ 329625 w 792497"/>
                <a:gd name="connsiteY153" fmla="*/ 730671 h 1420188"/>
                <a:gd name="connsiteX154" fmla="*/ 337233 w 792497"/>
                <a:gd name="connsiteY154" fmla="*/ 735900 h 1420188"/>
                <a:gd name="connsiteX155" fmla="*/ 378171 w 792497"/>
                <a:gd name="connsiteY155" fmla="*/ 767203 h 1420188"/>
                <a:gd name="connsiteX156" fmla="*/ 391484 w 792497"/>
                <a:gd name="connsiteY156" fmla="*/ 773379 h 1420188"/>
                <a:gd name="connsiteX157" fmla="*/ 391565 w 792497"/>
                <a:gd name="connsiteY157" fmla="*/ 773388 h 1420188"/>
                <a:gd name="connsiteX158" fmla="*/ 392864 w 792497"/>
                <a:gd name="connsiteY158" fmla="*/ 784104 h 1420188"/>
                <a:gd name="connsiteX159" fmla="*/ 403100 w 792497"/>
                <a:gd name="connsiteY159" fmla="*/ 797738 h 1420188"/>
                <a:gd name="connsiteX160" fmla="*/ 420763 w 792497"/>
                <a:gd name="connsiteY160" fmla="*/ 808874 h 1420188"/>
                <a:gd name="connsiteX161" fmla="*/ 447784 w 792497"/>
                <a:gd name="connsiteY161" fmla="*/ 825573 h 1420188"/>
                <a:gd name="connsiteX162" fmla="*/ 502146 w 792497"/>
                <a:gd name="connsiteY162" fmla="*/ 844373 h 1420188"/>
                <a:gd name="connsiteX163" fmla="*/ 510762 w 792497"/>
                <a:gd name="connsiteY163" fmla="*/ 844304 h 1420188"/>
                <a:gd name="connsiteX164" fmla="*/ 550594 w 792497"/>
                <a:gd name="connsiteY164" fmla="*/ 854780 h 1420188"/>
                <a:gd name="connsiteX165" fmla="*/ 584605 w 792497"/>
                <a:gd name="connsiteY165" fmla="*/ 874612 h 1420188"/>
                <a:gd name="connsiteX166" fmla="*/ 618771 w 792497"/>
                <a:gd name="connsiteY166" fmla="*/ 888007 h 1420188"/>
                <a:gd name="connsiteX167" fmla="*/ 702828 w 792497"/>
                <a:gd name="connsiteY167" fmla="*/ 876429 h 1420188"/>
                <a:gd name="connsiteX168" fmla="*/ 718769 w 792497"/>
                <a:gd name="connsiteY168" fmla="*/ 869901 h 1420188"/>
                <a:gd name="connsiteX169" fmla="*/ 728104 w 792497"/>
                <a:gd name="connsiteY169" fmla="*/ 862216 h 1420188"/>
                <a:gd name="connsiteX170" fmla="*/ 725486 w 792497"/>
                <a:gd name="connsiteY170" fmla="*/ 852752 h 1420188"/>
                <a:gd name="connsiteX171" fmla="*/ 714899 w 792497"/>
                <a:gd name="connsiteY171" fmla="*/ 849786 h 1420188"/>
                <a:gd name="connsiteX172" fmla="*/ 676129 w 792497"/>
                <a:gd name="connsiteY172" fmla="*/ 843177 h 1420188"/>
                <a:gd name="connsiteX173" fmla="*/ 611647 w 792497"/>
                <a:gd name="connsiteY173" fmla="*/ 833695 h 1420188"/>
                <a:gd name="connsiteX174" fmla="*/ 566594 w 792497"/>
                <a:gd name="connsiteY174" fmla="*/ 814425 h 1420188"/>
                <a:gd name="connsiteX175" fmla="*/ 520418 w 792497"/>
                <a:gd name="connsiteY175" fmla="*/ 793829 h 1420188"/>
                <a:gd name="connsiteX176" fmla="*/ 505687 w 792497"/>
                <a:gd name="connsiteY176" fmla="*/ 792680 h 1420188"/>
                <a:gd name="connsiteX177" fmla="*/ 471684 w 792497"/>
                <a:gd name="connsiteY177" fmla="*/ 779813 h 1420188"/>
                <a:gd name="connsiteX178" fmla="*/ 405337 w 792497"/>
                <a:gd name="connsiteY178" fmla="*/ 763084 h 1420188"/>
                <a:gd name="connsiteX179" fmla="*/ 396040 w 792497"/>
                <a:gd name="connsiteY179" fmla="*/ 766393 h 1420188"/>
                <a:gd name="connsiteX180" fmla="*/ 395753 w 792497"/>
                <a:gd name="connsiteY180" fmla="*/ 766076 h 1420188"/>
                <a:gd name="connsiteX181" fmla="*/ 389006 w 792497"/>
                <a:gd name="connsiteY181" fmla="*/ 760743 h 1420188"/>
                <a:gd name="connsiteX182" fmla="*/ 321665 w 792497"/>
                <a:gd name="connsiteY182" fmla="*/ 697873 h 1420188"/>
                <a:gd name="connsiteX183" fmla="*/ 306509 w 792497"/>
                <a:gd name="connsiteY183" fmla="*/ 674088 h 1420188"/>
                <a:gd name="connsiteX184" fmla="*/ 284816 w 792497"/>
                <a:gd name="connsiteY184" fmla="*/ 627231 h 1420188"/>
                <a:gd name="connsiteX185" fmla="*/ 265438 w 792497"/>
                <a:gd name="connsiteY185" fmla="*/ 586105 h 1420188"/>
                <a:gd name="connsiteX186" fmla="*/ 236073 w 792497"/>
                <a:gd name="connsiteY186" fmla="*/ 498888 h 1420188"/>
                <a:gd name="connsiteX187" fmla="*/ 221273 w 792497"/>
                <a:gd name="connsiteY187" fmla="*/ 417775 h 1420188"/>
                <a:gd name="connsiteX188" fmla="*/ 212160 w 792497"/>
                <a:gd name="connsiteY188" fmla="*/ 360678 h 1420188"/>
                <a:gd name="connsiteX189" fmla="*/ 196138 w 792497"/>
                <a:gd name="connsiteY189" fmla="*/ 259831 h 1420188"/>
                <a:gd name="connsiteX190" fmla="*/ 192902 w 792497"/>
                <a:gd name="connsiteY190" fmla="*/ 245433 h 1420188"/>
                <a:gd name="connsiteX191" fmla="*/ 193382 w 792497"/>
                <a:gd name="connsiteY191" fmla="*/ 241979 h 1420188"/>
                <a:gd name="connsiteX192" fmla="*/ 195864 w 792497"/>
                <a:gd name="connsiteY192" fmla="*/ 243252 h 1420188"/>
                <a:gd name="connsiteX193" fmla="*/ 246741 w 792497"/>
                <a:gd name="connsiteY193" fmla="*/ 294897 h 1420188"/>
                <a:gd name="connsiteX194" fmla="*/ 251143 w 792497"/>
                <a:gd name="connsiteY194" fmla="*/ 298326 h 1420188"/>
                <a:gd name="connsiteX195" fmla="*/ 251971 w 792497"/>
                <a:gd name="connsiteY195" fmla="*/ 301708 h 1420188"/>
                <a:gd name="connsiteX196" fmla="*/ 253124 w 792497"/>
                <a:gd name="connsiteY196" fmla="*/ 304258 h 1420188"/>
                <a:gd name="connsiteX197" fmla="*/ 255850 w 792497"/>
                <a:gd name="connsiteY197" fmla="*/ 308347 h 1420188"/>
                <a:gd name="connsiteX198" fmla="*/ 272429 w 792497"/>
                <a:gd name="connsiteY198" fmla="*/ 345157 h 1420188"/>
                <a:gd name="connsiteX199" fmla="*/ 292896 w 792497"/>
                <a:gd name="connsiteY199" fmla="*/ 403120 h 1420188"/>
                <a:gd name="connsiteX200" fmla="*/ 319659 w 792497"/>
                <a:gd name="connsiteY200" fmla="*/ 434157 h 1420188"/>
                <a:gd name="connsiteX201" fmla="*/ 343366 w 792497"/>
                <a:gd name="connsiteY201" fmla="*/ 461538 h 1420188"/>
                <a:gd name="connsiteX202" fmla="*/ 352243 w 792497"/>
                <a:gd name="connsiteY202" fmla="*/ 481854 h 1420188"/>
                <a:gd name="connsiteX203" fmla="*/ 403802 w 792497"/>
                <a:gd name="connsiteY203" fmla="*/ 529578 h 1420188"/>
                <a:gd name="connsiteX204" fmla="*/ 413292 w 792497"/>
                <a:gd name="connsiteY204" fmla="*/ 532196 h 1420188"/>
                <a:gd name="connsiteX205" fmla="*/ 443660 w 792497"/>
                <a:gd name="connsiteY205" fmla="*/ 556739 h 1420188"/>
                <a:gd name="connsiteX206" fmla="*/ 456648 w 792497"/>
                <a:gd name="connsiteY206" fmla="*/ 581835 h 1420188"/>
                <a:gd name="connsiteX207" fmla="*/ 479965 w 792497"/>
                <a:gd name="connsiteY207" fmla="*/ 604728 h 1420188"/>
                <a:gd name="connsiteX208" fmla="*/ 495815 w 792497"/>
                <a:gd name="connsiteY208" fmla="*/ 611479 h 1420188"/>
                <a:gd name="connsiteX209" fmla="*/ 532613 w 792497"/>
                <a:gd name="connsiteY209" fmla="*/ 628547 h 1420188"/>
                <a:gd name="connsiteX210" fmla="*/ 569813 w 792497"/>
                <a:gd name="connsiteY210" fmla="*/ 656836 h 1420188"/>
                <a:gd name="connsiteX211" fmla="*/ 611608 w 792497"/>
                <a:gd name="connsiteY211" fmla="*/ 693231 h 1420188"/>
                <a:gd name="connsiteX212" fmla="*/ 631925 w 792497"/>
                <a:gd name="connsiteY212" fmla="*/ 709206 h 1420188"/>
                <a:gd name="connsiteX213" fmla="*/ 645084 w 792497"/>
                <a:gd name="connsiteY213" fmla="*/ 715807 h 1420188"/>
                <a:gd name="connsiteX214" fmla="*/ 654544 w 792497"/>
                <a:gd name="connsiteY214" fmla="*/ 709390 h 1420188"/>
                <a:gd name="connsiteX215" fmla="*/ 654077 w 792497"/>
                <a:gd name="connsiteY215" fmla="*/ 700818 h 1420188"/>
                <a:gd name="connsiteX216" fmla="*/ 639662 w 792497"/>
                <a:gd name="connsiteY216" fmla="*/ 619670 h 1420188"/>
                <a:gd name="connsiteX217" fmla="*/ 630605 w 792497"/>
                <a:gd name="connsiteY217" fmla="*/ 588848 h 1420188"/>
                <a:gd name="connsiteX218" fmla="*/ 604733 w 792497"/>
                <a:gd name="connsiteY218" fmla="*/ 548938 h 1420188"/>
                <a:gd name="connsiteX219" fmla="*/ 576946 w 792497"/>
                <a:gd name="connsiteY219" fmla="*/ 522792 h 1420188"/>
                <a:gd name="connsiteX220" fmla="*/ 543444 w 792497"/>
                <a:gd name="connsiteY220" fmla="*/ 480706 h 1420188"/>
                <a:gd name="connsiteX221" fmla="*/ 531691 w 792497"/>
                <a:gd name="connsiteY221" fmla="*/ 460530 h 1420188"/>
                <a:gd name="connsiteX222" fmla="*/ 483604 w 792497"/>
                <a:gd name="connsiteY222" fmla="*/ 413669 h 1420188"/>
                <a:gd name="connsiteX223" fmla="*/ 445521 w 792497"/>
                <a:gd name="connsiteY223" fmla="*/ 391016 h 1420188"/>
                <a:gd name="connsiteX224" fmla="*/ 401046 w 792497"/>
                <a:gd name="connsiteY224" fmla="*/ 356319 h 1420188"/>
                <a:gd name="connsiteX225" fmla="*/ 378479 w 792497"/>
                <a:gd name="connsiteY225" fmla="*/ 333623 h 1420188"/>
                <a:gd name="connsiteX226" fmla="*/ 344717 w 792497"/>
                <a:gd name="connsiteY226" fmla="*/ 309144 h 1420188"/>
                <a:gd name="connsiteX227" fmla="*/ 287221 w 792497"/>
                <a:gd name="connsiteY227" fmla="*/ 291519 h 1420188"/>
                <a:gd name="connsiteX228" fmla="*/ 259030 w 792497"/>
                <a:gd name="connsiteY228" fmla="*/ 291806 h 1420188"/>
                <a:gd name="connsiteX229" fmla="*/ 257496 w 792497"/>
                <a:gd name="connsiteY229" fmla="*/ 292205 h 1420188"/>
                <a:gd name="connsiteX230" fmla="*/ 247624 w 792497"/>
                <a:gd name="connsiteY230" fmla="*/ 280233 h 1420188"/>
                <a:gd name="connsiteX231" fmla="*/ 190219 w 792497"/>
                <a:gd name="connsiteY231" fmla="*/ 206801 h 1420188"/>
                <a:gd name="connsiteX232" fmla="*/ 178299 w 792497"/>
                <a:gd name="connsiteY232" fmla="*/ 174663 h 1420188"/>
                <a:gd name="connsiteX233" fmla="*/ 173284 w 792497"/>
                <a:gd name="connsiteY233" fmla="*/ 139340 h 1420188"/>
                <a:gd name="connsiteX234" fmla="*/ 169096 w 792497"/>
                <a:gd name="connsiteY234" fmla="*/ 96550 h 1420188"/>
                <a:gd name="connsiteX235" fmla="*/ 169242 w 792497"/>
                <a:gd name="connsiteY235" fmla="*/ 96632 h 1420188"/>
                <a:gd name="connsiteX236" fmla="*/ 179353 w 792497"/>
                <a:gd name="connsiteY236" fmla="*/ 101171 h 1420188"/>
                <a:gd name="connsiteX237" fmla="*/ 196082 w 792497"/>
                <a:gd name="connsiteY237" fmla="*/ 123944 h 1420188"/>
                <a:gd name="connsiteX238" fmla="*/ 197557 w 792497"/>
                <a:gd name="connsiteY238" fmla="*/ 134925 h 1420188"/>
                <a:gd name="connsiteX239" fmla="*/ 215456 w 792497"/>
                <a:gd name="connsiteY239" fmla="*/ 163223 h 1420188"/>
                <a:gd name="connsiteX240" fmla="*/ 241902 w 792497"/>
                <a:gd name="connsiteY240" fmla="*/ 172186 h 1420188"/>
                <a:gd name="connsiteX241" fmla="*/ 266492 w 792497"/>
                <a:gd name="connsiteY241" fmla="*/ 172464 h 1420188"/>
                <a:gd name="connsiteX242" fmla="*/ 298867 w 792497"/>
                <a:gd name="connsiteY242" fmla="*/ 181928 h 1420188"/>
                <a:gd name="connsiteX243" fmla="*/ 321635 w 792497"/>
                <a:gd name="connsiteY243" fmla="*/ 202515 h 1420188"/>
                <a:gd name="connsiteX244" fmla="*/ 394750 w 792497"/>
                <a:gd name="connsiteY244" fmla="*/ 243234 h 1420188"/>
                <a:gd name="connsiteX245" fmla="*/ 450540 w 792497"/>
                <a:gd name="connsiteY245" fmla="*/ 240281 h 1420188"/>
                <a:gd name="connsiteX246" fmla="*/ 493659 w 792497"/>
                <a:gd name="connsiteY246" fmla="*/ 231053 h 1420188"/>
                <a:gd name="connsiteX247" fmla="*/ 507114 w 792497"/>
                <a:gd name="connsiteY247" fmla="*/ 229703 h 1420188"/>
                <a:gd name="connsiteX248" fmla="*/ 513342 w 792497"/>
                <a:gd name="connsiteY248" fmla="*/ 217530 h 1420188"/>
                <a:gd name="connsiteX249" fmla="*/ 506154 w 792497"/>
                <a:gd name="connsiteY249" fmla="*/ 207646 h 1420188"/>
                <a:gd name="connsiteX250" fmla="*/ 471457 w 792497"/>
                <a:gd name="connsiteY250" fmla="*/ 172751 h 1420188"/>
                <a:gd name="connsiteX251" fmla="*/ 438598 w 792497"/>
                <a:gd name="connsiteY251" fmla="*/ 147244 h 1420188"/>
                <a:gd name="connsiteX252" fmla="*/ 378668 w 792497"/>
                <a:gd name="connsiteY252" fmla="*/ 132032 h 1420188"/>
                <a:gd name="connsiteX253" fmla="*/ 362693 w 792497"/>
                <a:gd name="connsiteY253" fmla="*/ 132958 h 1420188"/>
                <a:gd name="connsiteX254" fmla="*/ 325784 w 792497"/>
                <a:gd name="connsiteY254" fmla="*/ 125080 h 1420188"/>
                <a:gd name="connsiteX255" fmla="*/ 293063 w 792497"/>
                <a:gd name="connsiteY255" fmla="*/ 103254 h 1420188"/>
                <a:gd name="connsiteX256" fmla="*/ 222374 w 792497"/>
                <a:gd name="connsiteY256" fmla="*/ 74973 h 1420188"/>
                <a:gd name="connsiteX257" fmla="*/ 179117 w 792497"/>
                <a:gd name="connsiteY257" fmla="*/ 81047 h 1420188"/>
                <a:gd name="connsiteX258" fmla="*/ 170635 w 792497"/>
                <a:gd name="connsiteY258" fmla="*/ 83036 h 1420188"/>
                <a:gd name="connsiteX259" fmla="*/ 168264 w 792497"/>
                <a:gd name="connsiteY259" fmla="*/ 84082 h 1420188"/>
                <a:gd name="connsiteX260" fmla="*/ 167694 w 792497"/>
                <a:gd name="connsiteY260" fmla="*/ 71892 h 1420188"/>
                <a:gd name="connsiteX261" fmla="*/ 165054 w 792497"/>
                <a:gd name="connsiteY261" fmla="*/ 7949 h 1420188"/>
                <a:gd name="connsiteX262" fmla="*/ 164801 w 792497"/>
                <a:gd name="connsiteY262" fmla="*/ 5506 h 1420188"/>
                <a:gd name="connsiteX263" fmla="*/ 160112 w 792497"/>
                <a:gd name="connsiteY263" fmla="*/ 298 h 1420188"/>
                <a:gd name="connsiteX264" fmla="*/ 153567 w 792497"/>
                <a:gd name="connsiteY264" fmla="*/ 2463 h 1420188"/>
                <a:gd name="connsiteX265" fmla="*/ 150129 w 792497"/>
                <a:gd name="connsiteY265" fmla="*/ 8897 h 1420188"/>
                <a:gd name="connsiteX266" fmla="*/ 145809 w 792497"/>
                <a:gd name="connsiteY266" fmla="*/ 47683 h 1420188"/>
                <a:gd name="connsiteX267" fmla="*/ 147583 w 792497"/>
                <a:gd name="connsiteY267" fmla="*/ 80790 h 1420188"/>
                <a:gd name="connsiteX268" fmla="*/ 135037 w 792497"/>
                <a:gd name="connsiteY268" fmla="*/ 84009 h 1420188"/>
                <a:gd name="connsiteX269" fmla="*/ 99003 w 792497"/>
                <a:gd name="connsiteY269" fmla="*/ 106490 h 1420188"/>
                <a:gd name="connsiteX270" fmla="*/ 88167 w 792497"/>
                <a:gd name="connsiteY270" fmla="*/ 127039 h 1420188"/>
                <a:gd name="connsiteX271" fmla="*/ 74070 w 792497"/>
                <a:gd name="connsiteY271" fmla="*/ 146511 h 1420188"/>
                <a:gd name="connsiteX272" fmla="*/ 41207 w 792497"/>
                <a:gd name="connsiteY272" fmla="*/ 217286 h 1420188"/>
                <a:gd name="connsiteX273" fmla="*/ 50873 w 792497"/>
                <a:gd name="connsiteY273" fmla="*/ 260268 h 1420188"/>
                <a:gd name="connsiteX274" fmla="*/ 53136 w 792497"/>
                <a:gd name="connsiteY274" fmla="*/ 285471 h 1420188"/>
                <a:gd name="connsiteX275" fmla="*/ 38018 w 792497"/>
                <a:gd name="connsiteY275" fmla="*/ 330957 h 1420188"/>
                <a:gd name="connsiteX276" fmla="*/ 27856 w 792497"/>
                <a:gd name="connsiteY276" fmla="*/ 368860 h 1420188"/>
                <a:gd name="connsiteX277" fmla="*/ 37332 w 792497"/>
                <a:gd name="connsiteY277" fmla="*/ 435331 h 1420188"/>
                <a:gd name="connsiteX278" fmla="*/ 53466 w 792497"/>
                <a:gd name="connsiteY278" fmla="*/ 503264 h 1420188"/>
                <a:gd name="connsiteX279" fmla="*/ 61627 w 792497"/>
                <a:gd name="connsiteY279" fmla="*/ 548853 h 1420188"/>
                <a:gd name="connsiteX280" fmla="*/ 63161 w 792497"/>
                <a:gd name="connsiteY280" fmla="*/ 552487 h 1420188"/>
                <a:gd name="connsiteX281" fmla="*/ 77567 w 792497"/>
                <a:gd name="connsiteY281" fmla="*/ 557648 h 1420188"/>
                <a:gd name="connsiteX282" fmla="*/ 88137 w 792497"/>
                <a:gd name="connsiteY282" fmla="*/ 544018 h 1420188"/>
                <a:gd name="connsiteX283" fmla="*/ 107811 w 792497"/>
                <a:gd name="connsiteY283" fmla="*/ 478267 h 1420188"/>
                <a:gd name="connsiteX284" fmla="*/ 115968 w 792497"/>
                <a:gd name="connsiteY284" fmla="*/ 458983 h 1420188"/>
                <a:gd name="connsiteX285" fmla="*/ 124189 w 792497"/>
                <a:gd name="connsiteY285" fmla="*/ 398624 h 1420188"/>
                <a:gd name="connsiteX286" fmla="*/ 118818 w 792497"/>
                <a:gd name="connsiteY286" fmla="*/ 372118 h 1420188"/>
                <a:gd name="connsiteX287" fmla="*/ 116109 w 792497"/>
                <a:gd name="connsiteY287" fmla="*/ 334639 h 1420188"/>
                <a:gd name="connsiteX288" fmla="*/ 128809 w 792497"/>
                <a:gd name="connsiteY288" fmla="*/ 308188 h 1420188"/>
                <a:gd name="connsiteX289" fmla="*/ 145393 w 792497"/>
                <a:gd name="connsiteY289" fmla="*/ 282308 h 1420188"/>
                <a:gd name="connsiteX290" fmla="*/ 153618 w 792497"/>
                <a:gd name="connsiteY290" fmla="*/ 235935 h 1420188"/>
                <a:gd name="connsiteX291" fmla="*/ 137883 w 792497"/>
                <a:gd name="connsiteY291" fmla="*/ 194800 h 1420188"/>
                <a:gd name="connsiteX292" fmla="*/ 128192 w 792497"/>
                <a:gd name="connsiteY292" fmla="*/ 163407 h 1420188"/>
                <a:gd name="connsiteX293" fmla="*/ 144879 w 792497"/>
                <a:gd name="connsiteY293" fmla="*/ 105127 h 1420188"/>
                <a:gd name="connsiteX294" fmla="*/ 148921 w 792497"/>
                <a:gd name="connsiteY294" fmla="*/ 99679 h 1420188"/>
                <a:gd name="connsiteX295" fmla="*/ 153691 w 792497"/>
                <a:gd name="connsiteY295" fmla="*/ 144604 h 1420188"/>
                <a:gd name="connsiteX296" fmla="*/ 168393 w 792497"/>
                <a:gd name="connsiteY296" fmla="*/ 223175 h 1420188"/>
                <a:gd name="connsiteX297" fmla="*/ 180244 w 792497"/>
                <a:gd name="connsiteY297" fmla="*/ 274700 h 1420188"/>
                <a:gd name="connsiteX298" fmla="*/ 192045 w 792497"/>
                <a:gd name="connsiteY298" fmla="*/ 347587 h 1420188"/>
                <a:gd name="connsiteX299" fmla="*/ 197252 w 792497"/>
                <a:gd name="connsiteY299" fmla="*/ 382906 h 1420188"/>
                <a:gd name="connsiteX300" fmla="*/ 192816 w 792497"/>
                <a:gd name="connsiteY300" fmla="*/ 395705 h 1420188"/>
                <a:gd name="connsiteX301" fmla="*/ 178860 w 792497"/>
                <a:gd name="connsiteY301" fmla="*/ 411187 h 1420188"/>
                <a:gd name="connsiteX302" fmla="*/ 158153 w 792497"/>
                <a:gd name="connsiteY302" fmla="*/ 450213 h 1420188"/>
                <a:gd name="connsiteX303" fmla="*/ 145942 w 792497"/>
                <a:gd name="connsiteY303" fmla="*/ 522552 h 1420188"/>
                <a:gd name="connsiteX304" fmla="*/ 138831 w 792497"/>
                <a:gd name="connsiteY304" fmla="*/ 533397 h 1420188"/>
                <a:gd name="connsiteX305" fmla="*/ 98369 w 792497"/>
                <a:gd name="connsiteY305" fmla="*/ 569641 h 1420188"/>
                <a:gd name="connsiteX306" fmla="*/ 82274 w 792497"/>
                <a:gd name="connsiteY306" fmla="*/ 578561 h 1420188"/>
                <a:gd name="connsiteX307" fmla="*/ 66663 w 792497"/>
                <a:gd name="connsiteY307" fmla="*/ 608239 h 1420188"/>
                <a:gd name="connsiteX308" fmla="*/ 57268 w 792497"/>
                <a:gd name="connsiteY308" fmla="*/ 637930 h 1420188"/>
                <a:gd name="connsiteX309" fmla="*/ 41863 w 792497"/>
                <a:gd name="connsiteY309" fmla="*/ 657089 h 1420188"/>
                <a:gd name="connsiteX310" fmla="*/ 13702 w 792497"/>
                <a:gd name="connsiteY310" fmla="*/ 691242 h 1420188"/>
                <a:gd name="connsiteX311" fmla="*/ 3257 w 792497"/>
                <a:gd name="connsiteY311" fmla="*/ 709279 h 1420188"/>
                <a:gd name="connsiteX312" fmla="*/ 2854 w 792497"/>
                <a:gd name="connsiteY312" fmla="*/ 735489 h 1420188"/>
                <a:gd name="connsiteX313" fmla="*/ 8130 w 792497"/>
                <a:gd name="connsiteY313" fmla="*/ 746586 h 1420188"/>
                <a:gd name="connsiteX314" fmla="*/ 27045 w 792497"/>
                <a:gd name="connsiteY314" fmla="*/ 786530 h 1420188"/>
                <a:gd name="connsiteX315" fmla="*/ 32630 w 792497"/>
                <a:gd name="connsiteY315" fmla="*/ 821248 h 1420188"/>
                <a:gd name="connsiteX316" fmla="*/ 32643 w 792497"/>
                <a:gd name="connsiteY316" fmla="*/ 831025 h 1420188"/>
                <a:gd name="connsiteX317" fmla="*/ 41173 w 792497"/>
                <a:gd name="connsiteY317" fmla="*/ 834853 h 1420188"/>
                <a:gd name="connsiteX318" fmla="*/ 46741 w 792497"/>
                <a:gd name="connsiteY318" fmla="*/ 830087 h 1420188"/>
                <a:gd name="connsiteX319" fmla="*/ 101167 w 792497"/>
                <a:gd name="connsiteY319" fmla="*/ 723565 h 1420188"/>
                <a:gd name="connsiteX320" fmla="*/ 107528 w 792497"/>
                <a:gd name="connsiteY320" fmla="*/ 666146 h 1420188"/>
                <a:gd name="connsiteX321" fmla="*/ 123717 w 792497"/>
                <a:gd name="connsiteY321" fmla="*/ 633043 h 1420188"/>
                <a:gd name="connsiteX322" fmla="*/ 130113 w 792497"/>
                <a:gd name="connsiteY322" fmla="*/ 627278 h 1420188"/>
                <a:gd name="connsiteX323" fmla="*/ 161265 w 792497"/>
                <a:gd name="connsiteY323" fmla="*/ 575505 h 1420188"/>
                <a:gd name="connsiteX324" fmla="*/ 158342 w 792497"/>
                <a:gd name="connsiteY324" fmla="*/ 520902 h 1420188"/>
                <a:gd name="connsiteX325" fmla="*/ 156237 w 792497"/>
                <a:gd name="connsiteY325" fmla="*/ 517584 h 1420188"/>
                <a:gd name="connsiteX326" fmla="*/ 170635 w 792497"/>
                <a:gd name="connsiteY326" fmla="*/ 452901 h 1420188"/>
                <a:gd name="connsiteX327" fmla="*/ 197167 w 792497"/>
                <a:gd name="connsiteY327" fmla="*/ 410325 h 1420188"/>
                <a:gd name="connsiteX328" fmla="*/ 200141 w 792497"/>
                <a:gd name="connsiteY328" fmla="*/ 408427 h 1420188"/>
                <a:gd name="connsiteX329" fmla="*/ 201886 w 792497"/>
                <a:gd name="connsiteY329" fmla="*/ 411213 h 1420188"/>
                <a:gd name="connsiteX330" fmla="*/ 204419 w 792497"/>
                <a:gd name="connsiteY330" fmla="*/ 425752 h 1420188"/>
                <a:gd name="connsiteX331" fmla="*/ 221911 w 792497"/>
                <a:gd name="connsiteY331" fmla="*/ 516517 h 1420188"/>
                <a:gd name="connsiteX332" fmla="*/ 216262 w 792497"/>
                <a:gd name="connsiteY332" fmla="*/ 524224 h 1420188"/>
                <a:gd name="connsiteX333" fmla="*/ 210081 w 792497"/>
                <a:gd name="connsiteY333" fmla="*/ 547940 h 1420188"/>
                <a:gd name="connsiteX334" fmla="*/ 196369 w 792497"/>
                <a:gd name="connsiteY334" fmla="*/ 583001 h 1420188"/>
                <a:gd name="connsiteX335" fmla="*/ 190201 w 792497"/>
                <a:gd name="connsiteY335" fmla="*/ 592195 h 1420188"/>
                <a:gd name="connsiteX336" fmla="*/ 180296 w 792497"/>
                <a:gd name="connsiteY336" fmla="*/ 624762 h 1420188"/>
                <a:gd name="connsiteX337" fmla="*/ 189027 w 792497"/>
                <a:gd name="connsiteY337" fmla="*/ 668966 h 1420188"/>
                <a:gd name="connsiteX338" fmla="*/ 190369 w 792497"/>
                <a:gd name="connsiteY338" fmla="*/ 706844 h 1420188"/>
                <a:gd name="connsiteX339" fmla="*/ 184775 w 792497"/>
                <a:gd name="connsiteY339" fmla="*/ 750504 h 1420188"/>
                <a:gd name="connsiteX340" fmla="*/ 169627 w 792497"/>
                <a:gd name="connsiteY340" fmla="*/ 769715 h 1420188"/>
                <a:gd name="connsiteX341" fmla="*/ 162847 w 792497"/>
                <a:gd name="connsiteY341" fmla="*/ 791969 h 1420188"/>
                <a:gd name="connsiteX342" fmla="*/ 154621 w 792497"/>
                <a:gd name="connsiteY342" fmla="*/ 809448 h 1420188"/>
                <a:gd name="connsiteX343" fmla="*/ 139225 w 792497"/>
                <a:gd name="connsiteY343" fmla="*/ 827039 h 1420188"/>
                <a:gd name="connsiteX344" fmla="*/ 124926 w 792497"/>
                <a:gd name="connsiteY344" fmla="*/ 851256 h 1420188"/>
                <a:gd name="connsiteX345" fmla="*/ 127386 w 792497"/>
                <a:gd name="connsiteY345" fmla="*/ 914830 h 1420188"/>
                <a:gd name="connsiteX346" fmla="*/ 128274 w 792497"/>
                <a:gd name="connsiteY346" fmla="*/ 958927 h 1420188"/>
                <a:gd name="connsiteX347" fmla="*/ 120743 w 792497"/>
                <a:gd name="connsiteY347" fmla="*/ 981014 h 1420188"/>
                <a:gd name="connsiteX348" fmla="*/ 126701 w 792497"/>
                <a:gd name="connsiteY348" fmla="*/ 1049101 h 1420188"/>
                <a:gd name="connsiteX349" fmla="*/ 139709 w 792497"/>
                <a:gd name="connsiteY349" fmla="*/ 1075521 h 1420188"/>
                <a:gd name="connsiteX350" fmla="*/ 143914 w 792497"/>
                <a:gd name="connsiteY350" fmla="*/ 1083010 h 1420188"/>
                <a:gd name="connsiteX351" fmla="*/ 172032 w 792497"/>
                <a:gd name="connsiteY351" fmla="*/ 1136129 h 1420188"/>
                <a:gd name="connsiteX352" fmla="*/ 174051 w 792497"/>
                <a:gd name="connsiteY352" fmla="*/ 1140612 h 1420188"/>
                <a:gd name="connsiteX353" fmla="*/ 182889 w 792497"/>
                <a:gd name="connsiteY353" fmla="*/ 1146155 h 1420188"/>
                <a:gd name="connsiteX354" fmla="*/ 189177 w 792497"/>
                <a:gd name="connsiteY354" fmla="*/ 1139421 h 1420188"/>
                <a:gd name="connsiteX355" fmla="*/ 193596 w 792497"/>
                <a:gd name="connsiteY355" fmla="*/ 1127951 h 1420188"/>
                <a:gd name="connsiteX356" fmla="*/ 201239 w 792497"/>
                <a:gd name="connsiteY356" fmla="*/ 1107197 h 1420188"/>
                <a:gd name="connsiteX357" fmla="*/ 216948 w 792497"/>
                <a:gd name="connsiteY357" fmla="*/ 1072504 h 1420188"/>
                <a:gd name="connsiteX358" fmla="*/ 251045 w 792497"/>
                <a:gd name="connsiteY358" fmla="*/ 980345 h 1420188"/>
                <a:gd name="connsiteX359" fmla="*/ 260436 w 792497"/>
                <a:gd name="connsiteY359" fmla="*/ 961863 h 1420188"/>
                <a:gd name="connsiteX360" fmla="*/ 267135 w 792497"/>
                <a:gd name="connsiteY360" fmla="*/ 953059 h 1420188"/>
                <a:gd name="connsiteX361" fmla="*/ 286539 w 792497"/>
                <a:gd name="connsiteY361" fmla="*/ 903493 h 1420188"/>
                <a:gd name="connsiteX362" fmla="*/ 287358 w 792497"/>
                <a:gd name="connsiteY362" fmla="*/ 870317 h 1420188"/>
                <a:gd name="connsiteX363" fmla="*/ 296260 w 792497"/>
                <a:gd name="connsiteY363" fmla="*/ 842855 h 1420188"/>
                <a:gd name="connsiteX364" fmla="*/ 300602 w 792497"/>
                <a:gd name="connsiteY364" fmla="*/ 836893 h 1420188"/>
                <a:gd name="connsiteX365" fmla="*/ 307628 w 792497"/>
                <a:gd name="connsiteY365" fmla="*/ 804086 h 1420188"/>
                <a:gd name="connsiteX366" fmla="*/ 299647 w 792497"/>
                <a:gd name="connsiteY366" fmla="*/ 776268 h 1420188"/>
                <a:gd name="connsiteX367" fmla="*/ 288267 w 792497"/>
                <a:gd name="connsiteY367" fmla="*/ 756834 h 1420188"/>
                <a:gd name="connsiteX368" fmla="*/ 280483 w 792497"/>
                <a:gd name="connsiteY368" fmla="*/ 746800 h 1420188"/>
                <a:gd name="connsiteX369" fmla="*/ 281490 w 792497"/>
                <a:gd name="connsiteY369" fmla="*/ 745476 h 1420188"/>
                <a:gd name="connsiteX370" fmla="*/ 296153 w 792497"/>
                <a:gd name="connsiteY370" fmla="*/ 695995 h 1420188"/>
                <a:gd name="connsiteX371" fmla="*/ 303290 w 792497"/>
                <a:gd name="connsiteY371" fmla="*/ 713826 h 1420188"/>
                <a:gd name="connsiteX372" fmla="*/ 310855 w 792497"/>
                <a:gd name="connsiteY372" fmla="*/ 734636 h 1420188"/>
                <a:gd name="connsiteX373" fmla="*/ 326478 w 792497"/>
                <a:gd name="connsiteY373" fmla="*/ 782526 h 1420188"/>
                <a:gd name="connsiteX374" fmla="*/ 344365 w 792497"/>
                <a:gd name="connsiteY374" fmla="*/ 841312 h 1420188"/>
                <a:gd name="connsiteX375" fmla="*/ 345788 w 792497"/>
                <a:gd name="connsiteY375" fmla="*/ 852238 h 1420188"/>
                <a:gd name="connsiteX376" fmla="*/ 345291 w 792497"/>
                <a:gd name="connsiteY376" fmla="*/ 892841 h 1420188"/>
                <a:gd name="connsiteX377" fmla="*/ 336770 w 792497"/>
                <a:gd name="connsiteY377" fmla="*/ 964940 h 1420188"/>
                <a:gd name="connsiteX378" fmla="*/ 335600 w 792497"/>
                <a:gd name="connsiteY378" fmla="*/ 972973 h 1420188"/>
                <a:gd name="connsiteX379" fmla="*/ 334922 w 792497"/>
                <a:gd name="connsiteY379" fmla="*/ 973174 h 1420188"/>
                <a:gd name="connsiteX380" fmla="*/ 321781 w 792497"/>
                <a:gd name="connsiteY380" fmla="*/ 985682 h 1420188"/>
                <a:gd name="connsiteX381" fmla="*/ 286218 w 792497"/>
                <a:gd name="connsiteY381" fmla="*/ 1032830 h 1420188"/>
                <a:gd name="connsiteX382" fmla="*/ 254958 w 792497"/>
                <a:gd name="connsiteY382" fmla="*/ 1118963 h 1420188"/>
                <a:gd name="connsiteX383" fmla="*/ 242489 w 792497"/>
                <a:gd name="connsiteY383" fmla="*/ 1166081 h 1420188"/>
                <a:gd name="connsiteX384" fmla="*/ 226515 w 792497"/>
                <a:gd name="connsiteY384" fmla="*/ 1204696 h 1420188"/>
                <a:gd name="connsiteX385" fmla="*/ 221714 w 792497"/>
                <a:gd name="connsiteY385" fmla="*/ 1281437 h 1420188"/>
                <a:gd name="connsiteX386" fmla="*/ 229631 w 792497"/>
                <a:gd name="connsiteY386" fmla="*/ 1359764 h 1420188"/>
                <a:gd name="connsiteX387" fmla="*/ 230869 w 792497"/>
                <a:gd name="connsiteY387" fmla="*/ 1368255 h 1420188"/>
                <a:gd name="connsiteX388" fmla="*/ 243531 w 792497"/>
                <a:gd name="connsiteY388" fmla="*/ 1370917 h 14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792497" h="1420188">
                  <a:moveTo>
                    <a:pt x="243531" y="1370917"/>
                  </a:moveTo>
                  <a:cubicBezTo>
                    <a:pt x="245126" y="1369087"/>
                    <a:pt x="246428" y="1366931"/>
                    <a:pt x="247522" y="1364758"/>
                  </a:cubicBezTo>
                  <a:cubicBezTo>
                    <a:pt x="255442" y="1349006"/>
                    <a:pt x="263346" y="1333262"/>
                    <a:pt x="270204" y="1316974"/>
                  </a:cubicBezTo>
                  <a:cubicBezTo>
                    <a:pt x="276977" y="1300880"/>
                    <a:pt x="281117" y="1284361"/>
                    <a:pt x="282317" y="1266997"/>
                  </a:cubicBezTo>
                  <a:cubicBezTo>
                    <a:pt x="283200" y="1254211"/>
                    <a:pt x="286085" y="1241927"/>
                    <a:pt x="291254" y="1230105"/>
                  </a:cubicBezTo>
                  <a:cubicBezTo>
                    <a:pt x="295219" y="1221044"/>
                    <a:pt x="300062" y="1212497"/>
                    <a:pt x="305103" y="1204053"/>
                  </a:cubicBezTo>
                  <a:cubicBezTo>
                    <a:pt x="316397" y="1185125"/>
                    <a:pt x="324202" y="1165121"/>
                    <a:pt x="325698" y="1142876"/>
                  </a:cubicBezTo>
                  <a:cubicBezTo>
                    <a:pt x="326264" y="1134475"/>
                    <a:pt x="326517" y="1126086"/>
                    <a:pt x="326273" y="1117702"/>
                  </a:cubicBezTo>
                  <a:cubicBezTo>
                    <a:pt x="334185" y="1131783"/>
                    <a:pt x="340105" y="1146763"/>
                    <a:pt x="344275" y="1162301"/>
                  </a:cubicBezTo>
                  <a:cubicBezTo>
                    <a:pt x="348728" y="1178897"/>
                    <a:pt x="351755" y="1195875"/>
                    <a:pt x="353563" y="1213037"/>
                  </a:cubicBezTo>
                  <a:cubicBezTo>
                    <a:pt x="353881" y="1216050"/>
                    <a:pt x="354326" y="1219051"/>
                    <a:pt x="354785" y="1222051"/>
                  </a:cubicBezTo>
                  <a:cubicBezTo>
                    <a:pt x="353336" y="1222553"/>
                    <a:pt x="352106" y="1223736"/>
                    <a:pt x="351274" y="1225707"/>
                  </a:cubicBezTo>
                  <a:cubicBezTo>
                    <a:pt x="345441" y="1239496"/>
                    <a:pt x="335925" y="1250855"/>
                    <a:pt x="327464" y="1262921"/>
                  </a:cubicBezTo>
                  <a:cubicBezTo>
                    <a:pt x="319299" y="1274566"/>
                    <a:pt x="313873" y="1287425"/>
                    <a:pt x="312531" y="1301544"/>
                  </a:cubicBezTo>
                  <a:cubicBezTo>
                    <a:pt x="310847" y="1319323"/>
                    <a:pt x="313556" y="1336691"/>
                    <a:pt x="319895" y="1353425"/>
                  </a:cubicBezTo>
                  <a:cubicBezTo>
                    <a:pt x="321862" y="1358418"/>
                    <a:pt x="324301" y="1363082"/>
                    <a:pt x="327280" y="1367582"/>
                  </a:cubicBezTo>
                  <a:cubicBezTo>
                    <a:pt x="337464" y="1382953"/>
                    <a:pt x="348643" y="1397668"/>
                    <a:pt x="357721" y="1413775"/>
                  </a:cubicBezTo>
                  <a:cubicBezTo>
                    <a:pt x="358617" y="1415365"/>
                    <a:pt x="360014" y="1416720"/>
                    <a:pt x="361484" y="1417937"/>
                  </a:cubicBezTo>
                  <a:cubicBezTo>
                    <a:pt x="361484" y="1417963"/>
                    <a:pt x="361489" y="1417984"/>
                    <a:pt x="361493" y="1418006"/>
                  </a:cubicBezTo>
                  <a:cubicBezTo>
                    <a:pt x="361686" y="1419236"/>
                    <a:pt x="362689" y="1420393"/>
                    <a:pt x="363966" y="1420157"/>
                  </a:cubicBezTo>
                  <a:cubicBezTo>
                    <a:pt x="364185" y="1420119"/>
                    <a:pt x="364416" y="1419956"/>
                    <a:pt x="364648" y="1419870"/>
                  </a:cubicBezTo>
                  <a:cubicBezTo>
                    <a:pt x="367142" y="1420475"/>
                    <a:pt x="369885" y="1419219"/>
                    <a:pt x="371026" y="1416681"/>
                  </a:cubicBezTo>
                  <a:cubicBezTo>
                    <a:pt x="371857" y="1414830"/>
                    <a:pt x="372419" y="1412823"/>
                    <a:pt x="372873" y="1410839"/>
                  </a:cubicBezTo>
                  <a:cubicBezTo>
                    <a:pt x="375573" y="1399129"/>
                    <a:pt x="376156" y="1387338"/>
                    <a:pt x="374502" y="1375392"/>
                  </a:cubicBezTo>
                  <a:cubicBezTo>
                    <a:pt x="372873" y="1363617"/>
                    <a:pt x="371574" y="1351792"/>
                    <a:pt x="370125" y="1339992"/>
                  </a:cubicBezTo>
                  <a:cubicBezTo>
                    <a:pt x="368861" y="1329653"/>
                    <a:pt x="370091" y="1319581"/>
                    <a:pt x="372933" y="1309589"/>
                  </a:cubicBezTo>
                  <a:cubicBezTo>
                    <a:pt x="374947" y="1302495"/>
                    <a:pt x="376478" y="1295260"/>
                    <a:pt x="378201" y="1288081"/>
                  </a:cubicBezTo>
                  <a:cubicBezTo>
                    <a:pt x="381330" y="1275034"/>
                    <a:pt x="380631" y="1261999"/>
                    <a:pt x="377866" y="1249020"/>
                  </a:cubicBezTo>
                  <a:cubicBezTo>
                    <a:pt x="375886" y="1239728"/>
                    <a:pt x="371090" y="1232162"/>
                    <a:pt x="364159" y="1226063"/>
                  </a:cubicBezTo>
                  <a:cubicBezTo>
                    <a:pt x="363126" y="1209150"/>
                    <a:pt x="361304" y="1192318"/>
                    <a:pt x="358244" y="1175640"/>
                  </a:cubicBezTo>
                  <a:cubicBezTo>
                    <a:pt x="355436" y="1160321"/>
                    <a:pt x="352020" y="1145139"/>
                    <a:pt x="346221" y="1129820"/>
                  </a:cubicBezTo>
                  <a:cubicBezTo>
                    <a:pt x="340902" y="1117595"/>
                    <a:pt x="333821" y="1105748"/>
                    <a:pt x="325703" y="1094454"/>
                  </a:cubicBezTo>
                  <a:cubicBezTo>
                    <a:pt x="326341" y="1084424"/>
                    <a:pt x="328660" y="1074711"/>
                    <a:pt x="333469" y="1065419"/>
                  </a:cubicBezTo>
                  <a:cubicBezTo>
                    <a:pt x="335167" y="1062144"/>
                    <a:pt x="336538" y="1058694"/>
                    <a:pt x="338261" y="1055432"/>
                  </a:cubicBezTo>
                  <a:cubicBezTo>
                    <a:pt x="350914" y="1031480"/>
                    <a:pt x="352565" y="1006153"/>
                    <a:pt x="347605" y="980058"/>
                  </a:cubicBezTo>
                  <a:cubicBezTo>
                    <a:pt x="347104" y="977409"/>
                    <a:pt x="346169" y="975450"/>
                    <a:pt x="344858" y="974143"/>
                  </a:cubicBezTo>
                  <a:cubicBezTo>
                    <a:pt x="345068" y="973526"/>
                    <a:pt x="345252" y="972891"/>
                    <a:pt x="345428" y="972253"/>
                  </a:cubicBezTo>
                  <a:cubicBezTo>
                    <a:pt x="348651" y="960367"/>
                    <a:pt x="352016" y="948511"/>
                    <a:pt x="353662" y="936274"/>
                  </a:cubicBezTo>
                  <a:cubicBezTo>
                    <a:pt x="355625" y="921637"/>
                    <a:pt x="357387" y="906969"/>
                    <a:pt x="359264" y="892318"/>
                  </a:cubicBezTo>
                  <a:cubicBezTo>
                    <a:pt x="359363" y="891543"/>
                    <a:pt x="359517" y="890390"/>
                    <a:pt x="360023" y="890120"/>
                  </a:cubicBezTo>
                  <a:cubicBezTo>
                    <a:pt x="361776" y="889185"/>
                    <a:pt x="361832" y="891037"/>
                    <a:pt x="362209" y="891898"/>
                  </a:cubicBezTo>
                  <a:cubicBezTo>
                    <a:pt x="366971" y="902807"/>
                    <a:pt x="370421" y="914161"/>
                    <a:pt x="374167" y="925447"/>
                  </a:cubicBezTo>
                  <a:cubicBezTo>
                    <a:pt x="378946" y="939827"/>
                    <a:pt x="385432" y="953642"/>
                    <a:pt x="391179" y="967705"/>
                  </a:cubicBezTo>
                  <a:cubicBezTo>
                    <a:pt x="398929" y="988018"/>
                    <a:pt x="407879" y="1007781"/>
                    <a:pt x="417343" y="1027374"/>
                  </a:cubicBezTo>
                  <a:cubicBezTo>
                    <a:pt x="425791" y="1044858"/>
                    <a:pt x="435735" y="1061218"/>
                    <a:pt x="446995" y="1076880"/>
                  </a:cubicBezTo>
                  <a:cubicBezTo>
                    <a:pt x="448980" y="1079641"/>
                    <a:pt x="451255" y="1082195"/>
                    <a:pt x="453566" y="1084724"/>
                  </a:cubicBezTo>
                  <a:cubicBezTo>
                    <a:pt x="449022" y="1086211"/>
                    <a:pt x="444638" y="1088132"/>
                    <a:pt x="440754" y="1090948"/>
                  </a:cubicBezTo>
                  <a:cubicBezTo>
                    <a:pt x="416635" y="1108431"/>
                    <a:pt x="403875" y="1132031"/>
                    <a:pt x="403057" y="1161979"/>
                  </a:cubicBezTo>
                  <a:cubicBezTo>
                    <a:pt x="402782" y="1171924"/>
                    <a:pt x="404793" y="1181499"/>
                    <a:pt x="406631" y="1191182"/>
                  </a:cubicBezTo>
                  <a:cubicBezTo>
                    <a:pt x="408620" y="1201670"/>
                    <a:pt x="412748" y="1210958"/>
                    <a:pt x="421050" y="1217585"/>
                  </a:cubicBezTo>
                  <a:cubicBezTo>
                    <a:pt x="430086" y="1224794"/>
                    <a:pt x="432816" y="1233825"/>
                    <a:pt x="431462" y="1244730"/>
                  </a:cubicBezTo>
                  <a:cubicBezTo>
                    <a:pt x="430853" y="1249607"/>
                    <a:pt x="430240" y="1254490"/>
                    <a:pt x="429704" y="1259380"/>
                  </a:cubicBezTo>
                  <a:cubicBezTo>
                    <a:pt x="429079" y="1265081"/>
                    <a:pt x="428547" y="1270794"/>
                    <a:pt x="427943" y="1276504"/>
                  </a:cubicBezTo>
                  <a:cubicBezTo>
                    <a:pt x="427278" y="1282783"/>
                    <a:pt x="428646" y="1288608"/>
                    <a:pt x="430952" y="1294476"/>
                  </a:cubicBezTo>
                  <a:cubicBezTo>
                    <a:pt x="435032" y="1304849"/>
                    <a:pt x="440184" y="1314497"/>
                    <a:pt x="446764" y="1323537"/>
                  </a:cubicBezTo>
                  <a:cubicBezTo>
                    <a:pt x="452289" y="1331123"/>
                    <a:pt x="457749" y="1338916"/>
                    <a:pt x="460814" y="1347947"/>
                  </a:cubicBezTo>
                  <a:cubicBezTo>
                    <a:pt x="462254" y="1352195"/>
                    <a:pt x="463056" y="1356652"/>
                    <a:pt x="464204" y="1360999"/>
                  </a:cubicBezTo>
                  <a:cubicBezTo>
                    <a:pt x="465104" y="1364389"/>
                    <a:pt x="467089" y="1366944"/>
                    <a:pt x="470565" y="1367869"/>
                  </a:cubicBezTo>
                  <a:cubicBezTo>
                    <a:pt x="474431" y="1368902"/>
                    <a:pt x="476647" y="1366288"/>
                    <a:pt x="478747" y="1363690"/>
                  </a:cubicBezTo>
                  <a:cubicBezTo>
                    <a:pt x="484024" y="1357158"/>
                    <a:pt x="486806" y="1349486"/>
                    <a:pt x="488803" y="1341462"/>
                  </a:cubicBezTo>
                  <a:cubicBezTo>
                    <a:pt x="493599" y="1322169"/>
                    <a:pt x="493805" y="1302491"/>
                    <a:pt x="493805" y="1282787"/>
                  </a:cubicBezTo>
                  <a:cubicBezTo>
                    <a:pt x="493805" y="1274596"/>
                    <a:pt x="494015" y="1266397"/>
                    <a:pt x="493968" y="1258206"/>
                  </a:cubicBezTo>
                  <a:cubicBezTo>
                    <a:pt x="493934" y="1252158"/>
                    <a:pt x="494787" y="1246470"/>
                    <a:pt x="496733" y="1241159"/>
                  </a:cubicBezTo>
                  <a:cubicBezTo>
                    <a:pt x="502763" y="1247362"/>
                    <a:pt x="507611" y="1254190"/>
                    <a:pt x="511700" y="1261900"/>
                  </a:cubicBezTo>
                  <a:cubicBezTo>
                    <a:pt x="517324" y="1272500"/>
                    <a:pt x="524970" y="1281784"/>
                    <a:pt x="536582" y="1286358"/>
                  </a:cubicBezTo>
                  <a:cubicBezTo>
                    <a:pt x="548956" y="1291231"/>
                    <a:pt x="559753" y="1298389"/>
                    <a:pt x="569800" y="1306927"/>
                  </a:cubicBezTo>
                  <a:cubicBezTo>
                    <a:pt x="572492" y="1309212"/>
                    <a:pt x="575265" y="1312727"/>
                    <a:pt x="579363" y="1309924"/>
                  </a:cubicBezTo>
                  <a:cubicBezTo>
                    <a:pt x="582535" y="1307755"/>
                    <a:pt x="581982" y="1304159"/>
                    <a:pt x="581236" y="1300931"/>
                  </a:cubicBezTo>
                  <a:cubicBezTo>
                    <a:pt x="578399" y="1288677"/>
                    <a:pt x="576980" y="1276015"/>
                    <a:pt x="569702" y="1265094"/>
                  </a:cubicBezTo>
                  <a:cubicBezTo>
                    <a:pt x="566779" y="1260709"/>
                    <a:pt x="565150" y="1255527"/>
                    <a:pt x="564104" y="1250238"/>
                  </a:cubicBezTo>
                  <a:cubicBezTo>
                    <a:pt x="563392" y="1246646"/>
                    <a:pt x="562248" y="1243144"/>
                    <a:pt x="561292" y="1239599"/>
                  </a:cubicBezTo>
                  <a:cubicBezTo>
                    <a:pt x="558467" y="1232548"/>
                    <a:pt x="554498" y="1226260"/>
                    <a:pt x="548069" y="1222253"/>
                  </a:cubicBezTo>
                  <a:cubicBezTo>
                    <a:pt x="541961" y="1218451"/>
                    <a:pt x="537238" y="1213817"/>
                    <a:pt x="534096" y="1207306"/>
                  </a:cubicBezTo>
                  <a:cubicBezTo>
                    <a:pt x="532300" y="1203582"/>
                    <a:pt x="528730" y="1201199"/>
                    <a:pt x="525575" y="1198588"/>
                  </a:cubicBezTo>
                  <a:cubicBezTo>
                    <a:pt x="523732" y="1197062"/>
                    <a:pt x="521756" y="1195789"/>
                    <a:pt x="519728" y="1194615"/>
                  </a:cubicBezTo>
                  <a:cubicBezTo>
                    <a:pt x="520474" y="1187693"/>
                    <a:pt x="519175" y="1180925"/>
                    <a:pt x="514641" y="1174671"/>
                  </a:cubicBezTo>
                  <a:cubicBezTo>
                    <a:pt x="510590" y="1169073"/>
                    <a:pt x="510106" y="1163390"/>
                    <a:pt x="512369" y="1157252"/>
                  </a:cubicBezTo>
                  <a:cubicBezTo>
                    <a:pt x="517041" y="1144569"/>
                    <a:pt x="516042" y="1132289"/>
                    <a:pt x="510346" y="1121101"/>
                  </a:cubicBezTo>
                  <a:cubicBezTo>
                    <a:pt x="509090" y="1118032"/>
                    <a:pt x="508327" y="1115667"/>
                    <a:pt x="507200" y="1113493"/>
                  </a:cubicBezTo>
                  <a:cubicBezTo>
                    <a:pt x="500586" y="1100746"/>
                    <a:pt x="491233" y="1090828"/>
                    <a:pt x="477925" y="1084827"/>
                  </a:cubicBezTo>
                  <a:cubicBezTo>
                    <a:pt x="472824" y="1082530"/>
                    <a:pt x="467633" y="1081737"/>
                    <a:pt x="462340" y="1082521"/>
                  </a:cubicBezTo>
                  <a:cubicBezTo>
                    <a:pt x="461967" y="1081599"/>
                    <a:pt x="461538" y="1080695"/>
                    <a:pt x="461054" y="1079842"/>
                  </a:cubicBezTo>
                  <a:cubicBezTo>
                    <a:pt x="458032" y="1074493"/>
                    <a:pt x="455032" y="1069114"/>
                    <a:pt x="451688" y="1063961"/>
                  </a:cubicBezTo>
                  <a:cubicBezTo>
                    <a:pt x="436614" y="1040747"/>
                    <a:pt x="426520" y="1015175"/>
                    <a:pt x="416271" y="989672"/>
                  </a:cubicBezTo>
                  <a:cubicBezTo>
                    <a:pt x="415903" y="988763"/>
                    <a:pt x="414998" y="987486"/>
                    <a:pt x="416464" y="986792"/>
                  </a:cubicBezTo>
                  <a:cubicBezTo>
                    <a:pt x="416863" y="986603"/>
                    <a:pt x="417861" y="987383"/>
                    <a:pt x="418414" y="987898"/>
                  </a:cubicBezTo>
                  <a:cubicBezTo>
                    <a:pt x="420515" y="989856"/>
                    <a:pt x="422606" y="991837"/>
                    <a:pt x="424591" y="993911"/>
                  </a:cubicBezTo>
                  <a:cubicBezTo>
                    <a:pt x="438260" y="1008197"/>
                    <a:pt x="453047" y="1021159"/>
                    <a:pt x="469678" y="1031922"/>
                  </a:cubicBezTo>
                  <a:cubicBezTo>
                    <a:pt x="472074" y="1033469"/>
                    <a:pt x="474521" y="1034982"/>
                    <a:pt x="477084" y="1036212"/>
                  </a:cubicBezTo>
                  <a:cubicBezTo>
                    <a:pt x="477877" y="1036589"/>
                    <a:pt x="478730" y="1036705"/>
                    <a:pt x="479540" y="1036525"/>
                  </a:cubicBezTo>
                  <a:cubicBezTo>
                    <a:pt x="479579" y="1037164"/>
                    <a:pt x="479631" y="1037824"/>
                    <a:pt x="479695" y="1038535"/>
                  </a:cubicBezTo>
                  <a:cubicBezTo>
                    <a:pt x="479918" y="1040936"/>
                    <a:pt x="480895" y="1043280"/>
                    <a:pt x="481594" y="1045629"/>
                  </a:cubicBezTo>
                  <a:cubicBezTo>
                    <a:pt x="485674" y="1059277"/>
                    <a:pt x="494229" y="1070378"/>
                    <a:pt x="502288" y="1081745"/>
                  </a:cubicBezTo>
                  <a:cubicBezTo>
                    <a:pt x="522579" y="1110373"/>
                    <a:pt x="548481" y="1131414"/>
                    <a:pt x="582702" y="1141290"/>
                  </a:cubicBezTo>
                  <a:cubicBezTo>
                    <a:pt x="596075" y="1145147"/>
                    <a:pt x="607331" y="1152305"/>
                    <a:pt x="615796" y="1163582"/>
                  </a:cubicBezTo>
                  <a:cubicBezTo>
                    <a:pt x="618745" y="1167513"/>
                    <a:pt x="622024" y="1171199"/>
                    <a:pt x="624994" y="1175117"/>
                  </a:cubicBezTo>
                  <a:cubicBezTo>
                    <a:pt x="634660" y="1187860"/>
                    <a:pt x="644141" y="1200749"/>
                    <a:pt x="653905" y="1213414"/>
                  </a:cubicBezTo>
                  <a:cubicBezTo>
                    <a:pt x="661685" y="1223509"/>
                    <a:pt x="670360" y="1232737"/>
                    <a:pt x="680793" y="1240263"/>
                  </a:cubicBezTo>
                  <a:cubicBezTo>
                    <a:pt x="692533" y="1248729"/>
                    <a:pt x="705297" y="1255291"/>
                    <a:pt x="718773" y="1260246"/>
                  </a:cubicBezTo>
                  <a:cubicBezTo>
                    <a:pt x="738276" y="1267412"/>
                    <a:pt x="755742" y="1277880"/>
                    <a:pt x="771906" y="1290738"/>
                  </a:cubicBezTo>
                  <a:cubicBezTo>
                    <a:pt x="774473" y="1292783"/>
                    <a:pt x="776985" y="1294909"/>
                    <a:pt x="779668" y="1296795"/>
                  </a:cubicBezTo>
                  <a:cubicBezTo>
                    <a:pt x="782656" y="1298895"/>
                    <a:pt x="785973" y="1301853"/>
                    <a:pt x="789659" y="1299452"/>
                  </a:cubicBezTo>
                  <a:cubicBezTo>
                    <a:pt x="793907" y="1296683"/>
                    <a:pt x="792480" y="1292243"/>
                    <a:pt x="791160" y="1288291"/>
                  </a:cubicBezTo>
                  <a:cubicBezTo>
                    <a:pt x="785699" y="1271977"/>
                    <a:pt x="777765" y="1256543"/>
                    <a:pt x="774225" y="1239561"/>
                  </a:cubicBezTo>
                  <a:cubicBezTo>
                    <a:pt x="772111" y="1232317"/>
                    <a:pt x="766424" y="1226959"/>
                    <a:pt x="763864" y="1220002"/>
                  </a:cubicBezTo>
                  <a:cubicBezTo>
                    <a:pt x="760024" y="1209557"/>
                    <a:pt x="754812" y="1199823"/>
                    <a:pt x="748884" y="1190427"/>
                  </a:cubicBezTo>
                  <a:cubicBezTo>
                    <a:pt x="738314" y="1173672"/>
                    <a:pt x="726137" y="1158366"/>
                    <a:pt x="710364" y="1146095"/>
                  </a:cubicBezTo>
                  <a:cubicBezTo>
                    <a:pt x="700900" y="1138731"/>
                    <a:pt x="692983" y="1129987"/>
                    <a:pt x="687424" y="1119151"/>
                  </a:cubicBezTo>
                  <a:cubicBezTo>
                    <a:pt x="682087" y="1108749"/>
                    <a:pt x="674342" y="1100373"/>
                    <a:pt x="664548" y="1093880"/>
                  </a:cubicBezTo>
                  <a:cubicBezTo>
                    <a:pt x="655645" y="1087973"/>
                    <a:pt x="646417" y="1082714"/>
                    <a:pt x="636700" y="1078243"/>
                  </a:cubicBezTo>
                  <a:cubicBezTo>
                    <a:pt x="617301" y="1069324"/>
                    <a:pt x="598385" y="1059500"/>
                    <a:pt x="580816" y="1047245"/>
                  </a:cubicBezTo>
                  <a:cubicBezTo>
                    <a:pt x="575775" y="1043730"/>
                    <a:pt x="570533" y="1040481"/>
                    <a:pt x="565235" y="1037352"/>
                  </a:cubicBezTo>
                  <a:cubicBezTo>
                    <a:pt x="558133" y="1033165"/>
                    <a:pt x="550632" y="1029821"/>
                    <a:pt x="542548" y="1028013"/>
                  </a:cubicBezTo>
                  <a:cubicBezTo>
                    <a:pt x="524242" y="1023919"/>
                    <a:pt x="505909" y="1024785"/>
                    <a:pt x="487504" y="1027537"/>
                  </a:cubicBezTo>
                  <a:cubicBezTo>
                    <a:pt x="484418" y="1028000"/>
                    <a:pt x="482472" y="1028759"/>
                    <a:pt x="481264" y="1029864"/>
                  </a:cubicBezTo>
                  <a:cubicBezTo>
                    <a:pt x="478589" y="1024987"/>
                    <a:pt x="474243" y="1021613"/>
                    <a:pt x="470111" y="1018133"/>
                  </a:cubicBezTo>
                  <a:cubicBezTo>
                    <a:pt x="447694" y="999277"/>
                    <a:pt x="427956" y="977984"/>
                    <a:pt x="411209" y="953929"/>
                  </a:cubicBezTo>
                  <a:cubicBezTo>
                    <a:pt x="409100" y="950899"/>
                    <a:pt x="406957" y="947877"/>
                    <a:pt x="404595" y="945048"/>
                  </a:cubicBezTo>
                  <a:cubicBezTo>
                    <a:pt x="397463" y="936501"/>
                    <a:pt x="392500" y="927072"/>
                    <a:pt x="388501" y="916484"/>
                  </a:cubicBezTo>
                  <a:cubicBezTo>
                    <a:pt x="379941" y="893844"/>
                    <a:pt x="372740" y="870742"/>
                    <a:pt x="364193" y="848114"/>
                  </a:cubicBezTo>
                  <a:cubicBezTo>
                    <a:pt x="363469" y="846198"/>
                    <a:pt x="362804" y="844248"/>
                    <a:pt x="362329" y="842264"/>
                  </a:cubicBezTo>
                  <a:cubicBezTo>
                    <a:pt x="362174" y="841612"/>
                    <a:pt x="362513" y="840588"/>
                    <a:pt x="362997" y="840129"/>
                  </a:cubicBezTo>
                  <a:cubicBezTo>
                    <a:pt x="363323" y="839816"/>
                    <a:pt x="364618" y="839932"/>
                    <a:pt x="364943" y="840313"/>
                  </a:cubicBezTo>
                  <a:cubicBezTo>
                    <a:pt x="367069" y="842812"/>
                    <a:pt x="369037" y="845448"/>
                    <a:pt x="371086" y="848012"/>
                  </a:cubicBezTo>
                  <a:cubicBezTo>
                    <a:pt x="385063" y="865517"/>
                    <a:pt x="401514" y="880154"/>
                    <a:pt x="421098" y="891183"/>
                  </a:cubicBezTo>
                  <a:cubicBezTo>
                    <a:pt x="423301" y="892421"/>
                    <a:pt x="425559" y="893493"/>
                    <a:pt x="427848" y="894474"/>
                  </a:cubicBezTo>
                  <a:cubicBezTo>
                    <a:pt x="426537" y="896759"/>
                    <a:pt x="427480" y="899344"/>
                    <a:pt x="430896" y="902507"/>
                  </a:cubicBezTo>
                  <a:cubicBezTo>
                    <a:pt x="438615" y="909656"/>
                    <a:pt x="442962" y="918992"/>
                    <a:pt x="448619" y="927479"/>
                  </a:cubicBezTo>
                  <a:cubicBezTo>
                    <a:pt x="450891" y="930882"/>
                    <a:pt x="453043" y="934367"/>
                    <a:pt x="455280" y="937796"/>
                  </a:cubicBezTo>
                  <a:cubicBezTo>
                    <a:pt x="464603" y="952094"/>
                    <a:pt x="478413" y="958965"/>
                    <a:pt x="494868" y="958627"/>
                  </a:cubicBezTo>
                  <a:cubicBezTo>
                    <a:pt x="505631" y="958408"/>
                    <a:pt x="514006" y="961709"/>
                    <a:pt x="521781" y="968279"/>
                  </a:cubicBezTo>
                  <a:cubicBezTo>
                    <a:pt x="525223" y="971190"/>
                    <a:pt x="528961" y="973796"/>
                    <a:pt x="532124" y="976981"/>
                  </a:cubicBezTo>
                  <a:cubicBezTo>
                    <a:pt x="545412" y="990349"/>
                    <a:pt x="560979" y="999869"/>
                    <a:pt x="579033" y="1005218"/>
                  </a:cubicBezTo>
                  <a:cubicBezTo>
                    <a:pt x="589671" y="1008369"/>
                    <a:pt x="600571" y="1010208"/>
                    <a:pt x="611604" y="1011493"/>
                  </a:cubicBezTo>
                  <a:cubicBezTo>
                    <a:pt x="633357" y="1014031"/>
                    <a:pt x="655097" y="1013354"/>
                    <a:pt x="676669" y="1010507"/>
                  </a:cubicBezTo>
                  <a:cubicBezTo>
                    <a:pt x="696138" y="1007936"/>
                    <a:pt x="715113" y="1009766"/>
                    <a:pt x="734097" y="1013662"/>
                  </a:cubicBezTo>
                  <a:cubicBezTo>
                    <a:pt x="736909" y="1014241"/>
                    <a:pt x="739703" y="1014935"/>
                    <a:pt x="742536" y="1015390"/>
                  </a:cubicBezTo>
                  <a:cubicBezTo>
                    <a:pt x="744131" y="1015647"/>
                    <a:pt x="745828" y="1015758"/>
                    <a:pt x="747410" y="1015510"/>
                  </a:cubicBezTo>
                  <a:cubicBezTo>
                    <a:pt x="749501" y="1015175"/>
                    <a:pt x="751139" y="1013919"/>
                    <a:pt x="752107" y="1011939"/>
                  </a:cubicBezTo>
                  <a:cubicBezTo>
                    <a:pt x="753175" y="1009762"/>
                    <a:pt x="752425" y="1007816"/>
                    <a:pt x="750899" y="1006371"/>
                  </a:cubicBezTo>
                  <a:cubicBezTo>
                    <a:pt x="748524" y="1004125"/>
                    <a:pt x="745961" y="1002051"/>
                    <a:pt x="743333" y="1000105"/>
                  </a:cubicBezTo>
                  <a:cubicBezTo>
                    <a:pt x="719236" y="982283"/>
                    <a:pt x="693707" y="966591"/>
                    <a:pt x="668388" y="950633"/>
                  </a:cubicBezTo>
                  <a:cubicBezTo>
                    <a:pt x="656288" y="943003"/>
                    <a:pt x="643511" y="936244"/>
                    <a:pt x="630468" y="930359"/>
                  </a:cubicBezTo>
                  <a:cubicBezTo>
                    <a:pt x="604695" y="918735"/>
                    <a:pt x="577366" y="913531"/>
                    <a:pt x="549115" y="913664"/>
                  </a:cubicBezTo>
                  <a:cubicBezTo>
                    <a:pt x="538416" y="913715"/>
                    <a:pt x="528931" y="910779"/>
                    <a:pt x="520260" y="904740"/>
                  </a:cubicBezTo>
                  <a:cubicBezTo>
                    <a:pt x="516218" y="901924"/>
                    <a:pt x="512266" y="898979"/>
                    <a:pt x="508125" y="896317"/>
                  </a:cubicBezTo>
                  <a:cubicBezTo>
                    <a:pt x="485931" y="882061"/>
                    <a:pt x="462426" y="879276"/>
                    <a:pt x="439125" y="887908"/>
                  </a:cubicBezTo>
                  <a:cubicBezTo>
                    <a:pt x="438723" y="888071"/>
                    <a:pt x="438414" y="888195"/>
                    <a:pt x="438058" y="888337"/>
                  </a:cubicBezTo>
                  <a:cubicBezTo>
                    <a:pt x="436155" y="887188"/>
                    <a:pt x="434166" y="886159"/>
                    <a:pt x="432267" y="885032"/>
                  </a:cubicBezTo>
                  <a:cubicBezTo>
                    <a:pt x="412581" y="873361"/>
                    <a:pt x="396409" y="857818"/>
                    <a:pt x="382041" y="840193"/>
                  </a:cubicBezTo>
                  <a:cubicBezTo>
                    <a:pt x="365068" y="819371"/>
                    <a:pt x="352869" y="795711"/>
                    <a:pt x="341043" y="771823"/>
                  </a:cubicBezTo>
                  <a:cubicBezTo>
                    <a:pt x="339955" y="769629"/>
                    <a:pt x="338866" y="767284"/>
                    <a:pt x="338527" y="764901"/>
                  </a:cubicBezTo>
                  <a:cubicBezTo>
                    <a:pt x="337293" y="756243"/>
                    <a:pt x="333208" y="748532"/>
                    <a:pt x="330803" y="740281"/>
                  </a:cubicBezTo>
                  <a:cubicBezTo>
                    <a:pt x="329873" y="737092"/>
                    <a:pt x="325617" y="733166"/>
                    <a:pt x="329625" y="730671"/>
                  </a:cubicBezTo>
                  <a:cubicBezTo>
                    <a:pt x="332115" y="729119"/>
                    <a:pt x="335081" y="733594"/>
                    <a:pt x="337233" y="735900"/>
                  </a:cubicBezTo>
                  <a:cubicBezTo>
                    <a:pt x="349144" y="748635"/>
                    <a:pt x="363645" y="757927"/>
                    <a:pt x="378171" y="767203"/>
                  </a:cubicBezTo>
                  <a:cubicBezTo>
                    <a:pt x="382324" y="769856"/>
                    <a:pt x="386512" y="772492"/>
                    <a:pt x="391484" y="773379"/>
                  </a:cubicBezTo>
                  <a:cubicBezTo>
                    <a:pt x="391509" y="773384"/>
                    <a:pt x="391540" y="773379"/>
                    <a:pt x="391565" y="773388"/>
                  </a:cubicBezTo>
                  <a:cubicBezTo>
                    <a:pt x="390879" y="776538"/>
                    <a:pt x="391235" y="780190"/>
                    <a:pt x="392864" y="784104"/>
                  </a:cubicBezTo>
                  <a:cubicBezTo>
                    <a:pt x="395110" y="789500"/>
                    <a:pt x="398436" y="794133"/>
                    <a:pt x="403100" y="797738"/>
                  </a:cubicBezTo>
                  <a:cubicBezTo>
                    <a:pt x="408633" y="802016"/>
                    <a:pt x="414321" y="806105"/>
                    <a:pt x="420763" y="808874"/>
                  </a:cubicBezTo>
                  <a:cubicBezTo>
                    <a:pt x="430617" y="813109"/>
                    <a:pt x="439713" y="818359"/>
                    <a:pt x="447784" y="825573"/>
                  </a:cubicBezTo>
                  <a:cubicBezTo>
                    <a:pt x="463210" y="839362"/>
                    <a:pt x="481551" y="845243"/>
                    <a:pt x="502146" y="844373"/>
                  </a:cubicBezTo>
                  <a:cubicBezTo>
                    <a:pt x="505014" y="844253"/>
                    <a:pt x="507903" y="844514"/>
                    <a:pt x="510762" y="844304"/>
                  </a:cubicBezTo>
                  <a:cubicBezTo>
                    <a:pt x="525258" y="843224"/>
                    <a:pt x="538292" y="847553"/>
                    <a:pt x="550594" y="854780"/>
                  </a:cubicBezTo>
                  <a:cubicBezTo>
                    <a:pt x="561909" y="861428"/>
                    <a:pt x="573182" y="868153"/>
                    <a:pt x="584605" y="874612"/>
                  </a:cubicBezTo>
                  <a:cubicBezTo>
                    <a:pt x="595338" y="880686"/>
                    <a:pt x="606311" y="886348"/>
                    <a:pt x="618771" y="888007"/>
                  </a:cubicBezTo>
                  <a:cubicBezTo>
                    <a:pt x="647840" y="891877"/>
                    <a:pt x="676078" y="889233"/>
                    <a:pt x="702828" y="876429"/>
                  </a:cubicBezTo>
                  <a:cubicBezTo>
                    <a:pt x="708143" y="874256"/>
                    <a:pt x="713471" y="872113"/>
                    <a:pt x="718769" y="869901"/>
                  </a:cubicBezTo>
                  <a:cubicBezTo>
                    <a:pt x="722639" y="868281"/>
                    <a:pt x="725935" y="865902"/>
                    <a:pt x="728104" y="862216"/>
                  </a:cubicBezTo>
                  <a:cubicBezTo>
                    <a:pt x="730162" y="858723"/>
                    <a:pt x="729052" y="854767"/>
                    <a:pt x="725486" y="852752"/>
                  </a:cubicBezTo>
                  <a:cubicBezTo>
                    <a:pt x="722202" y="850896"/>
                    <a:pt x="718589" y="849966"/>
                    <a:pt x="714899" y="849786"/>
                  </a:cubicBezTo>
                  <a:cubicBezTo>
                    <a:pt x="701697" y="849147"/>
                    <a:pt x="688971" y="845928"/>
                    <a:pt x="676129" y="843177"/>
                  </a:cubicBezTo>
                  <a:cubicBezTo>
                    <a:pt x="654857" y="838625"/>
                    <a:pt x="633417" y="835264"/>
                    <a:pt x="611647" y="833695"/>
                  </a:cubicBezTo>
                  <a:cubicBezTo>
                    <a:pt x="594686" y="832474"/>
                    <a:pt x="578994" y="827990"/>
                    <a:pt x="566594" y="814425"/>
                  </a:cubicBezTo>
                  <a:cubicBezTo>
                    <a:pt x="554503" y="801197"/>
                    <a:pt x="538228" y="795291"/>
                    <a:pt x="520418" y="793829"/>
                  </a:cubicBezTo>
                  <a:cubicBezTo>
                    <a:pt x="515511" y="793426"/>
                    <a:pt x="510577" y="793255"/>
                    <a:pt x="505687" y="792680"/>
                  </a:cubicBezTo>
                  <a:cubicBezTo>
                    <a:pt x="493304" y="791223"/>
                    <a:pt x="481769" y="787957"/>
                    <a:pt x="471684" y="779813"/>
                  </a:cubicBezTo>
                  <a:cubicBezTo>
                    <a:pt x="452271" y="764143"/>
                    <a:pt x="429207" y="761365"/>
                    <a:pt x="405337" y="763084"/>
                  </a:cubicBezTo>
                  <a:cubicBezTo>
                    <a:pt x="401449" y="763367"/>
                    <a:pt x="398376" y="764588"/>
                    <a:pt x="396040" y="766393"/>
                  </a:cubicBezTo>
                  <a:cubicBezTo>
                    <a:pt x="395937" y="766290"/>
                    <a:pt x="395869" y="766174"/>
                    <a:pt x="395753" y="766076"/>
                  </a:cubicBezTo>
                  <a:cubicBezTo>
                    <a:pt x="393588" y="764202"/>
                    <a:pt x="391347" y="762398"/>
                    <a:pt x="389006" y="760743"/>
                  </a:cubicBezTo>
                  <a:cubicBezTo>
                    <a:pt x="363700" y="742840"/>
                    <a:pt x="342170" y="720911"/>
                    <a:pt x="321665" y="697873"/>
                  </a:cubicBezTo>
                  <a:cubicBezTo>
                    <a:pt x="315326" y="690749"/>
                    <a:pt x="310401" y="682644"/>
                    <a:pt x="306509" y="674088"/>
                  </a:cubicBezTo>
                  <a:cubicBezTo>
                    <a:pt x="299372" y="658426"/>
                    <a:pt x="292793" y="642550"/>
                    <a:pt x="284816" y="627231"/>
                  </a:cubicBezTo>
                  <a:cubicBezTo>
                    <a:pt x="277830" y="613820"/>
                    <a:pt x="271979" y="599786"/>
                    <a:pt x="265438" y="586105"/>
                  </a:cubicBezTo>
                  <a:cubicBezTo>
                    <a:pt x="252159" y="558313"/>
                    <a:pt x="241808" y="529307"/>
                    <a:pt x="236073" y="498888"/>
                  </a:cubicBezTo>
                  <a:cubicBezTo>
                    <a:pt x="230981" y="471880"/>
                    <a:pt x="226000" y="444847"/>
                    <a:pt x="221273" y="417775"/>
                  </a:cubicBezTo>
                  <a:cubicBezTo>
                    <a:pt x="217955" y="398791"/>
                    <a:pt x="214895" y="379756"/>
                    <a:pt x="212160" y="360678"/>
                  </a:cubicBezTo>
                  <a:cubicBezTo>
                    <a:pt x="207325" y="326979"/>
                    <a:pt x="203712" y="293092"/>
                    <a:pt x="196138" y="259831"/>
                  </a:cubicBezTo>
                  <a:cubicBezTo>
                    <a:pt x="195045" y="255035"/>
                    <a:pt x="193871" y="250255"/>
                    <a:pt x="192902" y="245433"/>
                  </a:cubicBezTo>
                  <a:cubicBezTo>
                    <a:pt x="192679" y="244319"/>
                    <a:pt x="192713" y="242630"/>
                    <a:pt x="193382" y="241979"/>
                  </a:cubicBezTo>
                  <a:cubicBezTo>
                    <a:pt x="194599" y="240791"/>
                    <a:pt x="195263" y="242459"/>
                    <a:pt x="195864" y="243252"/>
                  </a:cubicBezTo>
                  <a:cubicBezTo>
                    <a:pt x="210548" y="262707"/>
                    <a:pt x="228075" y="279368"/>
                    <a:pt x="246741" y="294897"/>
                  </a:cubicBezTo>
                  <a:cubicBezTo>
                    <a:pt x="248169" y="296084"/>
                    <a:pt x="249626" y="297254"/>
                    <a:pt x="251143" y="298326"/>
                  </a:cubicBezTo>
                  <a:cubicBezTo>
                    <a:pt x="250938" y="299586"/>
                    <a:pt x="251242" y="300778"/>
                    <a:pt x="251971" y="301708"/>
                  </a:cubicBezTo>
                  <a:cubicBezTo>
                    <a:pt x="252258" y="302522"/>
                    <a:pt x="252626" y="303366"/>
                    <a:pt x="253124" y="304258"/>
                  </a:cubicBezTo>
                  <a:cubicBezTo>
                    <a:pt x="253917" y="305685"/>
                    <a:pt x="255095" y="306902"/>
                    <a:pt x="255850" y="308347"/>
                  </a:cubicBezTo>
                  <a:cubicBezTo>
                    <a:pt x="262099" y="320293"/>
                    <a:pt x="268837" y="332033"/>
                    <a:pt x="272429" y="345157"/>
                  </a:cubicBezTo>
                  <a:cubicBezTo>
                    <a:pt x="277855" y="364977"/>
                    <a:pt x="284593" y="384325"/>
                    <a:pt x="292896" y="403120"/>
                  </a:cubicBezTo>
                  <a:cubicBezTo>
                    <a:pt x="298656" y="416167"/>
                    <a:pt x="306475" y="427333"/>
                    <a:pt x="319659" y="434157"/>
                  </a:cubicBezTo>
                  <a:cubicBezTo>
                    <a:pt x="331073" y="440063"/>
                    <a:pt x="338236" y="450020"/>
                    <a:pt x="343366" y="461538"/>
                  </a:cubicBezTo>
                  <a:cubicBezTo>
                    <a:pt x="346371" y="468288"/>
                    <a:pt x="349183" y="475125"/>
                    <a:pt x="352243" y="481854"/>
                  </a:cubicBezTo>
                  <a:cubicBezTo>
                    <a:pt x="362762" y="504944"/>
                    <a:pt x="378835" y="522081"/>
                    <a:pt x="403802" y="529578"/>
                  </a:cubicBezTo>
                  <a:cubicBezTo>
                    <a:pt x="406944" y="530520"/>
                    <a:pt x="410077" y="531596"/>
                    <a:pt x="413292" y="532196"/>
                  </a:cubicBezTo>
                  <a:cubicBezTo>
                    <a:pt x="427874" y="534914"/>
                    <a:pt x="437162" y="544069"/>
                    <a:pt x="443660" y="556739"/>
                  </a:cubicBezTo>
                  <a:cubicBezTo>
                    <a:pt x="447959" y="565123"/>
                    <a:pt x="452160" y="573559"/>
                    <a:pt x="456648" y="581835"/>
                  </a:cubicBezTo>
                  <a:cubicBezTo>
                    <a:pt x="462061" y="591810"/>
                    <a:pt x="469545" y="599842"/>
                    <a:pt x="479965" y="604728"/>
                  </a:cubicBezTo>
                  <a:cubicBezTo>
                    <a:pt x="485160" y="607163"/>
                    <a:pt x="490500" y="609298"/>
                    <a:pt x="495815" y="611479"/>
                  </a:cubicBezTo>
                  <a:cubicBezTo>
                    <a:pt x="508340" y="616614"/>
                    <a:pt x="521130" y="621110"/>
                    <a:pt x="532613" y="628547"/>
                  </a:cubicBezTo>
                  <a:cubicBezTo>
                    <a:pt x="545733" y="637051"/>
                    <a:pt x="557893" y="646806"/>
                    <a:pt x="569813" y="656836"/>
                  </a:cubicBezTo>
                  <a:cubicBezTo>
                    <a:pt x="583945" y="668731"/>
                    <a:pt x="597575" y="681217"/>
                    <a:pt x="611608" y="693231"/>
                  </a:cubicBezTo>
                  <a:cubicBezTo>
                    <a:pt x="618145" y="698829"/>
                    <a:pt x="625055" y="704011"/>
                    <a:pt x="631925" y="709206"/>
                  </a:cubicBezTo>
                  <a:cubicBezTo>
                    <a:pt x="635873" y="712193"/>
                    <a:pt x="640352" y="714336"/>
                    <a:pt x="645084" y="715807"/>
                  </a:cubicBezTo>
                  <a:cubicBezTo>
                    <a:pt x="650206" y="717397"/>
                    <a:pt x="654107" y="714816"/>
                    <a:pt x="654544" y="709390"/>
                  </a:cubicBezTo>
                  <a:cubicBezTo>
                    <a:pt x="654771" y="706561"/>
                    <a:pt x="654501" y="703642"/>
                    <a:pt x="654077" y="700818"/>
                  </a:cubicBezTo>
                  <a:cubicBezTo>
                    <a:pt x="649962" y="673647"/>
                    <a:pt x="645851" y="646455"/>
                    <a:pt x="639662" y="619670"/>
                  </a:cubicBezTo>
                  <a:cubicBezTo>
                    <a:pt x="637176" y="608912"/>
                    <a:pt x="633460" y="598445"/>
                    <a:pt x="630605" y="588848"/>
                  </a:cubicBezTo>
                  <a:cubicBezTo>
                    <a:pt x="623807" y="573490"/>
                    <a:pt x="615642" y="560370"/>
                    <a:pt x="604733" y="548938"/>
                  </a:cubicBezTo>
                  <a:cubicBezTo>
                    <a:pt x="595934" y="539715"/>
                    <a:pt x="586500" y="531202"/>
                    <a:pt x="576946" y="522792"/>
                  </a:cubicBezTo>
                  <a:cubicBezTo>
                    <a:pt x="563277" y="510770"/>
                    <a:pt x="551669" y="497131"/>
                    <a:pt x="543444" y="480706"/>
                  </a:cubicBezTo>
                  <a:cubicBezTo>
                    <a:pt x="539968" y="473762"/>
                    <a:pt x="535776" y="467157"/>
                    <a:pt x="531691" y="460530"/>
                  </a:cubicBezTo>
                  <a:cubicBezTo>
                    <a:pt x="519587" y="440903"/>
                    <a:pt x="502802" y="425949"/>
                    <a:pt x="483604" y="413669"/>
                  </a:cubicBezTo>
                  <a:cubicBezTo>
                    <a:pt x="471165" y="405713"/>
                    <a:pt x="458354" y="398324"/>
                    <a:pt x="445521" y="391016"/>
                  </a:cubicBezTo>
                  <a:cubicBezTo>
                    <a:pt x="428984" y="381603"/>
                    <a:pt x="414047" y="370270"/>
                    <a:pt x="401046" y="356319"/>
                  </a:cubicBezTo>
                  <a:cubicBezTo>
                    <a:pt x="393777" y="348518"/>
                    <a:pt x="386117" y="341073"/>
                    <a:pt x="378479" y="333623"/>
                  </a:cubicBezTo>
                  <a:cubicBezTo>
                    <a:pt x="368432" y="323820"/>
                    <a:pt x="357340" y="315321"/>
                    <a:pt x="344717" y="309144"/>
                  </a:cubicBezTo>
                  <a:cubicBezTo>
                    <a:pt x="326517" y="300246"/>
                    <a:pt x="307182" y="294772"/>
                    <a:pt x="287221" y="291519"/>
                  </a:cubicBezTo>
                  <a:cubicBezTo>
                    <a:pt x="277821" y="289985"/>
                    <a:pt x="268366" y="290070"/>
                    <a:pt x="259030" y="291806"/>
                  </a:cubicBezTo>
                  <a:cubicBezTo>
                    <a:pt x="258464" y="291909"/>
                    <a:pt x="257997" y="292068"/>
                    <a:pt x="257496" y="292205"/>
                  </a:cubicBezTo>
                  <a:cubicBezTo>
                    <a:pt x="254851" y="287726"/>
                    <a:pt x="251413" y="283890"/>
                    <a:pt x="247624" y="280233"/>
                  </a:cubicBezTo>
                  <a:cubicBezTo>
                    <a:pt x="225074" y="258442"/>
                    <a:pt x="205705" y="234079"/>
                    <a:pt x="190219" y="206801"/>
                  </a:cubicBezTo>
                  <a:cubicBezTo>
                    <a:pt x="184561" y="196836"/>
                    <a:pt x="179760" y="186356"/>
                    <a:pt x="178299" y="174663"/>
                  </a:cubicBezTo>
                  <a:cubicBezTo>
                    <a:pt x="176824" y="162863"/>
                    <a:pt x="174535" y="151157"/>
                    <a:pt x="173284" y="139340"/>
                  </a:cubicBezTo>
                  <a:cubicBezTo>
                    <a:pt x="171775" y="125088"/>
                    <a:pt x="170219" y="110841"/>
                    <a:pt x="169096" y="96550"/>
                  </a:cubicBezTo>
                  <a:cubicBezTo>
                    <a:pt x="169147" y="96576"/>
                    <a:pt x="169190" y="96606"/>
                    <a:pt x="169242" y="96632"/>
                  </a:cubicBezTo>
                  <a:cubicBezTo>
                    <a:pt x="172589" y="98192"/>
                    <a:pt x="176078" y="99474"/>
                    <a:pt x="179353" y="101171"/>
                  </a:cubicBezTo>
                  <a:cubicBezTo>
                    <a:pt x="188646" y="105984"/>
                    <a:pt x="194766" y="113220"/>
                    <a:pt x="196082" y="123944"/>
                  </a:cubicBezTo>
                  <a:cubicBezTo>
                    <a:pt x="196532" y="127613"/>
                    <a:pt x="196875" y="131299"/>
                    <a:pt x="197557" y="134925"/>
                  </a:cubicBezTo>
                  <a:cubicBezTo>
                    <a:pt x="199773" y="146700"/>
                    <a:pt x="205336" y="156245"/>
                    <a:pt x="215456" y="163223"/>
                  </a:cubicBezTo>
                  <a:cubicBezTo>
                    <a:pt x="223527" y="168787"/>
                    <a:pt x="232335" y="171633"/>
                    <a:pt x="241902" y="172186"/>
                  </a:cubicBezTo>
                  <a:cubicBezTo>
                    <a:pt x="250085" y="172657"/>
                    <a:pt x="258349" y="173107"/>
                    <a:pt x="266492" y="172464"/>
                  </a:cubicBezTo>
                  <a:cubicBezTo>
                    <a:pt x="278661" y="171504"/>
                    <a:pt x="288922" y="175559"/>
                    <a:pt x="298867" y="181928"/>
                  </a:cubicBezTo>
                  <a:cubicBezTo>
                    <a:pt x="307645" y="187556"/>
                    <a:pt x="314511" y="195224"/>
                    <a:pt x="321635" y="202515"/>
                  </a:cubicBezTo>
                  <a:cubicBezTo>
                    <a:pt x="342033" y="223389"/>
                    <a:pt x="366469" y="236916"/>
                    <a:pt x="394750" y="243234"/>
                  </a:cubicBezTo>
                  <a:cubicBezTo>
                    <a:pt x="413459" y="247414"/>
                    <a:pt x="432075" y="246659"/>
                    <a:pt x="450540" y="240281"/>
                  </a:cubicBezTo>
                  <a:cubicBezTo>
                    <a:pt x="464449" y="235472"/>
                    <a:pt x="478705" y="231477"/>
                    <a:pt x="493659" y="231053"/>
                  </a:cubicBezTo>
                  <a:cubicBezTo>
                    <a:pt x="498156" y="230925"/>
                    <a:pt x="502708" y="230564"/>
                    <a:pt x="507114" y="229703"/>
                  </a:cubicBezTo>
                  <a:cubicBezTo>
                    <a:pt x="513243" y="228507"/>
                    <a:pt x="515721" y="223368"/>
                    <a:pt x="513342" y="217530"/>
                  </a:cubicBezTo>
                  <a:cubicBezTo>
                    <a:pt x="511764" y="213664"/>
                    <a:pt x="509107" y="210569"/>
                    <a:pt x="506154" y="207646"/>
                  </a:cubicBezTo>
                  <a:cubicBezTo>
                    <a:pt x="494500" y="196099"/>
                    <a:pt x="482438" y="184911"/>
                    <a:pt x="471457" y="172751"/>
                  </a:cubicBezTo>
                  <a:cubicBezTo>
                    <a:pt x="461924" y="162199"/>
                    <a:pt x="450553" y="154355"/>
                    <a:pt x="438598" y="147244"/>
                  </a:cubicBezTo>
                  <a:cubicBezTo>
                    <a:pt x="420202" y="136301"/>
                    <a:pt x="400288" y="130639"/>
                    <a:pt x="378668" y="132032"/>
                  </a:cubicBezTo>
                  <a:cubicBezTo>
                    <a:pt x="373344" y="132375"/>
                    <a:pt x="368025" y="132846"/>
                    <a:pt x="362693" y="132958"/>
                  </a:cubicBezTo>
                  <a:cubicBezTo>
                    <a:pt x="349791" y="133228"/>
                    <a:pt x="337211" y="131428"/>
                    <a:pt x="325784" y="125080"/>
                  </a:cubicBezTo>
                  <a:cubicBezTo>
                    <a:pt x="314306" y="118702"/>
                    <a:pt x="303028" y="111921"/>
                    <a:pt x="293063" y="103254"/>
                  </a:cubicBezTo>
                  <a:cubicBezTo>
                    <a:pt x="272772" y="85608"/>
                    <a:pt x="249022" y="76757"/>
                    <a:pt x="222374" y="74973"/>
                  </a:cubicBezTo>
                  <a:cubicBezTo>
                    <a:pt x="207891" y="74005"/>
                    <a:pt x="193643" y="74348"/>
                    <a:pt x="179117" y="81047"/>
                  </a:cubicBezTo>
                  <a:cubicBezTo>
                    <a:pt x="177004" y="81536"/>
                    <a:pt x="173777" y="82131"/>
                    <a:pt x="170635" y="83036"/>
                  </a:cubicBezTo>
                  <a:cubicBezTo>
                    <a:pt x="169752" y="83293"/>
                    <a:pt x="168963" y="83645"/>
                    <a:pt x="168264" y="84082"/>
                  </a:cubicBezTo>
                  <a:cubicBezTo>
                    <a:pt x="168037" y="80018"/>
                    <a:pt x="167802" y="75959"/>
                    <a:pt x="167694" y="71892"/>
                  </a:cubicBezTo>
                  <a:cubicBezTo>
                    <a:pt x="167137" y="50568"/>
                    <a:pt x="165967" y="29265"/>
                    <a:pt x="165054" y="7949"/>
                  </a:cubicBezTo>
                  <a:cubicBezTo>
                    <a:pt x="165020" y="7131"/>
                    <a:pt x="164985" y="6295"/>
                    <a:pt x="164801" y="5506"/>
                  </a:cubicBezTo>
                  <a:cubicBezTo>
                    <a:pt x="164197" y="2926"/>
                    <a:pt x="162675" y="1066"/>
                    <a:pt x="160112" y="298"/>
                  </a:cubicBezTo>
                  <a:cubicBezTo>
                    <a:pt x="157484" y="-490"/>
                    <a:pt x="155110" y="303"/>
                    <a:pt x="153567" y="2463"/>
                  </a:cubicBezTo>
                  <a:cubicBezTo>
                    <a:pt x="152170" y="4426"/>
                    <a:pt x="151162" y="6694"/>
                    <a:pt x="150129" y="8897"/>
                  </a:cubicBezTo>
                  <a:cubicBezTo>
                    <a:pt x="144317" y="21323"/>
                    <a:pt x="145247" y="34678"/>
                    <a:pt x="145809" y="47683"/>
                  </a:cubicBezTo>
                  <a:cubicBezTo>
                    <a:pt x="146284" y="58724"/>
                    <a:pt x="146889" y="69761"/>
                    <a:pt x="147583" y="80790"/>
                  </a:cubicBezTo>
                  <a:cubicBezTo>
                    <a:pt x="143387" y="81810"/>
                    <a:pt x="139148" y="82710"/>
                    <a:pt x="135037" y="84009"/>
                  </a:cubicBezTo>
                  <a:cubicBezTo>
                    <a:pt x="121116" y="88402"/>
                    <a:pt x="108626" y="95093"/>
                    <a:pt x="99003" y="106490"/>
                  </a:cubicBezTo>
                  <a:cubicBezTo>
                    <a:pt x="93855" y="112585"/>
                    <a:pt x="90508" y="119516"/>
                    <a:pt x="88167" y="127039"/>
                  </a:cubicBezTo>
                  <a:cubicBezTo>
                    <a:pt x="85651" y="135114"/>
                    <a:pt x="80941" y="141175"/>
                    <a:pt x="74070" y="146511"/>
                  </a:cubicBezTo>
                  <a:cubicBezTo>
                    <a:pt x="51121" y="164320"/>
                    <a:pt x="40363" y="188250"/>
                    <a:pt x="41207" y="217286"/>
                  </a:cubicBezTo>
                  <a:cubicBezTo>
                    <a:pt x="41640" y="232215"/>
                    <a:pt x="44756" y="246642"/>
                    <a:pt x="50873" y="260268"/>
                  </a:cubicBezTo>
                  <a:cubicBezTo>
                    <a:pt x="54580" y="268532"/>
                    <a:pt x="55052" y="276710"/>
                    <a:pt x="53136" y="285471"/>
                  </a:cubicBezTo>
                  <a:cubicBezTo>
                    <a:pt x="49690" y="301185"/>
                    <a:pt x="43513" y="315959"/>
                    <a:pt x="38018" y="330957"/>
                  </a:cubicBezTo>
                  <a:cubicBezTo>
                    <a:pt x="33488" y="343314"/>
                    <a:pt x="28923" y="355568"/>
                    <a:pt x="27856" y="368860"/>
                  </a:cubicBezTo>
                  <a:cubicBezTo>
                    <a:pt x="26017" y="391753"/>
                    <a:pt x="29129" y="413990"/>
                    <a:pt x="37332" y="435331"/>
                  </a:cubicBezTo>
                  <a:cubicBezTo>
                    <a:pt x="45781" y="457307"/>
                    <a:pt x="51618" y="479741"/>
                    <a:pt x="53466" y="503264"/>
                  </a:cubicBezTo>
                  <a:cubicBezTo>
                    <a:pt x="54623" y="517983"/>
                    <a:pt x="56363" y="532668"/>
                    <a:pt x="61627" y="548853"/>
                  </a:cubicBezTo>
                  <a:cubicBezTo>
                    <a:pt x="61588" y="548758"/>
                    <a:pt x="62150" y="550756"/>
                    <a:pt x="63161" y="552487"/>
                  </a:cubicBezTo>
                  <a:cubicBezTo>
                    <a:pt x="66916" y="558904"/>
                    <a:pt x="70739" y="560100"/>
                    <a:pt x="77567" y="557648"/>
                  </a:cubicBezTo>
                  <a:cubicBezTo>
                    <a:pt x="84070" y="555316"/>
                    <a:pt x="87280" y="550957"/>
                    <a:pt x="88137" y="544018"/>
                  </a:cubicBezTo>
                  <a:cubicBezTo>
                    <a:pt x="90983" y="521022"/>
                    <a:pt x="97396" y="499051"/>
                    <a:pt x="107811" y="478267"/>
                  </a:cubicBezTo>
                  <a:cubicBezTo>
                    <a:pt x="110932" y="472039"/>
                    <a:pt x="113465" y="465498"/>
                    <a:pt x="115968" y="458983"/>
                  </a:cubicBezTo>
                  <a:cubicBezTo>
                    <a:pt x="123443" y="439523"/>
                    <a:pt x="126954" y="419502"/>
                    <a:pt x="124189" y="398624"/>
                  </a:cubicBezTo>
                  <a:cubicBezTo>
                    <a:pt x="123002" y="389666"/>
                    <a:pt x="121266" y="380840"/>
                    <a:pt x="118818" y="372118"/>
                  </a:cubicBezTo>
                  <a:cubicBezTo>
                    <a:pt x="115372" y="359851"/>
                    <a:pt x="112372" y="347605"/>
                    <a:pt x="116109" y="334639"/>
                  </a:cubicBezTo>
                  <a:cubicBezTo>
                    <a:pt x="118883" y="325025"/>
                    <a:pt x="122736" y="316062"/>
                    <a:pt x="128809" y="308188"/>
                  </a:cubicBezTo>
                  <a:cubicBezTo>
                    <a:pt x="135106" y="300027"/>
                    <a:pt x="140460" y="291343"/>
                    <a:pt x="145393" y="282308"/>
                  </a:cubicBezTo>
                  <a:cubicBezTo>
                    <a:pt x="153365" y="267705"/>
                    <a:pt x="156147" y="252244"/>
                    <a:pt x="153618" y="235935"/>
                  </a:cubicBezTo>
                  <a:cubicBezTo>
                    <a:pt x="151325" y="221156"/>
                    <a:pt x="145342" y="207603"/>
                    <a:pt x="137883" y="194800"/>
                  </a:cubicBezTo>
                  <a:cubicBezTo>
                    <a:pt x="132174" y="184993"/>
                    <a:pt x="128398" y="174672"/>
                    <a:pt x="128192" y="163407"/>
                  </a:cubicBezTo>
                  <a:cubicBezTo>
                    <a:pt x="127802" y="142353"/>
                    <a:pt x="133027" y="122718"/>
                    <a:pt x="144879" y="105127"/>
                  </a:cubicBezTo>
                  <a:cubicBezTo>
                    <a:pt x="146143" y="103254"/>
                    <a:pt x="147532" y="101467"/>
                    <a:pt x="148921" y="99679"/>
                  </a:cubicBezTo>
                  <a:cubicBezTo>
                    <a:pt x="150125" y="114686"/>
                    <a:pt x="151625" y="129670"/>
                    <a:pt x="153691" y="144604"/>
                  </a:cubicBezTo>
                  <a:cubicBezTo>
                    <a:pt x="157339" y="171024"/>
                    <a:pt x="161715" y="197295"/>
                    <a:pt x="168393" y="223175"/>
                  </a:cubicBezTo>
                  <a:cubicBezTo>
                    <a:pt x="172795" y="240234"/>
                    <a:pt x="176558" y="257465"/>
                    <a:pt x="180244" y="274700"/>
                  </a:cubicBezTo>
                  <a:cubicBezTo>
                    <a:pt x="185397" y="298788"/>
                    <a:pt x="188431" y="323242"/>
                    <a:pt x="192045" y="347587"/>
                  </a:cubicBezTo>
                  <a:cubicBezTo>
                    <a:pt x="193789" y="359362"/>
                    <a:pt x="195263" y="371175"/>
                    <a:pt x="197252" y="382906"/>
                  </a:cubicBezTo>
                  <a:cubicBezTo>
                    <a:pt x="198157" y="388230"/>
                    <a:pt x="197771" y="392272"/>
                    <a:pt x="192816" y="395705"/>
                  </a:cubicBezTo>
                  <a:cubicBezTo>
                    <a:pt x="187051" y="399700"/>
                    <a:pt x="183082" y="405606"/>
                    <a:pt x="178860" y="411187"/>
                  </a:cubicBezTo>
                  <a:cubicBezTo>
                    <a:pt x="169859" y="423103"/>
                    <a:pt x="163395" y="436326"/>
                    <a:pt x="158153" y="450213"/>
                  </a:cubicBezTo>
                  <a:cubicBezTo>
                    <a:pt x="149255" y="473783"/>
                    <a:pt x="145427" y="497924"/>
                    <a:pt x="145942" y="522552"/>
                  </a:cubicBezTo>
                  <a:cubicBezTo>
                    <a:pt x="143357" y="526033"/>
                    <a:pt x="140901" y="529616"/>
                    <a:pt x="138831" y="533397"/>
                  </a:cubicBezTo>
                  <a:cubicBezTo>
                    <a:pt x="129572" y="550280"/>
                    <a:pt x="115685" y="561926"/>
                    <a:pt x="98369" y="569641"/>
                  </a:cubicBezTo>
                  <a:cubicBezTo>
                    <a:pt x="92706" y="572166"/>
                    <a:pt x="87524" y="575389"/>
                    <a:pt x="82274" y="578561"/>
                  </a:cubicBezTo>
                  <a:cubicBezTo>
                    <a:pt x="71099" y="585316"/>
                    <a:pt x="65107" y="594930"/>
                    <a:pt x="66663" y="608239"/>
                  </a:cubicBezTo>
                  <a:cubicBezTo>
                    <a:pt x="67996" y="619653"/>
                    <a:pt x="63817" y="629186"/>
                    <a:pt x="57268" y="637930"/>
                  </a:cubicBezTo>
                  <a:cubicBezTo>
                    <a:pt x="52356" y="644483"/>
                    <a:pt x="47058" y="650750"/>
                    <a:pt x="41863" y="657089"/>
                  </a:cubicBezTo>
                  <a:cubicBezTo>
                    <a:pt x="32510" y="668499"/>
                    <a:pt x="23158" y="679913"/>
                    <a:pt x="13702" y="691242"/>
                  </a:cubicBezTo>
                  <a:cubicBezTo>
                    <a:pt x="9176" y="696668"/>
                    <a:pt x="6086" y="703008"/>
                    <a:pt x="3257" y="709279"/>
                  </a:cubicBezTo>
                  <a:cubicBezTo>
                    <a:pt x="-524" y="717671"/>
                    <a:pt x="-1458" y="726676"/>
                    <a:pt x="2854" y="735489"/>
                  </a:cubicBezTo>
                  <a:cubicBezTo>
                    <a:pt x="4654" y="739171"/>
                    <a:pt x="5910" y="743187"/>
                    <a:pt x="8130" y="746586"/>
                  </a:cubicBezTo>
                  <a:cubicBezTo>
                    <a:pt x="16270" y="759063"/>
                    <a:pt x="20963" y="773109"/>
                    <a:pt x="27045" y="786530"/>
                  </a:cubicBezTo>
                  <a:cubicBezTo>
                    <a:pt x="32107" y="797699"/>
                    <a:pt x="34143" y="809101"/>
                    <a:pt x="32630" y="821248"/>
                  </a:cubicBezTo>
                  <a:cubicBezTo>
                    <a:pt x="32232" y="824463"/>
                    <a:pt x="32219" y="827815"/>
                    <a:pt x="32643" y="831025"/>
                  </a:cubicBezTo>
                  <a:cubicBezTo>
                    <a:pt x="33166" y="834977"/>
                    <a:pt x="37800" y="837000"/>
                    <a:pt x="41173" y="834853"/>
                  </a:cubicBezTo>
                  <a:cubicBezTo>
                    <a:pt x="43213" y="833554"/>
                    <a:pt x="44992" y="831788"/>
                    <a:pt x="46741" y="830087"/>
                  </a:cubicBezTo>
                  <a:cubicBezTo>
                    <a:pt x="76950" y="800747"/>
                    <a:pt x="94159" y="764725"/>
                    <a:pt x="101167" y="723565"/>
                  </a:cubicBezTo>
                  <a:cubicBezTo>
                    <a:pt x="104408" y="704559"/>
                    <a:pt x="106474" y="685395"/>
                    <a:pt x="107528" y="666146"/>
                  </a:cubicBezTo>
                  <a:cubicBezTo>
                    <a:pt x="108261" y="652777"/>
                    <a:pt x="112899" y="641449"/>
                    <a:pt x="123717" y="633043"/>
                  </a:cubicBezTo>
                  <a:cubicBezTo>
                    <a:pt x="125976" y="631286"/>
                    <a:pt x="127948" y="629164"/>
                    <a:pt x="130113" y="627278"/>
                  </a:cubicBezTo>
                  <a:cubicBezTo>
                    <a:pt x="146075" y="613374"/>
                    <a:pt x="156160" y="596113"/>
                    <a:pt x="161265" y="575505"/>
                  </a:cubicBezTo>
                  <a:cubicBezTo>
                    <a:pt x="165731" y="557472"/>
                    <a:pt x="165071" y="539989"/>
                    <a:pt x="158342" y="520902"/>
                  </a:cubicBezTo>
                  <a:cubicBezTo>
                    <a:pt x="157712" y="519483"/>
                    <a:pt x="157004" y="518373"/>
                    <a:pt x="156237" y="517584"/>
                  </a:cubicBezTo>
                  <a:cubicBezTo>
                    <a:pt x="157780" y="495335"/>
                    <a:pt x="162225" y="473762"/>
                    <a:pt x="170635" y="452901"/>
                  </a:cubicBezTo>
                  <a:cubicBezTo>
                    <a:pt x="177013" y="437080"/>
                    <a:pt x="185962" y="423038"/>
                    <a:pt x="197167" y="410325"/>
                  </a:cubicBezTo>
                  <a:cubicBezTo>
                    <a:pt x="197934" y="409455"/>
                    <a:pt x="199121" y="408461"/>
                    <a:pt x="200141" y="408427"/>
                  </a:cubicBezTo>
                  <a:cubicBezTo>
                    <a:pt x="201599" y="408380"/>
                    <a:pt x="201680" y="410004"/>
                    <a:pt x="201886" y="411213"/>
                  </a:cubicBezTo>
                  <a:cubicBezTo>
                    <a:pt x="202717" y="416060"/>
                    <a:pt x="203485" y="420925"/>
                    <a:pt x="204419" y="425752"/>
                  </a:cubicBezTo>
                  <a:cubicBezTo>
                    <a:pt x="210261" y="456008"/>
                    <a:pt x="214672" y="486526"/>
                    <a:pt x="221911" y="516517"/>
                  </a:cubicBezTo>
                  <a:cubicBezTo>
                    <a:pt x="219129" y="518429"/>
                    <a:pt x="217616" y="521283"/>
                    <a:pt x="216262" y="524224"/>
                  </a:cubicBezTo>
                  <a:cubicBezTo>
                    <a:pt x="212786" y="531755"/>
                    <a:pt x="210938" y="539766"/>
                    <a:pt x="210081" y="547940"/>
                  </a:cubicBezTo>
                  <a:cubicBezTo>
                    <a:pt x="208718" y="560936"/>
                    <a:pt x="204187" y="572569"/>
                    <a:pt x="196369" y="583001"/>
                  </a:cubicBezTo>
                  <a:cubicBezTo>
                    <a:pt x="194158" y="585950"/>
                    <a:pt x="192160" y="589070"/>
                    <a:pt x="190201" y="592195"/>
                  </a:cubicBezTo>
                  <a:cubicBezTo>
                    <a:pt x="183961" y="602148"/>
                    <a:pt x="180429" y="613052"/>
                    <a:pt x="180296" y="624762"/>
                  </a:cubicBezTo>
                  <a:cubicBezTo>
                    <a:pt x="180125" y="640047"/>
                    <a:pt x="181826" y="655122"/>
                    <a:pt x="189027" y="668966"/>
                  </a:cubicBezTo>
                  <a:cubicBezTo>
                    <a:pt x="195516" y="681444"/>
                    <a:pt x="195941" y="693882"/>
                    <a:pt x="190369" y="706844"/>
                  </a:cubicBezTo>
                  <a:cubicBezTo>
                    <a:pt x="183956" y="721751"/>
                    <a:pt x="182542" y="736286"/>
                    <a:pt x="184775" y="750504"/>
                  </a:cubicBezTo>
                  <a:cubicBezTo>
                    <a:pt x="178333" y="755291"/>
                    <a:pt x="173206" y="761472"/>
                    <a:pt x="169627" y="769715"/>
                  </a:cubicBezTo>
                  <a:cubicBezTo>
                    <a:pt x="166520" y="776873"/>
                    <a:pt x="163490" y="784048"/>
                    <a:pt x="162847" y="791969"/>
                  </a:cubicBezTo>
                  <a:cubicBezTo>
                    <a:pt x="162289" y="798810"/>
                    <a:pt x="159126" y="804425"/>
                    <a:pt x="154621" y="809448"/>
                  </a:cubicBezTo>
                  <a:cubicBezTo>
                    <a:pt x="149418" y="815247"/>
                    <a:pt x="144249" y="821085"/>
                    <a:pt x="139225" y="827039"/>
                  </a:cubicBezTo>
                  <a:cubicBezTo>
                    <a:pt x="133109" y="834296"/>
                    <a:pt x="127674" y="842187"/>
                    <a:pt x="124926" y="851256"/>
                  </a:cubicBezTo>
                  <a:cubicBezTo>
                    <a:pt x="118458" y="872627"/>
                    <a:pt x="117211" y="894084"/>
                    <a:pt x="127386" y="914830"/>
                  </a:cubicBezTo>
                  <a:cubicBezTo>
                    <a:pt x="134587" y="929510"/>
                    <a:pt x="133876" y="944066"/>
                    <a:pt x="128274" y="958927"/>
                  </a:cubicBezTo>
                  <a:cubicBezTo>
                    <a:pt x="125535" y="966205"/>
                    <a:pt x="123083" y="973599"/>
                    <a:pt x="120743" y="981014"/>
                  </a:cubicBezTo>
                  <a:cubicBezTo>
                    <a:pt x="113345" y="1004507"/>
                    <a:pt x="116101" y="1027408"/>
                    <a:pt x="126701" y="1049101"/>
                  </a:cubicBezTo>
                  <a:cubicBezTo>
                    <a:pt x="131000" y="1057901"/>
                    <a:pt x="135286" y="1066756"/>
                    <a:pt x="139709" y="1075521"/>
                  </a:cubicBezTo>
                  <a:cubicBezTo>
                    <a:pt x="140995" y="1078076"/>
                    <a:pt x="142526" y="1080506"/>
                    <a:pt x="143914" y="1083010"/>
                  </a:cubicBezTo>
                  <a:cubicBezTo>
                    <a:pt x="153627" y="1100536"/>
                    <a:pt x="165414" y="1116965"/>
                    <a:pt x="172032" y="1136129"/>
                  </a:cubicBezTo>
                  <a:cubicBezTo>
                    <a:pt x="172568" y="1137676"/>
                    <a:pt x="173245" y="1139194"/>
                    <a:pt x="174051" y="1140612"/>
                  </a:cubicBezTo>
                  <a:cubicBezTo>
                    <a:pt x="175988" y="1144016"/>
                    <a:pt x="178697" y="1146446"/>
                    <a:pt x="182889" y="1146155"/>
                  </a:cubicBezTo>
                  <a:cubicBezTo>
                    <a:pt x="186940" y="1145872"/>
                    <a:pt x="187921" y="1142400"/>
                    <a:pt x="189177" y="1139421"/>
                  </a:cubicBezTo>
                  <a:cubicBezTo>
                    <a:pt x="190772" y="1135645"/>
                    <a:pt x="192615" y="1131899"/>
                    <a:pt x="193596" y="1127951"/>
                  </a:cubicBezTo>
                  <a:cubicBezTo>
                    <a:pt x="195388" y="1120724"/>
                    <a:pt x="198418" y="1114012"/>
                    <a:pt x="201239" y="1107197"/>
                  </a:cubicBezTo>
                  <a:cubicBezTo>
                    <a:pt x="206099" y="1095461"/>
                    <a:pt x="211736" y="1084068"/>
                    <a:pt x="216948" y="1072504"/>
                  </a:cubicBezTo>
                  <a:cubicBezTo>
                    <a:pt x="230419" y="1042599"/>
                    <a:pt x="242837" y="1012235"/>
                    <a:pt x="251045" y="980345"/>
                  </a:cubicBezTo>
                  <a:cubicBezTo>
                    <a:pt x="252798" y="973530"/>
                    <a:pt x="255777" y="967276"/>
                    <a:pt x="260436" y="961863"/>
                  </a:cubicBezTo>
                  <a:cubicBezTo>
                    <a:pt x="262836" y="959072"/>
                    <a:pt x="264868" y="955969"/>
                    <a:pt x="267135" y="953059"/>
                  </a:cubicBezTo>
                  <a:cubicBezTo>
                    <a:pt x="278524" y="938460"/>
                    <a:pt x="285755" y="922211"/>
                    <a:pt x="286539" y="903493"/>
                  </a:cubicBezTo>
                  <a:cubicBezTo>
                    <a:pt x="287006" y="892439"/>
                    <a:pt x="287731" y="881354"/>
                    <a:pt x="287358" y="870317"/>
                  </a:cubicBezTo>
                  <a:cubicBezTo>
                    <a:pt x="287006" y="859872"/>
                    <a:pt x="290294" y="851033"/>
                    <a:pt x="296260" y="842855"/>
                  </a:cubicBezTo>
                  <a:cubicBezTo>
                    <a:pt x="297709" y="840871"/>
                    <a:pt x="299295" y="838967"/>
                    <a:pt x="300602" y="836893"/>
                  </a:cubicBezTo>
                  <a:cubicBezTo>
                    <a:pt x="306946" y="826825"/>
                    <a:pt x="310397" y="815916"/>
                    <a:pt x="307628" y="804086"/>
                  </a:cubicBezTo>
                  <a:cubicBezTo>
                    <a:pt x="305489" y="794948"/>
                    <a:pt x="303843" y="785608"/>
                    <a:pt x="299647" y="776268"/>
                  </a:cubicBezTo>
                  <a:cubicBezTo>
                    <a:pt x="297594" y="769346"/>
                    <a:pt x="292951" y="763067"/>
                    <a:pt x="288267" y="756834"/>
                  </a:cubicBezTo>
                  <a:cubicBezTo>
                    <a:pt x="285721" y="753453"/>
                    <a:pt x="283093" y="750135"/>
                    <a:pt x="280483" y="746800"/>
                  </a:cubicBezTo>
                  <a:cubicBezTo>
                    <a:pt x="280817" y="746359"/>
                    <a:pt x="281164" y="745926"/>
                    <a:pt x="281490" y="745476"/>
                  </a:cubicBezTo>
                  <a:cubicBezTo>
                    <a:pt x="292741" y="729998"/>
                    <a:pt x="297182" y="713290"/>
                    <a:pt x="296153" y="695995"/>
                  </a:cubicBezTo>
                  <a:cubicBezTo>
                    <a:pt x="298502" y="701958"/>
                    <a:pt x="300855" y="707916"/>
                    <a:pt x="303290" y="713826"/>
                  </a:cubicBezTo>
                  <a:cubicBezTo>
                    <a:pt x="306097" y="720654"/>
                    <a:pt x="309226" y="727495"/>
                    <a:pt x="310855" y="734636"/>
                  </a:cubicBezTo>
                  <a:cubicBezTo>
                    <a:pt x="314601" y="751099"/>
                    <a:pt x="321472" y="766496"/>
                    <a:pt x="326478" y="782526"/>
                  </a:cubicBezTo>
                  <a:cubicBezTo>
                    <a:pt x="332586" y="802076"/>
                    <a:pt x="338278" y="821758"/>
                    <a:pt x="344365" y="841312"/>
                  </a:cubicBezTo>
                  <a:cubicBezTo>
                    <a:pt x="345445" y="844771"/>
                    <a:pt x="345749" y="848582"/>
                    <a:pt x="345788" y="852238"/>
                  </a:cubicBezTo>
                  <a:cubicBezTo>
                    <a:pt x="345934" y="865774"/>
                    <a:pt x="346307" y="879305"/>
                    <a:pt x="345291" y="892841"/>
                  </a:cubicBezTo>
                  <a:cubicBezTo>
                    <a:pt x="343482" y="917003"/>
                    <a:pt x="341510" y="941130"/>
                    <a:pt x="336770" y="964940"/>
                  </a:cubicBezTo>
                  <a:cubicBezTo>
                    <a:pt x="336238" y="967589"/>
                    <a:pt x="335891" y="970281"/>
                    <a:pt x="335600" y="972973"/>
                  </a:cubicBezTo>
                  <a:cubicBezTo>
                    <a:pt x="335373" y="973050"/>
                    <a:pt x="335158" y="973089"/>
                    <a:pt x="334922" y="973174"/>
                  </a:cubicBezTo>
                  <a:cubicBezTo>
                    <a:pt x="328780" y="975485"/>
                    <a:pt x="325167" y="980564"/>
                    <a:pt x="321781" y="985682"/>
                  </a:cubicBezTo>
                  <a:cubicBezTo>
                    <a:pt x="310898" y="1002145"/>
                    <a:pt x="298305" y="1017280"/>
                    <a:pt x="286218" y="1032830"/>
                  </a:cubicBezTo>
                  <a:cubicBezTo>
                    <a:pt x="266608" y="1058059"/>
                    <a:pt x="254182" y="1086091"/>
                    <a:pt x="254958" y="1118963"/>
                  </a:cubicBezTo>
                  <a:cubicBezTo>
                    <a:pt x="255352" y="1135730"/>
                    <a:pt x="249519" y="1151169"/>
                    <a:pt x="242489" y="1166081"/>
                  </a:cubicBezTo>
                  <a:cubicBezTo>
                    <a:pt x="236540" y="1178704"/>
                    <a:pt x="230891" y="1191417"/>
                    <a:pt x="226515" y="1204696"/>
                  </a:cubicBezTo>
                  <a:cubicBezTo>
                    <a:pt x="218212" y="1229878"/>
                    <a:pt x="218371" y="1255677"/>
                    <a:pt x="221714" y="1281437"/>
                  </a:cubicBezTo>
                  <a:cubicBezTo>
                    <a:pt x="225096" y="1307489"/>
                    <a:pt x="228105" y="1333541"/>
                    <a:pt x="229631" y="1359764"/>
                  </a:cubicBezTo>
                  <a:cubicBezTo>
                    <a:pt x="229798" y="1362619"/>
                    <a:pt x="229999" y="1365568"/>
                    <a:pt x="230869" y="1368255"/>
                  </a:cubicBezTo>
                  <a:cubicBezTo>
                    <a:pt x="232717" y="1374102"/>
                    <a:pt x="239549" y="1375482"/>
                    <a:pt x="243531" y="1370917"/>
                  </a:cubicBez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FEDBD0"/>
                  </a:gs>
                  <a:gs pos="100000">
                    <a:srgbClr val="FEDBD0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4" name="图形 160" descr="D:\51PPT模板网\51pptmoban.com\图片.jpg">
            <a:extLst>
              <a:ext uri="{FF2B5EF4-FFF2-40B4-BE49-F238E27FC236}">
                <a16:creationId xmlns:a16="http://schemas.microsoft.com/office/drawing/2014/main" id="{4EB6A082-4D60-8A5D-4E5C-5F5A7510A489}"/>
              </a:ext>
            </a:extLst>
          </p:cNvPr>
          <p:cNvGrpSpPr/>
          <p:nvPr userDrawn="1"/>
        </p:nvGrpSpPr>
        <p:grpSpPr>
          <a:xfrm rot="13515356" flipH="1">
            <a:off x="381353" y="4455857"/>
            <a:ext cx="2170083" cy="3888880"/>
            <a:chOff x="2328952" y="2364897"/>
            <a:chExt cx="792497" cy="1420188"/>
          </a:xfrm>
          <a:noFill/>
        </p:grpSpPr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D9AB2D71-624D-4791-BDF4-45456DC6C281}"/>
                </a:ext>
              </a:extLst>
            </p:cNvPr>
            <p:cNvSpPr/>
            <p:nvPr/>
          </p:nvSpPr>
          <p:spPr>
            <a:xfrm>
              <a:off x="2487152" y="2885499"/>
              <a:ext cx="308" cy="745"/>
            </a:xfrm>
            <a:custGeom>
              <a:avLst/>
              <a:gdLst>
                <a:gd name="connsiteX0" fmla="*/ 309 w 308"/>
                <a:gd name="connsiteY0" fmla="*/ 746 h 745"/>
                <a:gd name="connsiteX1" fmla="*/ 0 w 308"/>
                <a:gd name="connsiteY1" fmla="*/ 0 h 745"/>
                <a:gd name="connsiteX2" fmla="*/ 94 w 308"/>
                <a:gd name="connsiteY2" fmla="*/ 296 h 745"/>
                <a:gd name="connsiteX3" fmla="*/ 227 w 308"/>
                <a:gd name="connsiteY3" fmla="*/ 562 h 745"/>
                <a:gd name="connsiteX4" fmla="*/ 309 w 308"/>
                <a:gd name="connsiteY4" fmla="*/ 746 h 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" h="745">
                  <a:moveTo>
                    <a:pt x="309" y="746"/>
                  </a:moveTo>
                  <a:cubicBezTo>
                    <a:pt x="253" y="613"/>
                    <a:pt x="167" y="403"/>
                    <a:pt x="0" y="0"/>
                  </a:cubicBezTo>
                  <a:cubicBezTo>
                    <a:pt x="34" y="99"/>
                    <a:pt x="60" y="197"/>
                    <a:pt x="94" y="296"/>
                  </a:cubicBezTo>
                  <a:cubicBezTo>
                    <a:pt x="137" y="390"/>
                    <a:pt x="184" y="459"/>
                    <a:pt x="227" y="562"/>
                  </a:cubicBezTo>
                  <a:cubicBezTo>
                    <a:pt x="261" y="630"/>
                    <a:pt x="283" y="686"/>
                    <a:pt x="309" y="746"/>
                  </a:cubicBez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83C4BE"/>
                  </a:gs>
                  <a:gs pos="100000">
                    <a:srgbClr val="83C4BE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50BA463B-669D-7CF6-66DA-62D6EF664546}"/>
                </a:ext>
              </a:extLst>
            </p:cNvPr>
            <p:cNvSpPr/>
            <p:nvPr/>
          </p:nvSpPr>
          <p:spPr>
            <a:xfrm>
              <a:off x="2487461" y="2886244"/>
              <a:ext cx="61" cy="148"/>
            </a:xfrm>
            <a:custGeom>
              <a:avLst/>
              <a:gdLst>
                <a:gd name="connsiteX0" fmla="*/ 0 w 61"/>
                <a:gd name="connsiteY0" fmla="*/ 0 h 148"/>
                <a:gd name="connsiteX1" fmla="*/ 0 w 61"/>
                <a:gd name="connsiteY1" fmla="*/ 0 h 148"/>
                <a:gd name="connsiteX2" fmla="*/ 0 w 61"/>
                <a:gd name="connsiteY2" fmla="*/ 0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" h="148">
                  <a:moveTo>
                    <a:pt x="0" y="0"/>
                  </a:moveTo>
                  <a:cubicBezTo>
                    <a:pt x="94" y="227"/>
                    <a:pt x="69" y="1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83C4BE"/>
                  </a:gs>
                  <a:gs pos="100000">
                    <a:srgbClr val="83C4BE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2545B27F-BC69-CA17-882D-806F532ED414}"/>
                </a:ext>
              </a:extLst>
            </p:cNvPr>
            <p:cNvSpPr/>
            <p:nvPr/>
          </p:nvSpPr>
          <p:spPr>
            <a:xfrm>
              <a:off x="2328952" y="2364897"/>
              <a:ext cx="792497" cy="1420188"/>
            </a:xfrm>
            <a:custGeom>
              <a:avLst/>
              <a:gdLst>
                <a:gd name="connsiteX0" fmla="*/ 243531 w 792497"/>
                <a:gd name="connsiteY0" fmla="*/ 1370917 h 1420188"/>
                <a:gd name="connsiteX1" fmla="*/ 247522 w 792497"/>
                <a:gd name="connsiteY1" fmla="*/ 1364758 h 1420188"/>
                <a:gd name="connsiteX2" fmla="*/ 270204 w 792497"/>
                <a:gd name="connsiteY2" fmla="*/ 1316974 h 1420188"/>
                <a:gd name="connsiteX3" fmla="*/ 282317 w 792497"/>
                <a:gd name="connsiteY3" fmla="*/ 1266997 h 1420188"/>
                <a:gd name="connsiteX4" fmla="*/ 291254 w 792497"/>
                <a:gd name="connsiteY4" fmla="*/ 1230105 h 1420188"/>
                <a:gd name="connsiteX5" fmla="*/ 305103 w 792497"/>
                <a:gd name="connsiteY5" fmla="*/ 1204053 h 1420188"/>
                <a:gd name="connsiteX6" fmla="*/ 325698 w 792497"/>
                <a:gd name="connsiteY6" fmla="*/ 1142876 h 1420188"/>
                <a:gd name="connsiteX7" fmla="*/ 326273 w 792497"/>
                <a:gd name="connsiteY7" fmla="*/ 1117702 h 1420188"/>
                <a:gd name="connsiteX8" fmla="*/ 344275 w 792497"/>
                <a:gd name="connsiteY8" fmla="*/ 1162301 h 1420188"/>
                <a:gd name="connsiteX9" fmla="*/ 353563 w 792497"/>
                <a:gd name="connsiteY9" fmla="*/ 1213037 h 1420188"/>
                <a:gd name="connsiteX10" fmla="*/ 354785 w 792497"/>
                <a:gd name="connsiteY10" fmla="*/ 1222051 h 1420188"/>
                <a:gd name="connsiteX11" fmla="*/ 351274 w 792497"/>
                <a:gd name="connsiteY11" fmla="*/ 1225707 h 1420188"/>
                <a:gd name="connsiteX12" fmla="*/ 327464 w 792497"/>
                <a:gd name="connsiteY12" fmla="*/ 1262921 h 1420188"/>
                <a:gd name="connsiteX13" fmla="*/ 312531 w 792497"/>
                <a:gd name="connsiteY13" fmla="*/ 1301544 h 1420188"/>
                <a:gd name="connsiteX14" fmla="*/ 319895 w 792497"/>
                <a:gd name="connsiteY14" fmla="*/ 1353425 h 1420188"/>
                <a:gd name="connsiteX15" fmla="*/ 327280 w 792497"/>
                <a:gd name="connsiteY15" fmla="*/ 1367582 h 1420188"/>
                <a:gd name="connsiteX16" fmla="*/ 357721 w 792497"/>
                <a:gd name="connsiteY16" fmla="*/ 1413775 h 1420188"/>
                <a:gd name="connsiteX17" fmla="*/ 361484 w 792497"/>
                <a:gd name="connsiteY17" fmla="*/ 1417937 h 1420188"/>
                <a:gd name="connsiteX18" fmla="*/ 361493 w 792497"/>
                <a:gd name="connsiteY18" fmla="*/ 1418006 h 1420188"/>
                <a:gd name="connsiteX19" fmla="*/ 363966 w 792497"/>
                <a:gd name="connsiteY19" fmla="*/ 1420157 h 1420188"/>
                <a:gd name="connsiteX20" fmla="*/ 364648 w 792497"/>
                <a:gd name="connsiteY20" fmla="*/ 1419870 h 1420188"/>
                <a:gd name="connsiteX21" fmla="*/ 371026 w 792497"/>
                <a:gd name="connsiteY21" fmla="*/ 1416681 h 1420188"/>
                <a:gd name="connsiteX22" fmla="*/ 372873 w 792497"/>
                <a:gd name="connsiteY22" fmla="*/ 1410839 h 1420188"/>
                <a:gd name="connsiteX23" fmla="*/ 374502 w 792497"/>
                <a:gd name="connsiteY23" fmla="*/ 1375392 h 1420188"/>
                <a:gd name="connsiteX24" fmla="*/ 370125 w 792497"/>
                <a:gd name="connsiteY24" fmla="*/ 1339992 h 1420188"/>
                <a:gd name="connsiteX25" fmla="*/ 372933 w 792497"/>
                <a:gd name="connsiteY25" fmla="*/ 1309589 h 1420188"/>
                <a:gd name="connsiteX26" fmla="*/ 378201 w 792497"/>
                <a:gd name="connsiteY26" fmla="*/ 1288081 h 1420188"/>
                <a:gd name="connsiteX27" fmla="*/ 377866 w 792497"/>
                <a:gd name="connsiteY27" fmla="*/ 1249020 h 1420188"/>
                <a:gd name="connsiteX28" fmla="*/ 364159 w 792497"/>
                <a:gd name="connsiteY28" fmla="*/ 1226063 h 1420188"/>
                <a:gd name="connsiteX29" fmla="*/ 358244 w 792497"/>
                <a:gd name="connsiteY29" fmla="*/ 1175640 h 1420188"/>
                <a:gd name="connsiteX30" fmla="*/ 346221 w 792497"/>
                <a:gd name="connsiteY30" fmla="*/ 1129820 h 1420188"/>
                <a:gd name="connsiteX31" fmla="*/ 325703 w 792497"/>
                <a:gd name="connsiteY31" fmla="*/ 1094454 h 1420188"/>
                <a:gd name="connsiteX32" fmla="*/ 333469 w 792497"/>
                <a:gd name="connsiteY32" fmla="*/ 1065419 h 1420188"/>
                <a:gd name="connsiteX33" fmla="*/ 338261 w 792497"/>
                <a:gd name="connsiteY33" fmla="*/ 1055432 h 1420188"/>
                <a:gd name="connsiteX34" fmla="*/ 347605 w 792497"/>
                <a:gd name="connsiteY34" fmla="*/ 980058 h 1420188"/>
                <a:gd name="connsiteX35" fmla="*/ 344858 w 792497"/>
                <a:gd name="connsiteY35" fmla="*/ 974143 h 1420188"/>
                <a:gd name="connsiteX36" fmla="*/ 345428 w 792497"/>
                <a:gd name="connsiteY36" fmla="*/ 972253 h 1420188"/>
                <a:gd name="connsiteX37" fmla="*/ 353662 w 792497"/>
                <a:gd name="connsiteY37" fmla="*/ 936274 h 1420188"/>
                <a:gd name="connsiteX38" fmla="*/ 359264 w 792497"/>
                <a:gd name="connsiteY38" fmla="*/ 892318 h 1420188"/>
                <a:gd name="connsiteX39" fmla="*/ 360023 w 792497"/>
                <a:gd name="connsiteY39" fmla="*/ 890120 h 1420188"/>
                <a:gd name="connsiteX40" fmla="*/ 362209 w 792497"/>
                <a:gd name="connsiteY40" fmla="*/ 891898 h 1420188"/>
                <a:gd name="connsiteX41" fmla="*/ 374167 w 792497"/>
                <a:gd name="connsiteY41" fmla="*/ 925447 h 1420188"/>
                <a:gd name="connsiteX42" fmla="*/ 391179 w 792497"/>
                <a:gd name="connsiteY42" fmla="*/ 967705 h 1420188"/>
                <a:gd name="connsiteX43" fmla="*/ 417343 w 792497"/>
                <a:gd name="connsiteY43" fmla="*/ 1027374 h 1420188"/>
                <a:gd name="connsiteX44" fmla="*/ 446995 w 792497"/>
                <a:gd name="connsiteY44" fmla="*/ 1076880 h 1420188"/>
                <a:gd name="connsiteX45" fmla="*/ 453566 w 792497"/>
                <a:gd name="connsiteY45" fmla="*/ 1084724 h 1420188"/>
                <a:gd name="connsiteX46" fmla="*/ 440754 w 792497"/>
                <a:gd name="connsiteY46" fmla="*/ 1090948 h 1420188"/>
                <a:gd name="connsiteX47" fmla="*/ 403057 w 792497"/>
                <a:gd name="connsiteY47" fmla="*/ 1161979 h 1420188"/>
                <a:gd name="connsiteX48" fmla="*/ 406631 w 792497"/>
                <a:gd name="connsiteY48" fmla="*/ 1191182 h 1420188"/>
                <a:gd name="connsiteX49" fmla="*/ 421050 w 792497"/>
                <a:gd name="connsiteY49" fmla="*/ 1217585 h 1420188"/>
                <a:gd name="connsiteX50" fmla="*/ 431462 w 792497"/>
                <a:gd name="connsiteY50" fmla="*/ 1244730 h 1420188"/>
                <a:gd name="connsiteX51" fmla="*/ 429704 w 792497"/>
                <a:gd name="connsiteY51" fmla="*/ 1259380 h 1420188"/>
                <a:gd name="connsiteX52" fmla="*/ 427943 w 792497"/>
                <a:gd name="connsiteY52" fmla="*/ 1276504 h 1420188"/>
                <a:gd name="connsiteX53" fmla="*/ 430952 w 792497"/>
                <a:gd name="connsiteY53" fmla="*/ 1294476 h 1420188"/>
                <a:gd name="connsiteX54" fmla="*/ 446764 w 792497"/>
                <a:gd name="connsiteY54" fmla="*/ 1323537 h 1420188"/>
                <a:gd name="connsiteX55" fmla="*/ 460814 w 792497"/>
                <a:gd name="connsiteY55" fmla="*/ 1347947 h 1420188"/>
                <a:gd name="connsiteX56" fmla="*/ 464204 w 792497"/>
                <a:gd name="connsiteY56" fmla="*/ 1360999 h 1420188"/>
                <a:gd name="connsiteX57" fmla="*/ 470565 w 792497"/>
                <a:gd name="connsiteY57" fmla="*/ 1367869 h 1420188"/>
                <a:gd name="connsiteX58" fmla="*/ 478747 w 792497"/>
                <a:gd name="connsiteY58" fmla="*/ 1363690 h 1420188"/>
                <a:gd name="connsiteX59" fmla="*/ 488803 w 792497"/>
                <a:gd name="connsiteY59" fmla="*/ 1341462 h 1420188"/>
                <a:gd name="connsiteX60" fmla="*/ 493805 w 792497"/>
                <a:gd name="connsiteY60" fmla="*/ 1282787 h 1420188"/>
                <a:gd name="connsiteX61" fmla="*/ 493968 w 792497"/>
                <a:gd name="connsiteY61" fmla="*/ 1258206 h 1420188"/>
                <a:gd name="connsiteX62" fmla="*/ 496733 w 792497"/>
                <a:gd name="connsiteY62" fmla="*/ 1241159 h 1420188"/>
                <a:gd name="connsiteX63" fmla="*/ 511700 w 792497"/>
                <a:gd name="connsiteY63" fmla="*/ 1261900 h 1420188"/>
                <a:gd name="connsiteX64" fmla="*/ 536582 w 792497"/>
                <a:gd name="connsiteY64" fmla="*/ 1286358 h 1420188"/>
                <a:gd name="connsiteX65" fmla="*/ 569800 w 792497"/>
                <a:gd name="connsiteY65" fmla="*/ 1306927 h 1420188"/>
                <a:gd name="connsiteX66" fmla="*/ 579363 w 792497"/>
                <a:gd name="connsiteY66" fmla="*/ 1309924 h 1420188"/>
                <a:gd name="connsiteX67" fmla="*/ 581236 w 792497"/>
                <a:gd name="connsiteY67" fmla="*/ 1300931 h 1420188"/>
                <a:gd name="connsiteX68" fmla="*/ 569702 w 792497"/>
                <a:gd name="connsiteY68" fmla="*/ 1265094 h 1420188"/>
                <a:gd name="connsiteX69" fmla="*/ 564104 w 792497"/>
                <a:gd name="connsiteY69" fmla="*/ 1250238 h 1420188"/>
                <a:gd name="connsiteX70" fmla="*/ 561292 w 792497"/>
                <a:gd name="connsiteY70" fmla="*/ 1239599 h 1420188"/>
                <a:gd name="connsiteX71" fmla="*/ 548069 w 792497"/>
                <a:gd name="connsiteY71" fmla="*/ 1222253 h 1420188"/>
                <a:gd name="connsiteX72" fmla="*/ 534096 w 792497"/>
                <a:gd name="connsiteY72" fmla="*/ 1207306 h 1420188"/>
                <a:gd name="connsiteX73" fmla="*/ 525575 w 792497"/>
                <a:gd name="connsiteY73" fmla="*/ 1198588 h 1420188"/>
                <a:gd name="connsiteX74" fmla="*/ 519728 w 792497"/>
                <a:gd name="connsiteY74" fmla="*/ 1194615 h 1420188"/>
                <a:gd name="connsiteX75" fmla="*/ 514641 w 792497"/>
                <a:gd name="connsiteY75" fmla="*/ 1174671 h 1420188"/>
                <a:gd name="connsiteX76" fmla="*/ 512369 w 792497"/>
                <a:gd name="connsiteY76" fmla="*/ 1157252 h 1420188"/>
                <a:gd name="connsiteX77" fmla="*/ 510346 w 792497"/>
                <a:gd name="connsiteY77" fmla="*/ 1121101 h 1420188"/>
                <a:gd name="connsiteX78" fmla="*/ 507200 w 792497"/>
                <a:gd name="connsiteY78" fmla="*/ 1113493 h 1420188"/>
                <a:gd name="connsiteX79" fmla="*/ 477925 w 792497"/>
                <a:gd name="connsiteY79" fmla="*/ 1084827 h 1420188"/>
                <a:gd name="connsiteX80" fmla="*/ 462340 w 792497"/>
                <a:gd name="connsiteY80" fmla="*/ 1082521 h 1420188"/>
                <a:gd name="connsiteX81" fmla="*/ 461054 w 792497"/>
                <a:gd name="connsiteY81" fmla="*/ 1079842 h 1420188"/>
                <a:gd name="connsiteX82" fmla="*/ 451688 w 792497"/>
                <a:gd name="connsiteY82" fmla="*/ 1063961 h 1420188"/>
                <a:gd name="connsiteX83" fmla="*/ 416271 w 792497"/>
                <a:gd name="connsiteY83" fmla="*/ 989672 h 1420188"/>
                <a:gd name="connsiteX84" fmla="*/ 416464 w 792497"/>
                <a:gd name="connsiteY84" fmla="*/ 986792 h 1420188"/>
                <a:gd name="connsiteX85" fmla="*/ 418414 w 792497"/>
                <a:gd name="connsiteY85" fmla="*/ 987898 h 1420188"/>
                <a:gd name="connsiteX86" fmla="*/ 424591 w 792497"/>
                <a:gd name="connsiteY86" fmla="*/ 993911 h 1420188"/>
                <a:gd name="connsiteX87" fmla="*/ 469678 w 792497"/>
                <a:gd name="connsiteY87" fmla="*/ 1031922 h 1420188"/>
                <a:gd name="connsiteX88" fmla="*/ 477084 w 792497"/>
                <a:gd name="connsiteY88" fmla="*/ 1036212 h 1420188"/>
                <a:gd name="connsiteX89" fmla="*/ 479540 w 792497"/>
                <a:gd name="connsiteY89" fmla="*/ 1036525 h 1420188"/>
                <a:gd name="connsiteX90" fmla="*/ 479695 w 792497"/>
                <a:gd name="connsiteY90" fmla="*/ 1038535 h 1420188"/>
                <a:gd name="connsiteX91" fmla="*/ 481594 w 792497"/>
                <a:gd name="connsiteY91" fmla="*/ 1045629 h 1420188"/>
                <a:gd name="connsiteX92" fmla="*/ 502288 w 792497"/>
                <a:gd name="connsiteY92" fmla="*/ 1081745 h 1420188"/>
                <a:gd name="connsiteX93" fmla="*/ 582702 w 792497"/>
                <a:gd name="connsiteY93" fmla="*/ 1141290 h 1420188"/>
                <a:gd name="connsiteX94" fmla="*/ 615796 w 792497"/>
                <a:gd name="connsiteY94" fmla="*/ 1163582 h 1420188"/>
                <a:gd name="connsiteX95" fmla="*/ 624994 w 792497"/>
                <a:gd name="connsiteY95" fmla="*/ 1175117 h 1420188"/>
                <a:gd name="connsiteX96" fmla="*/ 653905 w 792497"/>
                <a:gd name="connsiteY96" fmla="*/ 1213414 h 1420188"/>
                <a:gd name="connsiteX97" fmla="*/ 680793 w 792497"/>
                <a:gd name="connsiteY97" fmla="*/ 1240263 h 1420188"/>
                <a:gd name="connsiteX98" fmla="*/ 718773 w 792497"/>
                <a:gd name="connsiteY98" fmla="*/ 1260246 h 1420188"/>
                <a:gd name="connsiteX99" fmla="*/ 771906 w 792497"/>
                <a:gd name="connsiteY99" fmla="*/ 1290738 h 1420188"/>
                <a:gd name="connsiteX100" fmla="*/ 779668 w 792497"/>
                <a:gd name="connsiteY100" fmla="*/ 1296795 h 1420188"/>
                <a:gd name="connsiteX101" fmla="*/ 789659 w 792497"/>
                <a:gd name="connsiteY101" fmla="*/ 1299452 h 1420188"/>
                <a:gd name="connsiteX102" fmla="*/ 791160 w 792497"/>
                <a:gd name="connsiteY102" fmla="*/ 1288291 h 1420188"/>
                <a:gd name="connsiteX103" fmla="*/ 774225 w 792497"/>
                <a:gd name="connsiteY103" fmla="*/ 1239561 h 1420188"/>
                <a:gd name="connsiteX104" fmla="*/ 763864 w 792497"/>
                <a:gd name="connsiteY104" fmla="*/ 1220002 h 1420188"/>
                <a:gd name="connsiteX105" fmla="*/ 748884 w 792497"/>
                <a:gd name="connsiteY105" fmla="*/ 1190427 h 1420188"/>
                <a:gd name="connsiteX106" fmla="*/ 710364 w 792497"/>
                <a:gd name="connsiteY106" fmla="*/ 1146095 h 1420188"/>
                <a:gd name="connsiteX107" fmla="*/ 687424 w 792497"/>
                <a:gd name="connsiteY107" fmla="*/ 1119151 h 1420188"/>
                <a:gd name="connsiteX108" fmla="*/ 664548 w 792497"/>
                <a:gd name="connsiteY108" fmla="*/ 1093880 h 1420188"/>
                <a:gd name="connsiteX109" fmla="*/ 636700 w 792497"/>
                <a:gd name="connsiteY109" fmla="*/ 1078243 h 1420188"/>
                <a:gd name="connsiteX110" fmla="*/ 580816 w 792497"/>
                <a:gd name="connsiteY110" fmla="*/ 1047245 h 1420188"/>
                <a:gd name="connsiteX111" fmla="*/ 565235 w 792497"/>
                <a:gd name="connsiteY111" fmla="*/ 1037352 h 1420188"/>
                <a:gd name="connsiteX112" fmla="*/ 542548 w 792497"/>
                <a:gd name="connsiteY112" fmla="*/ 1028013 h 1420188"/>
                <a:gd name="connsiteX113" fmla="*/ 487504 w 792497"/>
                <a:gd name="connsiteY113" fmla="*/ 1027537 h 1420188"/>
                <a:gd name="connsiteX114" fmla="*/ 481264 w 792497"/>
                <a:gd name="connsiteY114" fmla="*/ 1029864 h 1420188"/>
                <a:gd name="connsiteX115" fmla="*/ 470111 w 792497"/>
                <a:gd name="connsiteY115" fmla="*/ 1018133 h 1420188"/>
                <a:gd name="connsiteX116" fmla="*/ 411209 w 792497"/>
                <a:gd name="connsiteY116" fmla="*/ 953929 h 1420188"/>
                <a:gd name="connsiteX117" fmla="*/ 404595 w 792497"/>
                <a:gd name="connsiteY117" fmla="*/ 945048 h 1420188"/>
                <a:gd name="connsiteX118" fmla="*/ 388501 w 792497"/>
                <a:gd name="connsiteY118" fmla="*/ 916484 h 1420188"/>
                <a:gd name="connsiteX119" fmla="*/ 364193 w 792497"/>
                <a:gd name="connsiteY119" fmla="*/ 848114 h 1420188"/>
                <a:gd name="connsiteX120" fmla="*/ 362329 w 792497"/>
                <a:gd name="connsiteY120" fmla="*/ 842264 h 1420188"/>
                <a:gd name="connsiteX121" fmla="*/ 362997 w 792497"/>
                <a:gd name="connsiteY121" fmla="*/ 840129 h 1420188"/>
                <a:gd name="connsiteX122" fmla="*/ 364943 w 792497"/>
                <a:gd name="connsiteY122" fmla="*/ 840313 h 1420188"/>
                <a:gd name="connsiteX123" fmla="*/ 371086 w 792497"/>
                <a:gd name="connsiteY123" fmla="*/ 848012 h 1420188"/>
                <a:gd name="connsiteX124" fmla="*/ 421098 w 792497"/>
                <a:gd name="connsiteY124" fmla="*/ 891183 h 1420188"/>
                <a:gd name="connsiteX125" fmla="*/ 427848 w 792497"/>
                <a:gd name="connsiteY125" fmla="*/ 894474 h 1420188"/>
                <a:gd name="connsiteX126" fmla="*/ 430896 w 792497"/>
                <a:gd name="connsiteY126" fmla="*/ 902507 h 1420188"/>
                <a:gd name="connsiteX127" fmla="*/ 448619 w 792497"/>
                <a:gd name="connsiteY127" fmla="*/ 927479 h 1420188"/>
                <a:gd name="connsiteX128" fmla="*/ 455280 w 792497"/>
                <a:gd name="connsiteY128" fmla="*/ 937796 h 1420188"/>
                <a:gd name="connsiteX129" fmla="*/ 494868 w 792497"/>
                <a:gd name="connsiteY129" fmla="*/ 958627 h 1420188"/>
                <a:gd name="connsiteX130" fmla="*/ 521781 w 792497"/>
                <a:gd name="connsiteY130" fmla="*/ 968279 h 1420188"/>
                <a:gd name="connsiteX131" fmla="*/ 532124 w 792497"/>
                <a:gd name="connsiteY131" fmla="*/ 976981 h 1420188"/>
                <a:gd name="connsiteX132" fmla="*/ 579033 w 792497"/>
                <a:gd name="connsiteY132" fmla="*/ 1005218 h 1420188"/>
                <a:gd name="connsiteX133" fmla="*/ 611604 w 792497"/>
                <a:gd name="connsiteY133" fmla="*/ 1011493 h 1420188"/>
                <a:gd name="connsiteX134" fmla="*/ 676669 w 792497"/>
                <a:gd name="connsiteY134" fmla="*/ 1010507 h 1420188"/>
                <a:gd name="connsiteX135" fmla="*/ 734097 w 792497"/>
                <a:gd name="connsiteY135" fmla="*/ 1013662 h 1420188"/>
                <a:gd name="connsiteX136" fmla="*/ 742536 w 792497"/>
                <a:gd name="connsiteY136" fmla="*/ 1015390 h 1420188"/>
                <a:gd name="connsiteX137" fmla="*/ 747410 w 792497"/>
                <a:gd name="connsiteY137" fmla="*/ 1015510 h 1420188"/>
                <a:gd name="connsiteX138" fmla="*/ 752107 w 792497"/>
                <a:gd name="connsiteY138" fmla="*/ 1011939 h 1420188"/>
                <a:gd name="connsiteX139" fmla="*/ 750899 w 792497"/>
                <a:gd name="connsiteY139" fmla="*/ 1006371 h 1420188"/>
                <a:gd name="connsiteX140" fmla="*/ 743333 w 792497"/>
                <a:gd name="connsiteY140" fmla="*/ 1000105 h 1420188"/>
                <a:gd name="connsiteX141" fmla="*/ 668388 w 792497"/>
                <a:gd name="connsiteY141" fmla="*/ 950633 h 1420188"/>
                <a:gd name="connsiteX142" fmla="*/ 630468 w 792497"/>
                <a:gd name="connsiteY142" fmla="*/ 930359 h 1420188"/>
                <a:gd name="connsiteX143" fmla="*/ 549115 w 792497"/>
                <a:gd name="connsiteY143" fmla="*/ 913664 h 1420188"/>
                <a:gd name="connsiteX144" fmla="*/ 520260 w 792497"/>
                <a:gd name="connsiteY144" fmla="*/ 904740 h 1420188"/>
                <a:gd name="connsiteX145" fmla="*/ 508125 w 792497"/>
                <a:gd name="connsiteY145" fmla="*/ 896317 h 1420188"/>
                <a:gd name="connsiteX146" fmla="*/ 439125 w 792497"/>
                <a:gd name="connsiteY146" fmla="*/ 887908 h 1420188"/>
                <a:gd name="connsiteX147" fmla="*/ 438058 w 792497"/>
                <a:gd name="connsiteY147" fmla="*/ 888337 h 1420188"/>
                <a:gd name="connsiteX148" fmla="*/ 432267 w 792497"/>
                <a:gd name="connsiteY148" fmla="*/ 885032 h 1420188"/>
                <a:gd name="connsiteX149" fmla="*/ 382041 w 792497"/>
                <a:gd name="connsiteY149" fmla="*/ 840193 h 1420188"/>
                <a:gd name="connsiteX150" fmla="*/ 341043 w 792497"/>
                <a:gd name="connsiteY150" fmla="*/ 771823 h 1420188"/>
                <a:gd name="connsiteX151" fmla="*/ 338527 w 792497"/>
                <a:gd name="connsiteY151" fmla="*/ 764901 h 1420188"/>
                <a:gd name="connsiteX152" fmla="*/ 330803 w 792497"/>
                <a:gd name="connsiteY152" fmla="*/ 740281 h 1420188"/>
                <a:gd name="connsiteX153" fmla="*/ 329625 w 792497"/>
                <a:gd name="connsiteY153" fmla="*/ 730671 h 1420188"/>
                <a:gd name="connsiteX154" fmla="*/ 337233 w 792497"/>
                <a:gd name="connsiteY154" fmla="*/ 735900 h 1420188"/>
                <a:gd name="connsiteX155" fmla="*/ 378171 w 792497"/>
                <a:gd name="connsiteY155" fmla="*/ 767203 h 1420188"/>
                <a:gd name="connsiteX156" fmla="*/ 391484 w 792497"/>
                <a:gd name="connsiteY156" fmla="*/ 773379 h 1420188"/>
                <a:gd name="connsiteX157" fmla="*/ 391565 w 792497"/>
                <a:gd name="connsiteY157" fmla="*/ 773388 h 1420188"/>
                <a:gd name="connsiteX158" fmla="*/ 392864 w 792497"/>
                <a:gd name="connsiteY158" fmla="*/ 784104 h 1420188"/>
                <a:gd name="connsiteX159" fmla="*/ 403100 w 792497"/>
                <a:gd name="connsiteY159" fmla="*/ 797738 h 1420188"/>
                <a:gd name="connsiteX160" fmla="*/ 420763 w 792497"/>
                <a:gd name="connsiteY160" fmla="*/ 808874 h 1420188"/>
                <a:gd name="connsiteX161" fmla="*/ 447784 w 792497"/>
                <a:gd name="connsiteY161" fmla="*/ 825573 h 1420188"/>
                <a:gd name="connsiteX162" fmla="*/ 502146 w 792497"/>
                <a:gd name="connsiteY162" fmla="*/ 844373 h 1420188"/>
                <a:gd name="connsiteX163" fmla="*/ 510762 w 792497"/>
                <a:gd name="connsiteY163" fmla="*/ 844304 h 1420188"/>
                <a:gd name="connsiteX164" fmla="*/ 550594 w 792497"/>
                <a:gd name="connsiteY164" fmla="*/ 854780 h 1420188"/>
                <a:gd name="connsiteX165" fmla="*/ 584605 w 792497"/>
                <a:gd name="connsiteY165" fmla="*/ 874612 h 1420188"/>
                <a:gd name="connsiteX166" fmla="*/ 618771 w 792497"/>
                <a:gd name="connsiteY166" fmla="*/ 888007 h 1420188"/>
                <a:gd name="connsiteX167" fmla="*/ 702828 w 792497"/>
                <a:gd name="connsiteY167" fmla="*/ 876429 h 1420188"/>
                <a:gd name="connsiteX168" fmla="*/ 718769 w 792497"/>
                <a:gd name="connsiteY168" fmla="*/ 869901 h 1420188"/>
                <a:gd name="connsiteX169" fmla="*/ 728104 w 792497"/>
                <a:gd name="connsiteY169" fmla="*/ 862216 h 1420188"/>
                <a:gd name="connsiteX170" fmla="*/ 725486 w 792497"/>
                <a:gd name="connsiteY170" fmla="*/ 852752 h 1420188"/>
                <a:gd name="connsiteX171" fmla="*/ 714899 w 792497"/>
                <a:gd name="connsiteY171" fmla="*/ 849786 h 1420188"/>
                <a:gd name="connsiteX172" fmla="*/ 676129 w 792497"/>
                <a:gd name="connsiteY172" fmla="*/ 843177 h 1420188"/>
                <a:gd name="connsiteX173" fmla="*/ 611647 w 792497"/>
                <a:gd name="connsiteY173" fmla="*/ 833695 h 1420188"/>
                <a:gd name="connsiteX174" fmla="*/ 566594 w 792497"/>
                <a:gd name="connsiteY174" fmla="*/ 814425 h 1420188"/>
                <a:gd name="connsiteX175" fmla="*/ 520418 w 792497"/>
                <a:gd name="connsiteY175" fmla="*/ 793829 h 1420188"/>
                <a:gd name="connsiteX176" fmla="*/ 505687 w 792497"/>
                <a:gd name="connsiteY176" fmla="*/ 792680 h 1420188"/>
                <a:gd name="connsiteX177" fmla="*/ 471684 w 792497"/>
                <a:gd name="connsiteY177" fmla="*/ 779813 h 1420188"/>
                <a:gd name="connsiteX178" fmla="*/ 405337 w 792497"/>
                <a:gd name="connsiteY178" fmla="*/ 763084 h 1420188"/>
                <a:gd name="connsiteX179" fmla="*/ 396040 w 792497"/>
                <a:gd name="connsiteY179" fmla="*/ 766393 h 1420188"/>
                <a:gd name="connsiteX180" fmla="*/ 395753 w 792497"/>
                <a:gd name="connsiteY180" fmla="*/ 766076 h 1420188"/>
                <a:gd name="connsiteX181" fmla="*/ 389006 w 792497"/>
                <a:gd name="connsiteY181" fmla="*/ 760743 h 1420188"/>
                <a:gd name="connsiteX182" fmla="*/ 321665 w 792497"/>
                <a:gd name="connsiteY182" fmla="*/ 697873 h 1420188"/>
                <a:gd name="connsiteX183" fmla="*/ 306509 w 792497"/>
                <a:gd name="connsiteY183" fmla="*/ 674088 h 1420188"/>
                <a:gd name="connsiteX184" fmla="*/ 284816 w 792497"/>
                <a:gd name="connsiteY184" fmla="*/ 627231 h 1420188"/>
                <a:gd name="connsiteX185" fmla="*/ 265438 w 792497"/>
                <a:gd name="connsiteY185" fmla="*/ 586105 h 1420188"/>
                <a:gd name="connsiteX186" fmla="*/ 236073 w 792497"/>
                <a:gd name="connsiteY186" fmla="*/ 498888 h 1420188"/>
                <a:gd name="connsiteX187" fmla="*/ 221273 w 792497"/>
                <a:gd name="connsiteY187" fmla="*/ 417775 h 1420188"/>
                <a:gd name="connsiteX188" fmla="*/ 212160 w 792497"/>
                <a:gd name="connsiteY188" fmla="*/ 360678 h 1420188"/>
                <a:gd name="connsiteX189" fmla="*/ 196138 w 792497"/>
                <a:gd name="connsiteY189" fmla="*/ 259831 h 1420188"/>
                <a:gd name="connsiteX190" fmla="*/ 192902 w 792497"/>
                <a:gd name="connsiteY190" fmla="*/ 245433 h 1420188"/>
                <a:gd name="connsiteX191" fmla="*/ 193382 w 792497"/>
                <a:gd name="connsiteY191" fmla="*/ 241979 h 1420188"/>
                <a:gd name="connsiteX192" fmla="*/ 195864 w 792497"/>
                <a:gd name="connsiteY192" fmla="*/ 243252 h 1420188"/>
                <a:gd name="connsiteX193" fmla="*/ 246741 w 792497"/>
                <a:gd name="connsiteY193" fmla="*/ 294897 h 1420188"/>
                <a:gd name="connsiteX194" fmla="*/ 251143 w 792497"/>
                <a:gd name="connsiteY194" fmla="*/ 298326 h 1420188"/>
                <a:gd name="connsiteX195" fmla="*/ 251971 w 792497"/>
                <a:gd name="connsiteY195" fmla="*/ 301708 h 1420188"/>
                <a:gd name="connsiteX196" fmla="*/ 253124 w 792497"/>
                <a:gd name="connsiteY196" fmla="*/ 304258 h 1420188"/>
                <a:gd name="connsiteX197" fmla="*/ 255850 w 792497"/>
                <a:gd name="connsiteY197" fmla="*/ 308347 h 1420188"/>
                <a:gd name="connsiteX198" fmla="*/ 272429 w 792497"/>
                <a:gd name="connsiteY198" fmla="*/ 345157 h 1420188"/>
                <a:gd name="connsiteX199" fmla="*/ 292896 w 792497"/>
                <a:gd name="connsiteY199" fmla="*/ 403120 h 1420188"/>
                <a:gd name="connsiteX200" fmla="*/ 319659 w 792497"/>
                <a:gd name="connsiteY200" fmla="*/ 434157 h 1420188"/>
                <a:gd name="connsiteX201" fmla="*/ 343366 w 792497"/>
                <a:gd name="connsiteY201" fmla="*/ 461538 h 1420188"/>
                <a:gd name="connsiteX202" fmla="*/ 352243 w 792497"/>
                <a:gd name="connsiteY202" fmla="*/ 481854 h 1420188"/>
                <a:gd name="connsiteX203" fmla="*/ 403802 w 792497"/>
                <a:gd name="connsiteY203" fmla="*/ 529578 h 1420188"/>
                <a:gd name="connsiteX204" fmla="*/ 413292 w 792497"/>
                <a:gd name="connsiteY204" fmla="*/ 532196 h 1420188"/>
                <a:gd name="connsiteX205" fmla="*/ 443660 w 792497"/>
                <a:gd name="connsiteY205" fmla="*/ 556739 h 1420188"/>
                <a:gd name="connsiteX206" fmla="*/ 456648 w 792497"/>
                <a:gd name="connsiteY206" fmla="*/ 581835 h 1420188"/>
                <a:gd name="connsiteX207" fmla="*/ 479965 w 792497"/>
                <a:gd name="connsiteY207" fmla="*/ 604728 h 1420188"/>
                <a:gd name="connsiteX208" fmla="*/ 495815 w 792497"/>
                <a:gd name="connsiteY208" fmla="*/ 611479 h 1420188"/>
                <a:gd name="connsiteX209" fmla="*/ 532613 w 792497"/>
                <a:gd name="connsiteY209" fmla="*/ 628547 h 1420188"/>
                <a:gd name="connsiteX210" fmla="*/ 569813 w 792497"/>
                <a:gd name="connsiteY210" fmla="*/ 656836 h 1420188"/>
                <a:gd name="connsiteX211" fmla="*/ 611608 w 792497"/>
                <a:gd name="connsiteY211" fmla="*/ 693231 h 1420188"/>
                <a:gd name="connsiteX212" fmla="*/ 631925 w 792497"/>
                <a:gd name="connsiteY212" fmla="*/ 709206 h 1420188"/>
                <a:gd name="connsiteX213" fmla="*/ 645084 w 792497"/>
                <a:gd name="connsiteY213" fmla="*/ 715807 h 1420188"/>
                <a:gd name="connsiteX214" fmla="*/ 654544 w 792497"/>
                <a:gd name="connsiteY214" fmla="*/ 709390 h 1420188"/>
                <a:gd name="connsiteX215" fmla="*/ 654077 w 792497"/>
                <a:gd name="connsiteY215" fmla="*/ 700818 h 1420188"/>
                <a:gd name="connsiteX216" fmla="*/ 639662 w 792497"/>
                <a:gd name="connsiteY216" fmla="*/ 619670 h 1420188"/>
                <a:gd name="connsiteX217" fmla="*/ 630605 w 792497"/>
                <a:gd name="connsiteY217" fmla="*/ 588848 h 1420188"/>
                <a:gd name="connsiteX218" fmla="*/ 604733 w 792497"/>
                <a:gd name="connsiteY218" fmla="*/ 548938 h 1420188"/>
                <a:gd name="connsiteX219" fmla="*/ 576946 w 792497"/>
                <a:gd name="connsiteY219" fmla="*/ 522792 h 1420188"/>
                <a:gd name="connsiteX220" fmla="*/ 543444 w 792497"/>
                <a:gd name="connsiteY220" fmla="*/ 480706 h 1420188"/>
                <a:gd name="connsiteX221" fmla="*/ 531691 w 792497"/>
                <a:gd name="connsiteY221" fmla="*/ 460530 h 1420188"/>
                <a:gd name="connsiteX222" fmla="*/ 483604 w 792497"/>
                <a:gd name="connsiteY222" fmla="*/ 413669 h 1420188"/>
                <a:gd name="connsiteX223" fmla="*/ 445521 w 792497"/>
                <a:gd name="connsiteY223" fmla="*/ 391016 h 1420188"/>
                <a:gd name="connsiteX224" fmla="*/ 401046 w 792497"/>
                <a:gd name="connsiteY224" fmla="*/ 356319 h 1420188"/>
                <a:gd name="connsiteX225" fmla="*/ 378479 w 792497"/>
                <a:gd name="connsiteY225" fmla="*/ 333623 h 1420188"/>
                <a:gd name="connsiteX226" fmla="*/ 344717 w 792497"/>
                <a:gd name="connsiteY226" fmla="*/ 309144 h 1420188"/>
                <a:gd name="connsiteX227" fmla="*/ 287221 w 792497"/>
                <a:gd name="connsiteY227" fmla="*/ 291519 h 1420188"/>
                <a:gd name="connsiteX228" fmla="*/ 259030 w 792497"/>
                <a:gd name="connsiteY228" fmla="*/ 291806 h 1420188"/>
                <a:gd name="connsiteX229" fmla="*/ 257496 w 792497"/>
                <a:gd name="connsiteY229" fmla="*/ 292205 h 1420188"/>
                <a:gd name="connsiteX230" fmla="*/ 247624 w 792497"/>
                <a:gd name="connsiteY230" fmla="*/ 280233 h 1420188"/>
                <a:gd name="connsiteX231" fmla="*/ 190219 w 792497"/>
                <a:gd name="connsiteY231" fmla="*/ 206801 h 1420188"/>
                <a:gd name="connsiteX232" fmla="*/ 178299 w 792497"/>
                <a:gd name="connsiteY232" fmla="*/ 174663 h 1420188"/>
                <a:gd name="connsiteX233" fmla="*/ 173284 w 792497"/>
                <a:gd name="connsiteY233" fmla="*/ 139340 h 1420188"/>
                <a:gd name="connsiteX234" fmla="*/ 169096 w 792497"/>
                <a:gd name="connsiteY234" fmla="*/ 96550 h 1420188"/>
                <a:gd name="connsiteX235" fmla="*/ 169242 w 792497"/>
                <a:gd name="connsiteY235" fmla="*/ 96632 h 1420188"/>
                <a:gd name="connsiteX236" fmla="*/ 179353 w 792497"/>
                <a:gd name="connsiteY236" fmla="*/ 101171 h 1420188"/>
                <a:gd name="connsiteX237" fmla="*/ 196082 w 792497"/>
                <a:gd name="connsiteY237" fmla="*/ 123944 h 1420188"/>
                <a:gd name="connsiteX238" fmla="*/ 197557 w 792497"/>
                <a:gd name="connsiteY238" fmla="*/ 134925 h 1420188"/>
                <a:gd name="connsiteX239" fmla="*/ 215456 w 792497"/>
                <a:gd name="connsiteY239" fmla="*/ 163223 h 1420188"/>
                <a:gd name="connsiteX240" fmla="*/ 241902 w 792497"/>
                <a:gd name="connsiteY240" fmla="*/ 172186 h 1420188"/>
                <a:gd name="connsiteX241" fmla="*/ 266492 w 792497"/>
                <a:gd name="connsiteY241" fmla="*/ 172464 h 1420188"/>
                <a:gd name="connsiteX242" fmla="*/ 298867 w 792497"/>
                <a:gd name="connsiteY242" fmla="*/ 181928 h 1420188"/>
                <a:gd name="connsiteX243" fmla="*/ 321635 w 792497"/>
                <a:gd name="connsiteY243" fmla="*/ 202515 h 1420188"/>
                <a:gd name="connsiteX244" fmla="*/ 394750 w 792497"/>
                <a:gd name="connsiteY244" fmla="*/ 243234 h 1420188"/>
                <a:gd name="connsiteX245" fmla="*/ 450540 w 792497"/>
                <a:gd name="connsiteY245" fmla="*/ 240281 h 1420188"/>
                <a:gd name="connsiteX246" fmla="*/ 493659 w 792497"/>
                <a:gd name="connsiteY246" fmla="*/ 231053 h 1420188"/>
                <a:gd name="connsiteX247" fmla="*/ 507114 w 792497"/>
                <a:gd name="connsiteY247" fmla="*/ 229703 h 1420188"/>
                <a:gd name="connsiteX248" fmla="*/ 513342 w 792497"/>
                <a:gd name="connsiteY248" fmla="*/ 217530 h 1420188"/>
                <a:gd name="connsiteX249" fmla="*/ 506154 w 792497"/>
                <a:gd name="connsiteY249" fmla="*/ 207646 h 1420188"/>
                <a:gd name="connsiteX250" fmla="*/ 471457 w 792497"/>
                <a:gd name="connsiteY250" fmla="*/ 172751 h 1420188"/>
                <a:gd name="connsiteX251" fmla="*/ 438598 w 792497"/>
                <a:gd name="connsiteY251" fmla="*/ 147244 h 1420188"/>
                <a:gd name="connsiteX252" fmla="*/ 378668 w 792497"/>
                <a:gd name="connsiteY252" fmla="*/ 132032 h 1420188"/>
                <a:gd name="connsiteX253" fmla="*/ 362693 w 792497"/>
                <a:gd name="connsiteY253" fmla="*/ 132958 h 1420188"/>
                <a:gd name="connsiteX254" fmla="*/ 325784 w 792497"/>
                <a:gd name="connsiteY254" fmla="*/ 125080 h 1420188"/>
                <a:gd name="connsiteX255" fmla="*/ 293063 w 792497"/>
                <a:gd name="connsiteY255" fmla="*/ 103254 h 1420188"/>
                <a:gd name="connsiteX256" fmla="*/ 222374 w 792497"/>
                <a:gd name="connsiteY256" fmla="*/ 74973 h 1420188"/>
                <a:gd name="connsiteX257" fmla="*/ 179117 w 792497"/>
                <a:gd name="connsiteY257" fmla="*/ 81047 h 1420188"/>
                <a:gd name="connsiteX258" fmla="*/ 170635 w 792497"/>
                <a:gd name="connsiteY258" fmla="*/ 83036 h 1420188"/>
                <a:gd name="connsiteX259" fmla="*/ 168264 w 792497"/>
                <a:gd name="connsiteY259" fmla="*/ 84082 h 1420188"/>
                <a:gd name="connsiteX260" fmla="*/ 167694 w 792497"/>
                <a:gd name="connsiteY260" fmla="*/ 71892 h 1420188"/>
                <a:gd name="connsiteX261" fmla="*/ 165054 w 792497"/>
                <a:gd name="connsiteY261" fmla="*/ 7949 h 1420188"/>
                <a:gd name="connsiteX262" fmla="*/ 164801 w 792497"/>
                <a:gd name="connsiteY262" fmla="*/ 5506 h 1420188"/>
                <a:gd name="connsiteX263" fmla="*/ 160112 w 792497"/>
                <a:gd name="connsiteY263" fmla="*/ 298 h 1420188"/>
                <a:gd name="connsiteX264" fmla="*/ 153567 w 792497"/>
                <a:gd name="connsiteY264" fmla="*/ 2463 h 1420188"/>
                <a:gd name="connsiteX265" fmla="*/ 150129 w 792497"/>
                <a:gd name="connsiteY265" fmla="*/ 8897 h 1420188"/>
                <a:gd name="connsiteX266" fmla="*/ 145809 w 792497"/>
                <a:gd name="connsiteY266" fmla="*/ 47683 h 1420188"/>
                <a:gd name="connsiteX267" fmla="*/ 147583 w 792497"/>
                <a:gd name="connsiteY267" fmla="*/ 80790 h 1420188"/>
                <a:gd name="connsiteX268" fmla="*/ 135037 w 792497"/>
                <a:gd name="connsiteY268" fmla="*/ 84009 h 1420188"/>
                <a:gd name="connsiteX269" fmla="*/ 99003 w 792497"/>
                <a:gd name="connsiteY269" fmla="*/ 106490 h 1420188"/>
                <a:gd name="connsiteX270" fmla="*/ 88167 w 792497"/>
                <a:gd name="connsiteY270" fmla="*/ 127039 h 1420188"/>
                <a:gd name="connsiteX271" fmla="*/ 74070 w 792497"/>
                <a:gd name="connsiteY271" fmla="*/ 146511 h 1420188"/>
                <a:gd name="connsiteX272" fmla="*/ 41207 w 792497"/>
                <a:gd name="connsiteY272" fmla="*/ 217286 h 1420188"/>
                <a:gd name="connsiteX273" fmla="*/ 50873 w 792497"/>
                <a:gd name="connsiteY273" fmla="*/ 260268 h 1420188"/>
                <a:gd name="connsiteX274" fmla="*/ 53136 w 792497"/>
                <a:gd name="connsiteY274" fmla="*/ 285471 h 1420188"/>
                <a:gd name="connsiteX275" fmla="*/ 38018 w 792497"/>
                <a:gd name="connsiteY275" fmla="*/ 330957 h 1420188"/>
                <a:gd name="connsiteX276" fmla="*/ 27856 w 792497"/>
                <a:gd name="connsiteY276" fmla="*/ 368860 h 1420188"/>
                <a:gd name="connsiteX277" fmla="*/ 37332 w 792497"/>
                <a:gd name="connsiteY277" fmla="*/ 435331 h 1420188"/>
                <a:gd name="connsiteX278" fmla="*/ 53466 w 792497"/>
                <a:gd name="connsiteY278" fmla="*/ 503264 h 1420188"/>
                <a:gd name="connsiteX279" fmla="*/ 61627 w 792497"/>
                <a:gd name="connsiteY279" fmla="*/ 548853 h 1420188"/>
                <a:gd name="connsiteX280" fmla="*/ 63161 w 792497"/>
                <a:gd name="connsiteY280" fmla="*/ 552487 h 1420188"/>
                <a:gd name="connsiteX281" fmla="*/ 77567 w 792497"/>
                <a:gd name="connsiteY281" fmla="*/ 557648 h 1420188"/>
                <a:gd name="connsiteX282" fmla="*/ 88137 w 792497"/>
                <a:gd name="connsiteY282" fmla="*/ 544018 h 1420188"/>
                <a:gd name="connsiteX283" fmla="*/ 107811 w 792497"/>
                <a:gd name="connsiteY283" fmla="*/ 478267 h 1420188"/>
                <a:gd name="connsiteX284" fmla="*/ 115968 w 792497"/>
                <a:gd name="connsiteY284" fmla="*/ 458983 h 1420188"/>
                <a:gd name="connsiteX285" fmla="*/ 124189 w 792497"/>
                <a:gd name="connsiteY285" fmla="*/ 398624 h 1420188"/>
                <a:gd name="connsiteX286" fmla="*/ 118818 w 792497"/>
                <a:gd name="connsiteY286" fmla="*/ 372118 h 1420188"/>
                <a:gd name="connsiteX287" fmla="*/ 116109 w 792497"/>
                <a:gd name="connsiteY287" fmla="*/ 334639 h 1420188"/>
                <a:gd name="connsiteX288" fmla="*/ 128809 w 792497"/>
                <a:gd name="connsiteY288" fmla="*/ 308188 h 1420188"/>
                <a:gd name="connsiteX289" fmla="*/ 145393 w 792497"/>
                <a:gd name="connsiteY289" fmla="*/ 282308 h 1420188"/>
                <a:gd name="connsiteX290" fmla="*/ 153618 w 792497"/>
                <a:gd name="connsiteY290" fmla="*/ 235935 h 1420188"/>
                <a:gd name="connsiteX291" fmla="*/ 137883 w 792497"/>
                <a:gd name="connsiteY291" fmla="*/ 194800 h 1420188"/>
                <a:gd name="connsiteX292" fmla="*/ 128192 w 792497"/>
                <a:gd name="connsiteY292" fmla="*/ 163407 h 1420188"/>
                <a:gd name="connsiteX293" fmla="*/ 144879 w 792497"/>
                <a:gd name="connsiteY293" fmla="*/ 105127 h 1420188"/>
                <a:gd name="connsiteX294" fmla="*/ 148921 w 792497"/>
                <a:gd name="connsiteY294" fmla="*/ 99679 h 1420188"/>
                <a:gd name="connsiteX295" fmla="*/ 153691 w 792497"/>
                <a:gd name="connsiteY295" fmla="*/ 144604 h 1420188"/>
                <a:gd name="connsiteX296" fmla="*/ 168393 w 792497"/>
                <a:gd name="connsiteY296" fmla="*/ 223175 h 1420188"/>
                <a:gd name="connsiteX297" fmla="*/ 180244 w 792497"/>
                <a:gd name="connsiteY297" fmla="*/ 274700 h 1420188"/>
                <a:gd name="connsiteX298" fmla="*/ 192045 w 792497"/>
                <a:gd name="connsiteY298" fmla="*/ 347587 h 1420188"/>
                <a:gd name="connsiteX299" fmla="*/ 197252 w 792497"/>
                <a:gd name="connsiteY299" fmla="*/ 382906 h 1420188"/>
                <a:gd name="connsiteX300" fmla="*/ 192816 w 792497"/>
                <a:gd name="connsiteY300" fmla="*/ 395705 h 1420188"/>
                <a:gd name="connsiteX301" fmla="*/ 178860 w 792497"/>
                <a:gd name="connsiteY301" fmla="*/ 411187 h 1420188"/>
                <a:gd name="connsiteX302" fmla="*/ 158153 w 792497"/>
                <a:gd name="connsiteY302" fmla="*/ 450213 h 1420188"/>
                <a:gd name="connsiteX303" fmla="*/ 145942 w 792497"/>
                <a:gd name="connsiteY303" fmla="*/ 522552 h 1420188"/>
                <a:gd name="connsiteX304" fmla="*/ 138831 w 792497"/>
                <a:gd name="connsiteY304" fmla="*/ 533397 h 1420188"/>
                <a:gd name="connsiteX305" fmla="*/ 98369 w 792497"/>
                <a:gd name="connsiteY305" fmla="*/ 569641 h 1420188"/>
                <a:gd name="connsiteX306" fmla="*/ 82274 w 792497"/>
                <a:gd name="connsiteY306" fmla="*/ 578561 h 1420188"/>
                <a:gd name="connsiteX307" fmla="*/ 66663 w 792497"/>
                <a:gd name="connsiteY307" fmla="*/ 608239 h 1420188"/>
                <a:gd name="connsiteX308" fmla="*/ 57268 w 792497"/>
                <a:gd name="connsiteY308" fmla="*/ 637930 h 1420188"/>
                <a:gd name="connsiteX309" fmla="*/ 41863 w 792497"/>
                <a:gd name="connsiteY309" fmla="*/ 657089 h 1420188"/>
                <a:gd name="connsiteX310" fmla="*/ 13702 w 792497"/>
                <a:gd name="connsiteY310" fmla="*/ 691242 h 1420188"/>
                <a:gd name="connsiteX311" fmla="*/ 3257 w 792497"/>
                <a:gd name="connsiteY311" fmla="*/ 709279 h 1420188"/>
                <a:gd name="connsiteX312" fmla="*/ 2854 w 792497"/>
                <a:gd name="connsiteY312" fmla="*/ 735489 h 1420188"/>
                <a:gd name="connsiteX313" fmla="*/ 8130 w 792497"/>
                <a:gd name="connsiteY313" fmla="*/ 746586 h 1420188"/>
                <a:gd name="connsiteX314" fmla="*/ 27045 w 792497"/>
                <a:gd name="connsiteY314" fmla="*/ 786530 h 1420188"/>
                <a:gd name="connsiteX315" fmla="*/ 32630 w 792497"/>
                <a:gd name="connsiteY315" fmla="*/ 821248 h 1420188"/>
                <a:gd name="connsiteX316" fmla="*/ 32643 w 792497"/>
                <a:gd name="connsiteY316" fmla="*/ 831025 h 1420188"/>
                <a:gd name="connsiteX317" fmla="*/ 41173 w 792497"/>
                <a:gd name="connsiteY317" fmla="*/ 834853 h 1420188"/>
                <a:gd name="connsiteX318" fmla="*/ 46741 w 792497"/>
                <a:gd name="connsiteY318" fmla="*/ 830087 h 1420188"/>
                <a:gd name="connsiteX319" fmla="*/ 101167 w 792497"/>
                <a:gd name="connsiteY319" fmla="*/ 723565 h 1420188"/>
                <a:gd name="connsiteX320" fmla="*/ 107528 w 792497"/>
                <a:gd name="connsiteY320" fmla="*/ 666146 h 1420188"/>
                <a:gd name="connsiteX321" fmla="*/ 123717 w 792497"/>
                <a:gd name="connsiteY321" fmla="*/ 633043 h 1420188"/>
                <a:gd name="connsiteX322" fmla="*/ 130113 w 792497"/>
                <a:gd name="connsiteY322" fmla="*/ 627278 h 1420188"/>
                <a:gd name="connsiteX323" fmla="*/ 161265 w 792497"/>
                <a:gd name="connsiteY323" fmla="*/ 575505 h 1420188"/>
                <a:gd name="connsiteX324" fmla="*/ 158342 w 792497"/>
                <a:gd name="connsiteY324" fmla="*/ 520902 h 1420188"/>
                <a:gd name="connsiteX325" fmla="*/ 156237 w 792497"/>
                <a:gd name="connsiteY325" fmla="*/ 517584 h 1420188"/>
                <a:gd name="connsiteX326" fmla="*/ 170635 w 792497"/>
                <a:gd name="connsiteY326" fmla="*/ 452901 h 1420188"/>
                <a:gd name="connsiteX327" fmla="*/ 197167 w 792497"/>
                <a:gd name="connsiteY327" fmla="*/ 410325 h 1420188"/>
                <a:gd name="connsiteX328" fmla="*/ 200141 w 792497"/>
                <a:gd name="connsiteY328" fmla="*/ 408427 h 1420188"/>
                <a:gd name="connsiteX329" fmla="*/ 201886 w 792497"/>
                <a:gd name="connsiteY329" fmla="*/ 411213 h 1420188"/>
                <a:gd name="connsiteX330" fmla="*/ 204419 w 792497"/>
                <a:gd name="connsiteY330" fmla="*/ 425752 h 1420188"/>
                <a:gd name="connsiteX331" fmla="*/ 221911 w 792497"/>
                <a:gd name="connsiteY331" fmla="*/ 516517 h 1420188"/>
                <a:gd name="connsiteX332" fmla="*/ 216262 w 792497"/>
                <a:gd name="connsiteY332" fmla="*/ 524224 h 1420188"/>
                <a:gd name="connsiteX333" fmla="*/ 210081 w 792497"/>
                <a:gd name="connsiteY333" fmla="*/ 547940 h 1420188"/>
                <a:gd name="connsiteX334" fmla="*/ 196369 w 792497"/>
                <a:gd name="connsiteY334" fmla="*/ 583001 h 1420188"/>
                <a:gd name="connsiteX335" fmla="*/ 190201 w 792497"/>
                <a:gd name="connsiteY335" fmla="*/ 592195 h 1420188"/>
                <a:gd name="connsiteX336" fmla="*/ 180296 w 792497"/>
                <a:gd name="connsiteY336" fmla="*/ 624762 h 1420188"/>
                <a:gd name="connsiteX337" fmla="*/ 189027 w 792497"/>
                <a:gd name="connsiteY337" fmla="*/ 668966 h 1420188"/>
                <a:gd name="connsiteX338" fmla="*/ 190369 w 792497"/>
                <a:gd name="connsiteY338" fmla="*/ 706844 h 1420188"/>
                <a:gd name="connsiteX339" fmla="*/ 184775 w 792497"/>
                <a:gd name="connsiteY339" fmla="*/ 750504 h 1420188"/>
                <a:gd name="connsiteX340" fmla="*/ 169627 w 792497"/>
                <a:gd name="connsiteY340" fmla="*/ 769715 h 1420188"/>
                <a:gd name="connsiteX341" fmla="*/ 162847 w 792497"/>
                <a:gd name="connsiteY341" fmla="*/ 791969 h 1420188"/>
                <a:gd name="connsiteX342" fmla="*/ 154621 w 792497"/>
                <a:gd name="connsiteY342" fmla="*/ 809448 h 1420188"/>
                <a:gd name="connsiteX343" fmla="*/ 139225 w 792497"/>
                <a:gd name="connsiteY343" fmla="*/ 827039 h 1420188"/>
                <a:gd name="connsiteX344" fmla="*/ 124926 w 792497"/>
                <a:gd name="connsiteY344" fmla="*/ 851256 h 1420188"/>
                <a:gd name="connsiteX345" fmla="*/ 127386 w 792497"/>
                <a:gd name="connsiteY345" fmla="*/ 914830 h 1420188"/>
                <a:gd name="connsiteX346" fmla="*/ 128274 w 792497"/>
                <a:gd name="connsiteY346" fmla="*/ 958927 h 1420188"/>
                <a:gd name="connsiteX347" fmla="*/ 120743 w 792497"/>
                <a:gd name="connsiteY347" fmla="*/ 981014 h 1420188"/>
                <a:gd name="connsiteX348" fmla="*/ 126701 w 792497"/>
                <a:gd name="connsiteY348" fmla="*/ 1049101 h 1420188"/>
                <a:gd name="connsiteX349" fmla="*/ 139709 w 792497"/>
                <a:gd name="connsiteY349" fmla="*/ 1075521 h 1420188"/>
                <a:gd name="connsiteX350" fmla="*/ 143914 w 792497"/>
                <a:gd name="connsiteY350" fmla="*/ 1083010 h 1420188"/>
                <a:gd name="connsiteX351" fmla="*/ 172032 w 792497"/>
                <a:gd name="connsiteY351" fmla="*/ 1136129 h 1420188"/>
                <a:gd name="connsiteX352" fmla="*/ 174051 w 792497"/>
                <a:gd name="connsiteY352" fmla="*/ 1140612 h 1420188"/>
                <a:gd name="connsiteX353" fmla="*/ 182889 w 792497"/>
                <a:gd name="connsiteY353" fmla="*/ 1146155 h 1420188"/>
                <a:gd name="connsiteX354" fmla="*/ 189177 w 792497"/>
                <a:gd name="connsiteY354" fmla="*/ 1139421 h 1420188"/>
                <a:gd name="connsiteX355" fmla="*/ 193596 w 792497"/>
                <a:gd name="connsiteY355" fmla="*/ 1127951 h 1420188"/>
                <a:gd name="connsiteX356" fmla="*/ 201239 w 792497"/>
                <a:gd name="connsiteY356" fmla="*/ 1107197 h 1420188"/>
                <a:gd name="connsiteX357" fmla="*/ 216948 w 792497"/>
                <a:gd name="connsiteY357" fmla="*/ 1072504 h 1420188"/>
                <a:gd name="connsiteX358" fmla="*/ 251045 w 792497"/>
                <a:gd name="connsiteY358" fmla="*/ 980345 h 1420188"/>
                <a:gd name="connsiteX359" fmla="*/ 260436 w 792497"/>
                <a:gd name="connsiteY359" fmla="*/ 961863 h 1420188"/>
                <a:gd name="connsiteX360" fmla="*/ 267135 w 792497"/>
                <a:gd name="connsiteY360" fmla="*/ 953059 h 1420188"/>
                <a:gd name="connsiteX361" fmla="*/ 286539 w 792497"/>
                <a:gd name="connsiteY361" fmla="*/ 903493 h 1420188"/>
                <a:gd name="connsiteX362" fmla="*/ 287358 w 792497"/>
                <a:gd name="connsiteY362" fmla="*/ 870317 h 1420188"/>
                <a:gd name="connsiteX363" fmla="*/ 296260 w 792497"/>
                <a:gd name="connsiteY363" fmla="*/ 842855 h 1420188"/>
                <a:gd name="connsiteX364" fmla="*/ 300602 w 792497"/>
                <a:gd name="connsiteY364" fmla="*/ 836893 h 1420188"/>
                <a:gd name="connsiteX365" fmla="*/ 307628 w 792497"/>
                <a:gd name="connsiteY365" fmla="*/ 804086 h 1420188"/>
                <a:gd name="connsiteX366" fmla="*/ 299647 w 792497"/>
                <a:gd name="connsiteY366" fmla="*/ 776268 h 1420188"/>
                <a:gd name="connsiteX367" fmla="*/ 288267 w 792497"/>
                <a:gd name="connsiteY367" fmla="*/ 756834 h 1420188"/>
                <a:gd name="connsiteX368" fmla="*/ 280483 w 792497"/>
                <a:gd name="connsiteY368" fmla="*/ 746800 h 1420188"/>
                <a:gd name="connsiteX369" fmla="*/ 281490 w 792497"/>
                <a:gd name="connsiteY369" fmla="*/ 745476 h 1420188"/>
                <a:gd name="connsiteX370" fmla="*/ 296153 w 792497"/>
                <a:gd name="connsiteY370" fmla="*/ 695995 h 1420188"/>
                <a:gd name="connsiteX371" fmla="*/ 303290 w 792497"/>
                <a:gd name="connsiteY371" fmla="*/ 713826 h 1420188"/>
                <a:gd name="connsiteX372" fmla="*/ 310855 w 792497"/>
                <a:gd name="connsiteY372" fmla="*/ 734636 h 1420188"/>
                <a:gd name="connsiteX373" fmla="*/ 326478 w 792497"/>
                <a:gd name="connsiteY373" fmla="*/ 782526 h 1420188"/>
                <a:gd name="connsiteX374" fmla="*/ 344365 w 792497"/>
                <a:gd name="connsiteY374" fmla="*/ 841312 h 1420188"/>
                <a:gd name="connsiteX375" fmla="*/ 345788 w 792497"/>
                <a:gd name="connsiteY375" fmla="*/ 852238 h 1420188"/>
                <a:gd name="connsiteX376" fmla="*/ 345291 w 792497"/>
                <a:gd name="connsiteY376" fmla="*/ 892841 h 1420188"/>
                <a:gd name="connsiteX377" fmla="*/ 336770 w 792497"/>
                <a:gd name="connsiteY377" fmla="*/ 964940 h 1420188"/>
                <a:gd name="connsiteX378" fmla="*/ 335600 w 792497"/>
                <a:gd name="connsiteY378" fmla="*/ 972973 h 1420188"/>
                <a:gd name="connsiteX379" fmla="*/ 334922 w 792497"/>
                <a:gd name="connsiteY379" fmla="*/ 973174 h 1420188"/>
                <a:gd name="connsiteX380" fmla="*/ 321781 w 792497"/>
                <a:gd name="connsiteY380" fmla="*/ 985682 h 1420188"/>
                <a:gd name="connsiteX381" fmla="*/ 286218 w 792497"/>
                <a:gd name="connsiteY381" fmla="*/ 1032830 h 1420188"/>
                <a:gd name="connsiteX382" fmla="*/ 254958 w 792497"/>
                <a:gd name="connsiteY382" fmla="*/ 1118963 h 1420188"/>
                <a:gd name="connsiteX383" fmla="*/ 242489 w 792497"/>
                <a:gd name="connsiteY383" fmla="*/ 1166081 h 1420188"/>
                <a:gd name="connsiteX384" fmla="*/ 226515 w 792497"/>
                <a:gd name="connsiteY384" fmla="*/ 1204696 h 1420188"/>
                <a:gd name="connsiteX385" fmla="*/ 221714 w 792497"/>
                <a:gd name="connsiteY385" fmla="*/ 1281437 h 1420188"/>
                <a:gd name="connsiteX386" fmla="*/ 229631 w 792497"/>
                <a:gd name="connsiteY386" fmla="*/ 1359764 h 1420188"/>
                <a:gd name="connsiteX387" fmla="*/ 230869 w 792497"/>
                <a:gd name="connsiteY387" fmla="*/ 1368255 h 1420188"/>
                <a:gd name="connsiteX388" fmla="*/ 243531 w 792497"/>
                <a:gd name="connsiteY388" fmla="*/ 1370917 h 14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792497" h="1420188">
                  <a:moveTo>
                    <a:pt x="243531" y="1370917"/>
                  </a:moveTo>
                  <a:cubicBezTo>
                    <a:pt x="245126" y="1369087"/>
                    <a:pt x="246428" y="1366931"/>
                    <a:pt x="247522" y="1364758"/>
                  </a:cubicBezTo>
                  <a:cubicBezTo>
                    <a:pt x="255442" y="1349006"/>
                    <a:pt x="263346" y="1333262"/>
                    <a:pt x="270204" y="1316974"/>
                  </a:cubicBezTo>
                  <a:cubicBezTo>
                    <a:pt x="276977" y="1300880"/>
                    <a:pt x="281117" y="1284361"/>
                    <a:pt x="282317" y="1266997"/>
                  </a:cubicBezTo>
                  <a:cubicBezTo>
                    <a:pt x="283200" y="1254211"/>
                    <a:pt x="286085" y="1241927"/>
                    <a:pt x="291254" y="1230105"/>
                  </a:cubicBezTo>
                  <a:cubicBezTo>
                    <a:pt x="295219" y="1221044"/>
                    <a:pt x="300062" y="1212497"/>
                    <a:pt x="305103" y="1204053"/>
                  </a:cubicBezTo>
                  <a:cubicBezTo>
                    <a:pt x="316397" y="1185125"/>
                    <a:pt x="324202" y="1165121"/>
                    <a:pt x="325698" y="1142876"/>
                  </a:cubicBezTo>
                  <a:cubicBezTo>
                    <a:pt x="326264" y="1134475"/>
                    <a:pt x="326517" y="1126086"/>
                    <a:pt x="326273" y="1117702"/>
                  </a:cubicBezTo>
                  <a:cubicBezTo>
                    <a:pt x="334185" y="1131783"/>
                    <a:pt x="340105" y="1146763"/>
                    <a:pt x="344275" y="1162301"/>
                  </a:cubicBezTo>
                  <a:cubicBezTo>
                    <a:pt x="348728" y="1178897"/>
                    <a:pt x="351755" y="1195875"/>
                    <a:pt x="353563" y="1213037"/>
                  </a:cubicBezTo>
                  <a:cubicBezTo>
                    <a:pt x="353881" y="1216050"/>
                    <a:pt x="354326" y="1219051"/>
                    <a:pt x="354785" y="1222051"/>
                  </a:cubicBezTo>
                  <a:cubicBezTo>
                    <a:pt x="353336" y="1222553"/>
                    <a:pt x="352106" y="1223736"/>
                    <a:pt x="351274" y="1225707"/>
                  </a:cubicBezTo>
                  <a:cubicBezTo>
                    <a:pt x="345441" y="1239496"/>
                    <a:pt x="335925" y="1250855"/>
                    <a:pt x="327464" y="1262921"/>
                  </a:cubicBezTo>
                  <a:cubicBezTo>
                    <a:pt x="319299" y="1274566"/>
                    <a:pt x="313873" y="1287425"/>
                    <a:pt x="312531" y="1301544"/>
                  </a:cubicBezTo>
                  <a:cubicBezTo>
                    <a:pt x="310847" y="1319323"/>
                    <a:pt x="313556" y="1336691"/>
                    <a:pt x="319895" y="1353425"/>
                  </a:cubicBezTo>
                  <a:cubicBezTo>
                    <a:pt x="321862" y="1358418"/>
                    <a:pt x="324301" y="1363082"/>
                    <a:pt x="327280" y="1367582"/>
                  </a:cubicBezTo>
                  <a:cubicBezTo>
                    <a:pt x="337464" y="1382953"/>
                    <a:pt x="348643" y="1397668"/>
                    <a:pt x="357721" y="1413775"/>
                  </a:cubicBezTo>
                  <a:cubicBezTo>
                    <a:pt x="358617" y="1415365"/>
                    <a:pt x="360014" y="1416720"/>
                    <a:pt x="361484" y="1417937"/>
                  </a:cubicBezTo>
                  <a:cubicBezTo>
                    <a:pt x="361484" y="1417963"/>
                    <a:pt x="361489" y="1417984"/>
                    <a:pt x="361493" y="1418006"/>
                  </a:cubicBezTo>
                  <a:cubicBezTo>
                    <a:pt x="361686" y="1419236"/>
                    <a:pt x="362689" y="1420393"/>
                    <a:pt x="363966" y="1420157"/>
                  </a:cubicBezTo>
                  <a:cubicBezTo>
                    <a:pt x="364185" y="1420119"/>
                    <a:pt x="364416" y="1419956"/>
                    <a:pt x="364648" y="1419870"/>
                  </a:cubicBezTo>
                  <a:cubicBezTo>
                    <a:pt x="367142" y="1420475"/>
                    <a:pt x="369885" y="1419219"/>
                    <a:pt x="371026" y="1416681"/>
                  </a:cubicBezTo>
                  <a:cubicBezTo>
                    <a:pt x="371857" y="1414830"/>
                    <a:pt x="372419" y="1412823"/>
                    <a:pt x="372873" y="1410839"/>
                  </a:cubicBezTo>
                  <a:cubicBezTo>
                    <a:pt x="375573" y="1399129"/>
                    <a:pt x="376156" y="1387338"/>
                    <a:pt x="374502" y="1375392"/>
                  </a:cubicBezTo>
                  <a:cubicBezTo>
                    <a:pt x="372873" y="1363617"/>
                    <a:pt x="371574" y="1351792"/>
                    <a:pt x="370125" y="1339992"/>
                  </a:cubicBezTo>
                  <a:cubicBezTo>
                    <a:pt x="368861" y="1329653"/>
                    <a:pt x="370091" y="1319581"/>
                    <a:pt x="372933" y="1309589"/>
                  </a:cubicBezTo>
                  <a:cubicBezTo>
                    <a:pt x="374947" y="1302495"/>
                    <a:pt x="376478" y="1295260"/>
                    <a:pt x="378201" y="1288081"/>
                  </a:cubicBezTo>
                  <a:cubicBezTo>
                    <a:pt x="381330" y="1275034"/>
                    <a:pt x="380631" y="1261999"/>
                    <a:pt x="377866" y="1249020"/>
                  </a:cubicBezTo>
                  <a:cubicBezTo>
                    <a:pt x="375886" y="1239728"/>
                    <a:pt x="371090" y="1232162"/>
                    <a:pt x="364159" y="1226063"/>
                  </a:cubicBezTo>
                  <a:cubicBezTo>
                    <a:pt x="363126" y="1209150"/>
                    <a:pt x="361304" y="1192318"/>
                    <a:pt x="358244" y="1175640"/>
                  </a:cubicBezTo>
                  <a:cubicBezTo>
                    <a:pt x="355436" y="1160321"/>
                    <a:pt x="352020" y="1145139"/>
                    <a:pt x="346221" y="1129820"/>
                  </a:cubicBezTo>
                  <a:cubicBezTo>
                    <a:pt x="340902" y="1117595"/>
                    <a:pt x="333821" y="1105748"/>
                    <a:pt x="325703" y="1094454"/>
                  </a:cubicBezTo>
                  <a:cubicBezTo>
                    <a:pt x="326341" y="1084424"/>
                    <a:pt x="328660" y="1074711"/>
                    <a:pt x="333469" y="1065419"/>
                  </a:cubicBezTo>
                  <a:cubicBezTo>
                    <a:pt x="335167" y="1062144"/>
                    <a:pt x="336538" y="1058694"/>
                    <a:pt x="338261" y="1055432"/>
                  </a:cubicBezTo>
                  <a:cubicBezTo>
                    <a:pt x="350914" y="1031480"/>
                    <a:pt x="352565" y="1006153"/>
                    <a:pt x="347605" y="980058"/>
                  </a:cubicBezTo>
                  <a:cubicBezTo>
                    <a:pt x="347104" y="977409"/>
                    <a:pt x="346169" y="975450"/>
                    <a:pt x="344858" y="974143"/>
                  </a:cubicBezTo>
                  <a:cubicBezTo>
                    <a:pt x="345068" y="973526"/>
                    <a:pt x="345252" y="972891"/>
                    <a:pt x="345428" y="972253"/>
                  </a:cubicBezTo>
                  <a:cubicBezTo>
                    <a:pt x="348651" y="960367"/>
                    <a:pt x="352016" y="948511"/>
                    <a:pt x="353662" y="936274"/>
                  </a:cubicBezTo>
                  <a:cubicBezTo>
                    <a:pt x="355625" y="921637"/>
                    <a:pt x="357387" y="906969"/>
                    <a:pt x="359264" y="892318"/>
                  </a:cubicBezTo>
                  <a:cubicBezTo>
                    <a:pt x="359363" y="891543"/>
                    <a:pt x="359517" y="890390"/>
                    <a:pt x="360023" y="890120"/>
                  </a:cubicBezTo>
                  <a:cubicBezTo>
                    <a:pt x="361776" y="889185"/>
                    <a:pt x="361832" y="891037"/>
                    <a:pt x="362209" y="891898"/>
                  </a:cubicBezTo>
                  <a:cubicBezTo>
                    <a:pt x="366971" y="902807"/>
                    <a:pt x="370421" y="914161"/>
                    <a:pt x="374167" y="925447"/>
                  </a:cubicBezTo>
                  <a:cubicBezTo>
                    <a:pt x="378946" y="939827"/>
                    <a:pt x="385432" y="953642"/>
                    <a:pt x="391179" y="967705"/>
                  </a:cubicBezTo>
                  <a:cubicBezTo>
                    <a:pt x="398929" y="988018"/>
                    <a:pt x="407879" y="1007781"/>
                    <a:pt x="417343" y="1027374"/>
                  </a:cubicBezTo>
                  <a:cubicBezTo>
                    <a:pt x="425791" y="1044858"/>
                    <a:pt x="435735" y="1061218"/>
                    <a:pt x="446995" y="1076880"/>
                  </a:cubicBezTo>
                  <a:cubicBezTo>
                    <a:pt x="448980" y="1079641"/>
                    <a:pt x="451255" y="1082195"/>
                    <a:pt x="453566" y="1084724"/>
                  </a:cubicBezTo>
                  <a:cubicBezTo>
                    <a:pt x="449022" y="1086211"/>
                    <a:pt x="444638" y="1088132"/>
                    <a:pt x="440754" y="1090948"/>
                  </a:cubicBezTo>
                  <a:cubicBezTo>
                    <a:pt x="416635" y="1108431"/>
                    <a:pt x="403875" y="1132031"/>
                    <a:pt x="403057" y="1161979"/>
                  </a:cubicBezTo>
                  <a:cubicBezTo>
                    <a:pt x="402782" y="1171924"/>
                    <a:pt x="404793" y="1181499"/>
                    <a:pt x="406631" y="1191182"/>
                  </a:cubicBezTo>
                  <a:cubicBezTo>
                    <a:pt x="408620" y="1201670"/>
                    <a:pt x="412748" y="1210958"/>
                    <a:pt x="421050" y="1217585"/>
                  </a:cubicBezTo>
                  <a:cubicBezTo>
                    <a:pt x="430086" y="1224794"/>
                    <a:pt x="432816" y="1233825"/>
                    <a:pt x="431462" y="1244730"/>
                  </a:cubicBezTo>
                  <a:cubicBezTo>
                    <a:pt x="430853" y="1249607"/>
                    <a:pt x="430240" y="1254490"/>
                    <a:pt x="429704" y="1259380"/>
                  </a:cubicBezTo>
                  <a:cubicBezTo>
                    <a:pt x="429079" y="1265081"/>
                    <a:pt x="428547" y="1270794"/>
                    <a:pt x="427943" y="1276504"/>
                  </a:cubicBezTo>
                  <a:cubicBezTo>
                    <a:pt x="427278" y="1282783"/>
                    <a:pt x="428646" y="1288608"/>
                    <a:pt x="430952" y="1294476"/>
                  </a:cubicBezTo>
                  <a:cubicBezTo>
                    <a:pt x="435032" y="1304849"/>
                    <a:pt x="440184" y="1314497"/>
                    <a:pt x="446764" y="1323537"/>
                  </a:cubicBezTo>
                  <a:cubicBezTo>
                    <a:pt x="452289" y="1331123"/>
                    <a:pt x="457749" y="1338916"/>
                    <a:pt x="460814" y="1347947"/>
                  </a:cubicBezTo>
                  <a:cubicBezTo>
                    <a:pt x="462254" y="1352195"/>
                    <a:pt x="463056" y="1356652"/>
                    <a:pt x="464204" y="1360999"/>
                  </a:cubicBezTo>
                  <a:cubicBezTo>
                    <a:pt x="465104" y="1364389"/>
                    <a:pt x="467089" y="1366944"/>
                    <a:pt x="470565" y="1367869"/>
                  </a:cubicBezTo>
                  <a:cubicBezTo>
                    <a:pt x="474431" y="1368902"/>
                    <a:pt x="476647" y="1366288"/>
                    <a:pt x="478747" y="1363690"/>
                  </a:cubicBezTo>
                  <a:cubicBezTo>
                    <a:pt x="484024" y="1357158"/>
                    <a:pt x="486806" y="1349486"/>
                    <a:pt x="488803" y="1341462"/>
                  </a:cubicBezTo>
                  <a:cubicBezTo>
                    <a:pt x="493599" y="1322169"/>
                    <a:pt x="493805" y="1302491"/>
                    <a:pt x="493805" y="1282787"/>
                  </a:cubicBezTo>
                  <a:cubicBezTo>
                    <a:pt x="493805" y="1274596"/>
                    <a:pt x="494015" y="1266397"/>
                    <a:pt x="493968" y="1258206"/>
                  </a:cubicBezTo>
                  <a:cubicBezTo>
                    <a:pt x="493934" y="1252158"/>
                    <a:pt x="494787" y="1246470"/>
                    <a:pt x="496733" y="1241159"/>
                  </a:cubicBezTo>
                  <a:cubicBezTo>
                    <a:pt x="502763" y="1247362"/>
                    <a:pt x="507611" y="1254190"/>
                    <a:pt x="511700" y="1261900"/>
                  </a:cubicBezTo>
                  <a:cubicBezTo>
                    <a:pt x="517324" y="1272500"/>
                    <a:pt x="524970" y="1281784"/>
                    <a:pt x="536582" y="1286358"/>
                  </a:cubicBezTo>
                  <a:cubicBezTo>
                    <a:pt x="548956" y="1291231"/>
                    <a:pt x="559753" y="1298389"/>
                    <a:pt x="569800" y="1306927"/>
                  </a:cubicBezTo>
                  <a:cubicBezTo>
                    <a:pt x="572492" y="1309212"/>
                    <a:pt x="575265" y="1312727"/>
                    <a:pt x="579363" y="1309924"/>
                  </a:cubicBezTo>
                  <a:cubicBezTo>
                    <a:pt x="582535" y="1307755"/>
                    <a:pt x="581982" y="1304159"/>
                    <a:pt x="581236" y="1300931"/>
                  </a:cubicBezTo>
                  <a:cubicBezTo>
                    <a:pt x="578399" y="1288677"/>
                    <a:pt x="576980" y="1276015"/>
                    <a:pt x="569702" y="1265094"/>
                  </a:cubicBezTo>
                  <a:cubicBezTo>
                    <a:pt x="566779" y="1260709"/>
                    <a:pt x="565150" y="1255527"/>
                    <a:pt x="564104" y="1250238"/>
                  </a:cubicBezTo>
                  <a:cubicBezTo>
                    <a:pt x="563392" y="1246646"/>
                    <a:pt x="562248" y="1243144"/>
                    <a:pt x="561292" y="1239599"/>
                  </a:cubicBezTo>
                  <a:cubicBezTo>
                    <a:pt x="558467" y="1232548"/>
                    <a:pt x="554498" y="1226260"/>
                    <a:pt x="548069" y="1222253"/>
                  </a:cubicBezTo>
                  <a:cubicBezTo>
                    <a:pt x="541961" y="1218451"/>
                    <a:pt x="537238" y="1213817"/>
                    <a:pt x="534096" y="1207306"/>
                  </a:cubicBezTo>
                  <a:cubicBezTo>
                    <a:pt x="532300" y="1203582"/>
                    <a:pt x="528730" y="1201199"/>
                    <a:pt x="525575" y="1198588"/>
                  </a:cubicBezTo>
                  <a:cubicBezTo>
                    <a:pt x="523732" y="1197062"/>
                    <a:pt x="521756" y="1195789"/>
                    <a:pt x="519728" y="1194615"/>
                  </a:cubicBezTo>
                  <a:cubicBezTo>
                    <a:pt x="520474" y="1187693"/>
                    <a:pt x="519175" y="1180925"/>
                    <a:pt x="514641" y="1174671"/>
                  </a:cubicBezTo>
                  <a:cubicBezTo>
                    <a:pt x="510590" y="1169073"/>
                    <a:pt x="510106" y="1163390"/>
                    <a:pt x="512369" y="1157252"/>
                  </a:cubicBezTo>
                  <a:cubicBezTo>
                    <a:pt x="517041" y="1144569"/>
                    <a:pt x="516042" y="1132289"/>
                    <a:pt x="510346" y="1121101"/>
                  </a:cubicBezTo>
                  <a:cubicBezTo>
                    <a:pt x="509090" y="1118032"/>
                    <a:pt x="508327" y="1115667"/>
                    <a:pt x="507200" y="1113493"/>
                  </a:cubicBezTo>
                  <a:cubicBezTo>
                    <a:pt x="500586" y="1100746"/>
                    <a:pt x="491233" y="1090828"/>
                    <a:pt x="477925" y="1084827"/>
                  </a:cubicBezTo>
                  <a:cubicBezTo>
                    <a:pt x="472824" y="1082530"/>
                    <a:pt x="467633" y="1081737"/>
                    <a:pt x="462340" y="1082521"/>
                  </a:cubicBezTo>
                  <a:cubicBezTo>
                    <a:pt x="461967" y="1081599"/>
                    <a:pt x="461538" y="1080695"/>
                    <a:pt x="461054" y="1079842"/>
                  </a:cubicBezTo>
                  <a:cubicBezTo>
                    <a:pt x="458032" y="1074493"/>
                    <a:pt x="455032" y="1069114"/>
                    <a:pt x="451688" y="1063961"/>
                  </a:cubicBezTo>
                  <a:cubicBezTo>
                    <a:pt x="436614" y="1040747"/>
                    <a:pt x="426520" y="1015175"/>
                    <a:pt x="416271" y="989672"/>
                  </a:cubicBezTo>
                  <a:cubicBezTo>
                    <a:pt x="415903" y="988763"/>
                    <a:pt x="414998" y="987486"/>
                    <a:pt x="416464" y="986792"/>
                  </a:cubicBezTo>
                  <a:cubicBezTo>
                    <a:pt x="416863" y="986603"/>
                    <a:pt x="417861" y="987383"/>
                    <a:pt x="418414" y="987898"/>
                  </a:cubicBezTo>
                  <a:cubicBezTo>
                    <a:pt x="420515" y="989856"/>
                    <a:pt x="422606" y="991837"/>
                    <a:pt x="424591" y="993911"/>
                  </a:cubicBezTo>
                  <a:cubicBezTo>
                    <a:pt x="438260" y="1008197"/>
                    <a:pt x="453047" y="1021159"/>
                    <a:pt x="469678" y="1031922"/>
                  </a:cubicBezTo>
                  <a:cubicBezTo>
                    <a:pt x="472074" y="1033469"/>
                    <a:pt x="474521" y="1034982"/>
                    <a:pt x="477084" y="1036212"/>
                  </a:cubicBezTo>
                  <a:cubicBezTo>
                    <a:pt x="477877" y="1036589"/>
                    <a:pt x="478730" y="1036705"/>
                    <a:pt x="479540" y="1036525"/>
                  </a:cubicBezTo>
                  <a:cubicBezTo>
                    <a:pt x="479579" y="1037164"/>
                    <a:pt x="479631" y="1037824"/>
                    <a:pt x="479695" y="1038535"/>
                  </a:cubicBezTo>
                  <a:cubicBezTo>
                    <a:pt x="479918" y="1040936"/>
                    <a:pt x="480895" y="1043280"/>
                    <a:pt x="481594" y="1045629"/>
                  </a:cubicBezTo>
                  <a:cubicBezTo>
                    <a:pt x="485674" y="1059277"/>
                    <a:pt x="494229" y="1070378"/>
                    <a:pt x="502288" y="1081745"/>
                  </a:cubicBezTo>
                  <a:cubicBezTo>
                    <a:pt x="522579" y="1110373"/>
                    <a:pt x="548481" y="1131414"/>
                    <a:pt x="582702" y="1141290"/>
                  </a:cubicBezTo>
                  <a:cubicBezTo>
                    <a:pt x="596075" y="1145147"/>
                    <a:pt x="607331" y="1152305"/>
                    <a:pt x="615796" y="1163582"/>
                  </a:cubicBezTo>
                  <a:cubicBezTo>
                    <a:pt x="618745" y="1167513"/>
                    <a:pt x="622024" y="1171199"/>
                    <a:pt x="624994" y="1175117"/>
                  </a:cubicBezTo>
                  <a:cubicBezTo>
                    <a:pt x="634660" y="1187860"/>
                    <a:pt x="644141" y="1200749"/>
                    <a:pt x="653905" y="1213414"/>
                  </a:cubicBezTo>
                  <a:cubicBezTo>
                    <a:pt x="661685" y="1223509"/>
                    <a:pt x="670360" y="1232737"/>
                    <a:pt x="680793" y="1240263"/>
                  </a:cubicBezTo>
                  <a:cubicBezTo>
                    <a:pt x="692533" y="1248729"/>
                    <a:pt x="705297" y="1255291"/>
                    <a:pt x="718773" y="1260246"/>
                  </a:cubicBezTo>
                  <a:cubicBezTo>
                    <a:pt x="738276" y="1267412"/>
                    <a:pt x="755742" y="1277880"/>
                    <a:pt x="771906" y="1290738"/>
                  </a:cubicBezTo>
                  <a:cubicBezTo>
                    <a:pt x="774473" y="1292783"/>
                    <a:pt x="776985" y="1294909"/>
                    <a:pt x="779668" y="1296795"/>
                  </a:cubicBezTo>
                  <a:cubicBezTo>
                    <a:pt x="782656" y="1298895"/>
                    <a:pt x="785973" y="1301853"/>
                    <a:pt x="789659" y="1299452"/>
                  </a:cubicBezTo>
                  <a:cubicBezTo>
                    <a:pt x="793907" y="1296683"/>
                    <a:pt x="792480" y="1292243"/>
                    <a:pt x="791160" y="1288291"/>
                  </a:cubicBezTo>
                  <a:cubicBezTo>
                    <a:pt x="785699" y="1271977"/>
                    <a:pt x="777765" y="1256543"/>
                    <a:pt x="774225" y="1239561"/>
                  </a:cubicBezTo>
                  <a:cubicBezTo>
                    <a:pt x="772111" y="1232317"/>
                    <a:pt x="766424" y="1226959"/>
                    <a:pt x="763864" y="1220002"/>
                  </a:cubicBezTo>
                  <a:cubicBezTo>
                    <a:pt x="760024" y="1209557"/>
                    <a:pt x="754812" y="1199823"/>
                    <a:pt x="748884" y="1190427"/>
                  </a:cubicBezTo>
                  <a:cubicBezTo>
                    <a:pt x="738314" y="1173672"/>
                    <a:pt x="726137" y="1158366"/>
                    <a:pt x="710364" y="1146095"/>
                  </a:cubicBezTo>
                  <a:cubicBezTo>
                    <a:pt x="700900" y="1138731"/>
                    <a:pt x="692983" y="1129987"/>
                    <a:pt x="687424" y="1119151"/>
                  </a:cubicBezTo>
                  <a:cubicBezTo>
                    <a:pt x="682087" y="1108749"/>
                    <a:pt x="674342" y="1100373"/>
                    <a:pt x="664548" y="1093880"/>
                  </a:cubicBezTo>
                  <a:cubicBezTo>
                    <a:pt x="655645" y="1087973"/>
                    <a:pt x="646417" y="1082714"/>
                    <a:pt x="636700" y="1078243"/>
                  </a:cubicBezTo>
                  <a:cubicBezTo>
                    <a:pt x="617301" y="1069324"/>
                    <a:pt x="598385" y="1059500"/>
                    <a:pt x="580816" y="1047245"/>
                  </a:cubicBezTo>
                  <a:cubicBezTo>
                    <a:pt x="575775" y="1043730"/>
                    <a:pt x="570533" y="1040481"/>
                    <a:pt x="565235" y="1037352"/>
                  </a:cubicBezTo>
                  <a:cubicBezTo>
                    <a:pt x="558133" y="1033165"/>
                    <a:pt x="550632" y="1029821"/>
                    <a:pt x="542548" y="1028013"/>
                  </a:cubicBezTo>
                  <a:cubicBezTo>
                    <a:pt x="524242" y="1023919"/>
                    <a:pt x="505909" y="1024785"/>
                    <a:pt x="487504" y="1027537"/>
                  </a:cubicBezTo>
                  <a:cubicBezTo>
                    <a:pt x="484418" y="1028000"/>
                    <a:pt x="482472" y="1028759"/>
                    <a:pt x="481264" y="1029864"/>
                  </a:cubicBezTo>
                  <a:cubicBezTo>
                    <a:pt x="478589" y="1024987"/>
                    <a:pt x="474243" y="1021613"/>
                    <a:pt x="470111" y="1018133"/>
                  </a:cubicBezTo>
                  <a:cubicBezTo>
                    <a:pt x="447694" y="999277"/>
                    <a:pt x="427956" y="977984"/>
                    <a:pt x="411209" y="953929"/>
                  </a:cubicBezTo>
                  <a:cubicBezTo>
                    <a:pt x="409100" y="950899"/>
                    <a:pt x="406957" y="947877"/>
                    <a:pt x="404595" y="945048"/>
                  </a:cubicBezTo>
                  <a:cubicBezTo>
                    <a:pt x="397463" y="936501"/>
                    <a:pt x="392500" y="927072"/>
                    <a:pt x="388501" y="916484"/>
                  </a:cubicBezTo>
                  <a:cubicBezTo>
                    <a:pt x="379941" y="893844"/>
                    <a:pt x="372740" y="870742"/>
                    <a:pt x="364193" y="848114"/>
                  </a:cubicBezTo>
                  <a:cubicBezTo>
                    <a:pt x="363469" y="846198"/>
                    <a:pt x="362804" y="844248"/>
                    <a:pt x="362329" y="842264"/>
                  </a:cubicBezTo>
                  <a:cubicBezTo>
                    <a:pt x="362174" y="841612"/>
                    <a:pt x="362513" y="840588"/>
                    <a:pt x="362997" y="840129"/>
                  </a:cubicBezTo>
                  <a:cubicBezTo>
                    <a:pt x="363323" y="839816"/>
                    <a:pt x="364618" y="839932"/>
                    <a:pt x="364943" y="840313"/>
                  </a:cubicBezTo>
                  <a:cubicBezTo>
                    <a:pt x="367069" y="842812"/>
                    <a:pt x="369037" y="845448"/>
                    <a:pt x="371086" y="848012"/>
                  </a:cubicBezTo>
                  <a:cubicBezTo>
                    <a:pt x="385063" y="865517"/>
                    <a:pt x="401514" y="880154"/>
                    <a:pt x="421098" y="891183"/>
                  </a:cubicBezTo>
                  <a:cubicBezTo>
                    <a:pt x="423301" y="892421"/>
                    <a:pt x="425559" y="893493"/>
                    <a:pt x="427848" y="894474"/>
                  </a:cubicBezTo>
                  <a:cubicBezTo>
                    <a:pt x="426537" y="896759"/>
                    <a:pt x="427480" y="899344"/>
                    <a:pt x="430896" y="902507"/>
                  </a:cubicBezTo>
                  <a:cubicBezTo>
                    <a:pt x="438615" y="909656"/>
                    <a:pt x="442962" y="918992"/>
                    <a:pt x="448619" y="927479"/>
                  </a:cubicBezTo>
                  <a:cubicBezTo>
                    <a:pt x="450891" y="930882"/>
                    <a:pt x="453043" y="934367"/>
                    <a:pt x="455280" y="937796"/>
                  </a:cubicBezTo>
                  <a:cubicBezTo>
                    <a:pt x="464603" y="952094"/>
                    <a:pt x="478413" y="958965"/>
                    <a:pt x="494868" y="958627"/>
                  </a:cubicBezTo>
                  <a:cubicBezTo>
                    <a:pt x="505631" y="958408"/>
                    <a:pt x="514006" y="961709"/>
                    <a:pt x="521781" y="968279"/>
                  </a:cubicBezTo>
                  <a:cubicBezTo>
                    <a:pt x="525223" y="971190"/>
                    <a:pt x="528961" y="973796"/>
                    <a:pt x="532124" y="976981"/>
                  </a:cubicBezTo>
                  <a:cubicBezTo>
                    <a:pt x="545412" y="990349"/>
                    <a:pt x="560979" y="999869"/>
                    <a:pt x="579033" y="1005218"/>
                  </a:cubicBezTo>
                  <a:cubicBezTo>
                    <a:pt x="589671" y="1008369"/>
                    <a:pt x="600571" y="1010208"/>
                    <a:pt x="611604" y="1011493"/>
                  </a:cubicBezTo>
                  <a:cubicBezTo>
                    <a:pt x="633357" y="1014031"/>
                    <a:pt x="655097" y="1013354"/>
                    <a:pt x="676669" y="1010507"/>
                  </a:cubicBezTo>
                  <a:cubicBezTo>
                    <a:pt x="696138" y="1007936"/>
                    <a:pt x="715113" y="1009766"/>
                    <a:pt x="734097" y="1013662"/>
                  </a:cubicBezTo>
                  <a:cubicBezTo>
                    <a:pt x="736909" y="1014241"/>
                    <a:pt x="739703" y="1014935"/>
                    <a:pt x="742536" y="1015390"/>
                  </a:cubicBezTo>
                  <a:cubicBezTo>
                    <a:pt x="744131" y="1015647"/>
                    <a:pt x="745828" y="1015758"/>
                    <a:pt x="747410" y="1015510"/>
                  </a:cubicBezTo>
                  <a:cubicBezTo>
                    <a:pt x="749501" y="1015175"/>
                    <a:pt x="751139" y="1013919"/>
                    <a:pt x="752107" y="1011939"/>
                  </a:cubicBezTo>
                  <a:cubicBezTo>
                    <a:pt x="753175" y="1009762"/>
                    <a:pt x="752425" y="1007816"/>
                    <a:pt x="750899" y="1006371"/>
                  </a:cubicBezTo>
                  <a:cubicBezTo>
                    <a:pt x="748524" y="1004125"/>
                    <a:pt x="745961" y="1002051"/>
                    <a:pt x="743333" y="1000105"/>
                  </a:cubicBezTo>
                  <a:cubicBezTo>
                    <a:pt x="719236" y="982283"/>
                    <a:pt x="693707" y="966591"/>
                    <a:pt x="668388" y="950633"/>
                  </a:cubicBezTo>
                  <a:cubicBezTo>
                    <a:pt x="656288" y="943003"/>
                    <a:pt x="643511" y="936244"/>
                    <a:pt x="630468" y="930359"/>
                  </a:cubicBezTo>
                  <a:cubicBezTo>
                    <a:pt x="604695" y="918735"/>
                    <a:pt x="577366" y="913531"/>
                    <a:pt x="549115" y="913664"/>
                  </a:cubicBezTo>
                  <a:cubicBezTo>
                    <a:pt x="538416" y="913715"/>
                    <a:pt x="528931" y="910779"/>
                    <a:pt x="520260" y="904740"/>
                  </a:cubicBezTo>
                  <a:cubicBezTo>
                    <a:pt x="516218" y="901924"/>
                    <a:pt x="512266" y="898979"/>
                    <a:pt x="508125" y="896317"/>
                  </a:cubicBezTo>
                  <a:cubicBezTo>
                    <a:pt x="485931" y="882061"/>
                    <a:pt x="462426" y="879276"/>
                    <a:pt x="439125" y="887908"/>
                  </a:cubicBezTo>
                  <a:cubicBezTo>
                    <a:pt x="438723" y="888071"/>
                    <a:pt x="438414" y="888195"/>
                    <a:pt x="438058" y="888337"/>
                  </a:cubicBezTo>
                  <a:cubicBezTo>
                    <a:pt x="436155" y="887188"/>
                    <a:pt x="434166" y="886159"/>
                    <a:pt x="432267" y="885032"/>
                  </a:cubicBezTo>
                  <a:cubicBezTo>
                    <a:pt x="412581" y="873361"/>
                    <a:pt x="396409" y="857818"/>
                    <a:pt x="382041" y="840193"/>
                  </a:cubicBezTo>
                  <a:cubicBezTo>
                    <a:pt x="365068" y="819371"/>
                    <a:pt x="352869" y="795711"/>
                    <a:pt x="341043" y="771823"/>
                  </a:cubicBezTo>
                  <a:cubicBezTo>
                    <a:pt x="339955" y="769629"/>
                    <a:pt x="338866" y="767284"/>
                    <a:pt x="338527" y="764901"/>
                  </a:cubicBezTo>
                  <a:cubicBezTo>
                    <a:pt x="337293" y="756243"/>
                    <a:pt x="333208" y="748532"/>
                    <a:pt x="330803" y="740281"/>
                  </a:cubicBezTo>
                  <a:cubicBezTo>
                    <a:pt x="329873" y="737092"/>
                    <a:pt x="325617" y="733166"/>
                    <a:pt x="329625" y="730671"/>
                  </a:cubicBezTo>
                  <a:cubicBezTo>
                    <a:pt x="332115" y="729119"/>
                    <a:pt x="335081" y="733594"/>
                    <a:pt x="337233" y="735900"/>
                  </a:cubicBezTo>
                  <a:cubicBezTo>
                    <a:pt x="349144" y="748635"/>
                    <a:pt x="363645" y="757927"/>
                    <a:pt x="378171" y="767203"/>
                  </a:cubicBezTo>
                  <a:cubicBezTo>
                    <a:pt x="382324" y="769856"/>
                    <a:pt x="386512" y="772492"/>
                    <a:pt x="391484" y="773379"/>
                  </a:cubicBezTo>
                  <a:cubicBezTo>
                    <a:pt x="391509" y="773384"/>
                    <a:pt x="391540" y="773379"/>
                    <a:pt x="391565" y="773388"/>
                  </a:cubicBezTo>
                  <a:cubicBezTo>
                    <a:pt x="390879" y="776538"/>
                    <a:pt x="391235" y="780190"/>
                    <a:pt x="392864" y="784104"/>
                  </a:cubicBezTo>
                  <a:cubicBezTo>
                    <a:pt x="395110" y="789500"/>
                    <a:pt x="398436" y="794133"/>
                    <a:pt x="403100" y="797738"/>
                  </a:cubicBezTo>
                  <a:cubicBezTo>
                    <a:pt x="408633" y="802016"/>
                    <a:pt x="414321" y="806105"/>
                    <a:pt x="420763" y="808874"/>
                  </a:cubicBezTo>
                  <a:cubicBezTo>
                    <a:pt x="430617" y="813109"/>
                    <a:pt x="439713" y="818359"/>
                    <a:pt x="447784" y="825573"/>
                  </a:cubicBezTo>
                  <a:cubicBezTo>
                    <a:pt x="463210" y="839362"/>
                    <a:pt x="481551" y="845243"/>
                    <a:pt x="502146" y="844373"/>
                  </a:cubicBezTo>
                  <a:cubicBezTo>
                    <a:pt x="505014" y="844253"/>
                    <a:pt x="507903" y="844514"/>
                    <a:pt x="510762" y="844304"/>
                  </a:cubicBezTo>
                  <a:cubicBezTo>
                    <a:pt x="525258" y="843224"/>
                    <a:pt x="538292" y="847553"/>
                    <a:pt x="550594" y="854780"/>
                  </a:cubicBezTo>
                  <a:cubicBezTo>
                    <a:pt x="561909" y="861428"/>
                    <a:pt x="573182" y="868153"/>
                    <a:pt x="584605" y="874612"/>
                  </a:cubicBezTo>
                  <a:cubicBezTo>
                    <a:pt x="595338" y="880686"/>
                    <a:pt x="606311" y="886348"/>
                    <a:pt x="618771" y="888007"/>
                  </a:cubicBezTo>
                  <a:cubicBezTo>
                    <a:pt x="647840" y="891877"/>
                    <a:pt x="676078" y="889233"/>
                    <a:pt x="702828" y="876429"/>
                  </a:cubicBezTo>
                  <a:cubicBezTo>
                    <a:pt x="708143" y="874256"/>
                    <a:pt x="713471" y="872113"/>
                    <a:pt x="718769" y="869901"/>
                  </a:cubicBezTo>
                  <a:cubicBezTo>
                    <a:pt x="722639" y="868281"/>
                    <a:pt x="725935" y="865902"/>
                    <a:pt x="728104" y="862216"/>
                  </a:cubicBezTo>
                  <a:cubicBezTo>
                    <a:pt x="730162" y="858723"/>
                    <a:pt x="729052" y="854767"/>
                    <a:pt x="725486" y="852752"/>
                  </a:cubicBezTo>
                  <a:cubicBezTo>
                    <a:pt x="722202" y="850896"/>
                    <a:pt x="718589" y="849966"/>
                    <a:pt x="714899" y="849786"/>
                  </a:cubicBezTo>
                  <a:cubicBezTo>
                    <a:pt x="701697" y="849147"/>
                    <a:pt x="688971" y="845928"/>
                    <a:pt x="676129" y="843177"/>
                  </a:cubicBezTo>
                  <a:cubicBezTo>
                    <a:pt x="654857" y="838625"/>
                    <a:pt x="633417" y="835264"/>
                    <a:pt x="611647" y="833695"/>
                  </a:cubicBezTo>
                  <a:cubicBezTo>
                    <a:pt x="594686" y="832474"/>
                    <a:pt x="578994" y="827990"/>
                    <a:pt x="566594" y="814425"/>
                  </a:cubicBezTo>
                  <a:cubicBezTo>
                    <a:pt x="554503" y="801197"/>
                    <a:pt x="538228" y="795291"/>
                    <a:pt x="520418" y="793829"/>
                  </a:cubicBezTo>
                  <a:cubicBezTo>
                    <a:pt x="515511" y="793426"/>
                    <a:pt x="510577" y="793255"/>
                    <a:pt x="505687" y="792680"/>
                  </a:cubicBezTo>
                  <a:cubicBezTo>
                    <a:pt x="493304" y="791223"/>
                    <a:pt x="481769" y="787957"/>
                    <a:pt x="471684" y="779813"/>
                  </a:cubicBezTo>
                  <a:cubicBezTo>
                    <a:pt x="452271" y="764143"/>
                    <a:pt x="429207" y="761365"/>
                    <a:pt x="405337" y="763084"/>
                  </a:cubicBezTo>
                  <a:cubicBezTo>
                    <a:pt x="401449" y="763367"/>
                    <a:pt x="398376" y="764588"/>
                    <a:pt x="396040" y="766393"/>
                  </a:cubicBezTo>
                  <a:cubicBezTo>
                    <a:pt x="395937" y="766290"/>
                    <a:pt x="395869" y="766174"/>
                    <a:pt x="395753" y="766076"/>
                  </a:cubicBezTo>
                  <a:cubicBezTo>
                    <a:pt x="393588" y="764202"/>
                    <a:pt x="391347" y="762398"/>
                    <a:pt x="389006" y="760743"/>
                  </a:cubicBezTo>
                  <a:cubicBezTo>
                    <a:pt x="363700" y="742840"/>
                    <a:pt x="342170" y="720911"/>
                    <a:pt x="321665" y="697873"/>
                  </a:cubicBezTo>
                  <a:cubicBezTo>
                    <a:pt x="315326" y="690749"/>
                    <a:pt x="310401" y="682644"/>
                    <a:pt x="306509" y="674088"/>
                  </a:cubicBezTo>
                  <a:cubicBezTo>
                    <a:pt x="299372" y="658426"/>
                    <a:pt x="292793" y="642550"/>
                    <a:pt x="284816" y="627231"/>
                  </a:cubicBezTo>
                  <a:cubicBezTo>
                    <a:pt x="277830" y="613820"/>
                    <a:pt x="271979" y="599786"/>
                    <a:pt x="265438" y="586105"/>
                  </a:cubicBezTo>
                  <a:cubicBezTo>
                    <a:pt x="252159" y="558313"/>
                    <a:pt x="241808" y="529307"/>
                    <a:pt x="236073" y="498888"/>
                  </a:cubicBezTo>
                  <a:cubicBezTo>
                    <a:pt x="230981" y="471880"/>
                    <a:pt x="226000" y="444847"/>
                    <a:pt x="221273" y="417775"/>
                  </a:cubicBezTo>
                  <a:cubicBezTo>
                    <a:pt x="217955" y="398791"/>
                    <a:pt x="214895" y="379756"/>
                    <a:pt x="212160" y="360678"/>
                  </a:cubicBezTo>
                  <a:cubicBezTo>
                    <a:pt x="207325" y="326979"/>
                    <a:pt x="203712" y="293092"/>
                    <a:pt x="196138" y="259831"/>
                  </a:cubicBezTo>
                  <a:cubicBezTo>
                    <a:pt x="195045" y="255035"/>
                    <a:pt x="193871" y="250255"/>
                    <a:pt x="192902" y="245433"/>
                  </a:cubicBezTo>
                  <a:cubicBezTo>
                    <a:pt x="192679" y="244319"/>
                    <a:pt x="192713" y="242630"/>
                    <a:pt x="193382" y="241979"/>
                  </a:cubicBezTo>
                  <a:cubicBezTo>
                    <a:pt x="194599" y="240791"/>
                    <a:pt x="195263" y="242459"/>
                    <a:pt x="195864" y="243252"/>
                  </a:cubicBezTo>
                  <a:cubicBezTo>
                    <a:pt x="210548" y="262707"/>
                    <a:pt x="228075" y="279368"/>
                    <a:pt x="246741" y="294897"/>
                  </a:cubicBezTo>
                  <a:cubicBezTo>
                    <a:pt x="248169" y="296084"/>
                    <a:pt x="249626" y="297254"/>
                    <a:pt x="251143" y="298326"/>
                  </a:cubicBezTo>
                  <a:cubicBezTo>
                    <a:pt x="250938" y="299586"/>
                    <a:pt x="251242" y="300778"/>
                    <a:pt x="251971" y="301708"/>
                  </a:cubicBezTo>
                  <a:cubicBezTo>
                    <a:pt x="252258" y="302522"/>
                    <a:pt x="252626" y="303366"/>
                    <a:pt x="253124" y="304258"/>
                  </a:cubicBezTo>
                  <a:cubicBezTo>
                    <a:pt x="253917" y="305685"/>
                    <a:pt x="255095" y="306902"/>
                    <a:pt x="255850" y="308347"/>
                  </a:cubicBezTo>
                  <a:cubicBezTo>
                    <a:pt x="262099" y="320293"/>
                    <a:pt x="268837" y="332033"/>
                    <a:pt x="272429" y="345157"/>
                  </a:cubicBezTo>
                  <a:cubicBezTo>
                    <a:pt x="277855" y="364977"/>
                    <a:pt x="284593" y="384325"/>
                    <a:pt x="292896" y="403120"/>
                  </a:cubicBezTo>
                  <a:cubicBezTo>
                    <a:pt x="298656" y="416167"/>
                    <a:pt x="306475" y="427333"/>
                    <a:pt x="319659" y="434157"/>
                  </a:cubicBezTo>
                  <a:cubicBezTo>
                    <a:pt x="331073" y="440063"/>
                    <a:pt x="338236" y="450020"/>
                    <a:pt x="343366" y="461538"/>
                  </a:cubicBezTo>
                  <a:cubicBezTo>
                    <a:pt x="346371" y="468288"/>
                    <a:pt x="349183" y="475125"/>
                    <a:pt x="352243" y="481854"/>
                  </a:cubicBezTo>
                  <a:cubicBezTo>
                    <a:pt x="362762" y="504944"/>
                    <a:pt x="378835" y="522081"/>
                    <a:pt x="403802" y="529578"/>
                  </a:cubicBezTo>
                  <a:cubicBezTo>
                    <a:pt x="406944" y="530520"/>
                    <a:pt x="410077" y="531596"/>
                    <a:pt x="413292" y="532196"/>
                  </a:cubicBezTo>
                  <a:cubicBezTo>
                    <a:pt x="427874" y="534914"/>
                    <a:pt x="437162" y="544069"/>
                    <a:pt x="443660" y="556739"/>
                  </a:cubicBezTo>
                  <a:cubicBezTo>
                    <a:pt x="447959" y="565123"/>
                    <a:pt x="452160" y="573559"/>
                    <a:pt x="456648" y="581835"/>
                  </a:cubicBezTo>
                  <a:cubicBezTo>
                    <a:pt x="462061" y="591810"/>
                    <a:pt x="469545" y="599842"/>
                    <a:pt x="479965" y="604728"/>
                  </a:cubicBezTo>
                  <a:cubicBezTo>
                    <a:pt x="485160" y="607163"/>
                    <a:pt x="490500" y="609298"/>
                    <a:pt x="495815" y="611479"/>
                  </a:cubicBezTo>
                  <a:cubicBezTo>
                    <a:pt x="508340" y="616614"/>
                    <a:pt x="521130" y="621110"/>
                    <a:pt x="532613" y="628547"/>
                  </a:cubicBezTo>
                  <a:cubicBezTo>
                    <a:pt x="545733" y="637051"/>
                    <a:pt x="557893" y="646806"/>
                    <a:pt x="569813" y="656836"/>
                  </a:cubicBezTo>
                  <a:cubicBezTo>
                    <a:pt x="583945" y="668731"/>
                    <a:pt x="597575" y="681217"/>
                    <a:pt x="611608" y="693231"/>
                  </a:cubicBezTo>
                  <a:cubicBezTo>
                    <a:pt x="618145" y="698829"/>
                    <a:pt x="625055" y="704011"/>
                    <a:pt x="631925" y="709206"/>
                  </a:cubicBezTo>
                  <a:cubicBezTo>
                    <a:pt x="635873" y="712193"/>
                    <a:pt x="640352" y="714336"/>
                    <a:pt x="645084" y="715807"/>
                  </a:cubicBezTo>
                  <a:cubicBezTo>
                    <a:pt x="650206" y="717397"/>
                    <a:pt x="654107" y="714816"/>
                    <a:pt x="654544" y="709390"/>
                  </a:cubicBezTo>
                  <a:cubicBezTo>
                    <a:pt x="654771" y="706561"/>
                    <a:pt x="654501" y="703642"/>
                    <a:pt x="654077" y="700818"/>
                  </a:cubicBezTo>
                  <a:cubicBezTo>
                    <a:pt x="649962" y="673647"/>
                    <a:pt x="645851" y="646455"/>
                    <a:pt x="639662" y="619670"/>
                  </a:cubicBezTo>
                  <a:cubicBezTo>
                    <a:pt x="637176" y="608912"/>
                    <a:pt x="633460" y="598445"/>
                    <a:pt x="630605" y="588848"/>
                  </a:cubicBezTo>
                  <a:cubicBezTo>
                    <a:pt x="623807" y="573490"/>
                    <a:pt x="615642" y="560370"/>
                    <a:pt x="604733" y="548938"/>
                  </a:cubicBezTo>
                  <a:cubicBezTo>
                    <a:pt x="595934" y="539715"/>
                    <a:pt x="586500" y="531202"/>
                    <a:pt x="576946" y="522792"/>
                  </a:cubicBezTo>
                  <a:cubicBezTo>
                    <a:pt x="563277" y="510770"/>
                    <a:pt x="551669" y="497131"/>
                    <a:pt x="543444" y="480706"/>
                  </a:cubicBezTo>
                  <a:cubicBezTo>
                    <a:pt x="539968" y="473762"/>
                    <a:pt x="535776" y="467157"/>
                    <a:pt x="531691" y="460530"/>
                  </a:cubicBezTo>
                  <a:cubicBezTo>
                    <a:pt x="519587" y="440903"/>
                    <a:pt x="502802" y="425949"/>
                    <a:pt x="483604" y="413669"/>
                  </a:cubicBezTo>
                  <a:cubicBezTo>
                    <a:pt x="471165" y="405713"/>
                    <a:pt x="458354" y="398324"/>
                    <a:pt x="445521" y="391016"/>
                  </a:cubicBezTo>
                  <a:cubicBezTo>
                    <a:pt x="428984" y="381603"/>
                    <a:pt x="414047" y="370270"/>
                    <a:pt x="401046" y="356319"/>
                  </a:cubicBezTo>
                  <a:cubicBezTo>
                    <a:pt x="393777" y="348518"/>
                    <a:pt x="386117" y="341073"/>
                    <a:pt x="378479" y="333623"/>
                  </a:cubicBezTo>
                  <a:cubicBezTo>
                    <a:pt x="368432" y="323820"/>
                    <a:pt x="357340" y="315321"/>
                    <a:pt x="344717" y="309144"/>
                  </a:cubicBezTo>
                  <a:cubicBezTo>
                    <a:pt x="326517" y="300246"/>
                    <a:pt x="307182" y="294772"/>
                    <a:pt x="287221" y="291519"/>
                  </a:cubicBezTo>
                  <a:cubicBezTo>
                    <a:pt x="277821" y="289985"/>
                    <a:pt x="268366" y="290070"/>
                    <a:pt x="259030" y="291806"/>
                  </a:cubicBezTo>
                  <a:cubicBezTo>
                    <a:pt x="258464" y="291909"/>
                    <a:pt x="257997" y="292068"/>
                    <a:pt x="257496" y="292205"/>
                  </a:cubicBezTo>
                  <a:cubicBezTo>
                    <a:pt x="254851" y="287726"/>
                    <a:pt x="251413" y="283890"/>
                    <a:pt x="247624" y="280233"/>
                  </a:cubicBezTo>
                  <a:cubicBezTo>
                    <a:pt x="225074" y="258442"/>
                    <a:pt x="205705" y="234079"/>
                    <a:pt x="190219" y="206801"/>
                  </a:cubicBezTo>
                  <a:cubicBezTo>
                    <a:pt x="184561" y="196836"/>
                    <a:pt x="179760" y="186356"/>
                    <a:pt x="178299" y="174663"/>
                  </a:cubicBezTo>
                  <a:cubicBezTo>
                    <a:pt x="176824" y="162863"/>
                    <a:pt x="174535" y="151157"/>
                    <a:pt x="173284" y="139340"/>
                  </a:cubicBezTo>
                  <a:cubicBezTo>
                    <a:pt x="171775" y="125088"/>
                    <a:pt x="170219" y="110841"/>
                    <a:pt x="169096" y="96550"/>
                  </a:cubicBezTo>
                  <a:cubicBezTo>
                    <a:pt x="169147" y="96576"/>
                    <a:pt x="169190" y="96606"/>
                    <a:pt x="169242" y="96632"/>
                  </a:cubicBezTo>
                  <a:cubicBezTo>
                    <a:pt x="172589" y="98192"/>
                    <a:pt x="176078" y="99474"/>
                    <a:pt x="179353" y="101171"/>
                  </a:cubicBezTo>
                  <a:cubicBezTo>
                    <a:pt x="188646" y="105984"/>
                    <a:pt x="194766" y="113220"/>
                    <a:pt x="196082" y="123944"/>
                  </a:cubicBezTo>
                  <a:cubicBezTo>
                    <a:pt x="196532" y="127613"/>
                    <a:pt x="196875" y="131299"/>
                    <a:pt x="197557" y="134925"/>
                  </a:cubicBezTo>
                  <a:cubicBezTo>
                    <a:pt x="199773" y="146700"/>
                    <a:pt x="205336" y="156245"/>
                    <a:pt x="215456" y="163223"/>
                  </a:cubicBezTo>
                  <a:cubicBezTo>
                    <a:pt x="223527" y="168787"/>
                    <a:pt x="232335" y="171633"/>
                    <a:pt x="241902" y="172186"/>
                  </a:cubicBezTo>
                  <a:cubicBezTo>
                    <a:pt x="250085" y="172657"/>
                    <a:pt x="258349" y="173107"/>
                    <a:pt x="266492" y="172464"/>
                  </a:cubicBezTo>
                  <a:cubicBezTo>
                    <a:pt x="278661" y="171504"/>
                    <a:pt x="288922" y="175559"/>
                    <a:pt x="298867" y="181928"/>
                  </a:cubicBezTo>
                  <a:cubicBezTo>
                    <a:pt x="307645" y="187556"/>
                    <a:pt x="314511" y="195224"/>
                    <a:pt x="321635" y="202515"/>
                  </a:cubicBezTo>
                  <a:cubicBezTo>
                    <a:pt x="342033" y="223389"/>
                    <a:pt x="366469" y="236916"/>
                    <a:pt x="394750" y="243234"/>
                  </a:cubicBezTo>
                  <a:cubicBezTo>
                    <a:pt x="413459" y="247414"/>
                    <a:pt x="432075" y="246659"/>
                    <a:pt x="450540" y="240281"/>
                  </a:cubicBezTo>
                  <a:cubicBezTo>
                    <a:pt x="464449" y="235472"/>
                    <a:pt x="478705" y="231477"/>
                    <a:pt x="493659" y="231053"/>
                  </a:cubicBezTo>
                  <a:cubicBezTo>
                    <a:pt x="498156" y="230925"/>
                    <a:pt x="502708" y="230564"/>
                    <a:pt x="507114" y="229703"/>
                  </a:cubicBezTo>
                  <a:cubicBezTo>
                    <a:pt x="513243" y="228507"/>
                    <a:pt x="515721" y="223368"/>
                    <a:pt x="513342" y="217530"/>
                  </a:cubicBezTo>
                  <a:cubicBezTo>
                    <a:pt x="511764" y="213664"/>
                    <a:pt x="509107" y="210569"/>
                    <a:pt x="506154" y="207646"/>
                  </a:cubicBezTo>
                  <a:cubicBezTo>
                    <a:pt x="494500" y="196099"/>
                    <a:pt x="482438" y="184911"/>
                    <a:pt x="471457" y="172751"/>
                  </a:cubicBezTo>
                  <a:cubicBezTo>
                    <a:pt x="461924" y="162199"/>
                    <a:pt x="450553" y="154355"/>
                    <a:pt x="438598" y="147244"/>
                  </a:cubicBezTo>
                  <a:cubicBezTo>
                    <a:pt x="420202" y="136301"/>
                    <a:pt x="400288" y="130639"/>
                    <a:pt x="378668" y="132032"/>
                  </a:cubicBezTo>
                  <a:cubicBezTo>
                    <a:pt x="373344" y="132375"/>
                    <a:pt x="368025" y="132846"/>
                    <a:pt x="362693" y="132958"/>
                  </a:cubicBezTo>
                  <a:cubicBezTo>
                    <a:pt x="349791" y="133228"/>
                    <a:pt x="337211" y="131428"/>
                    <a:pt x="325784" y="125080"/>
                  </a:cubicBezTo>
                  <a:cubicBezTo>
                    <a:pt x="314306" y="118702"/>
                    <a:pt x="303028" y="111921"/>
                    <a:pt x="293063" y="103254"/>
                  </a:cubicBezTo>
                  <a:cubicBezTo>
                    <a:pt x="272772" y="85608"/>
                    <a:pt x="249022" y="76757"/>
                    <a:pt x="222374" y="74973"/>
                  </a:cubicBezTo>
                  <a:cubicBezTo>
                    <a:pt x="207891" y="74005"/>
                    <a:pt x="193643" y="74348"/>
                    <a:pt x="179117" y="81047"/>
                  </a:cubicBezTo>
                  <a:cubicBezTo>
                    <a:pt x="177004" y="81536"/>
                    <a:pt x="173777" y="82131"/>
                    <a:pt x="170635" y="83036"/>
                  </a:cubicBezTo>
                  <a:cubicBezTo>
                    <a:pt x="169752" y="83293"/>
                    <a:pt x="168963" y="83645"/>
                    <a:pt x="168264" y="84082"/>
                  </a:cubicBezTo>
                  <a:cubicBezTo>
                    <a:pt x="168037" y="80018"/>
                    <a:pt x="167802" y="75959"/>
                    <a:pt x="167694" y="71892"/>
                  </a:cubicBezTo>
                  <a:cubicBezTo>
                    <a:pt x="167137" y="50568"/>
                    <a:pt x="165967" y="29265"/>
                    <a:pt x="165054" y="7949"/>
                  </a:cubicBezTo>
                  <a:cubicBezTo>
                    <a:pt x="165020" y="7131"/>
                    <a:pt x="164985" y="6295"/>
                    <a:pt x="164801" y="5506"/>
                  </a:cubicBezTo>
                  <a:cubicBezTo>
                    <a:pt x="164197" y="2926"/>
                    <a:pt x="162675" y="1066"/>
                    <a:pt x="160112" y="298"/>
                  </a:cubicBezTo>
                  <a:cubicBezTo>
                    <a:pt x="157484" y="-490"/>
                    <a:pt x="155110" y="303"/>
                    <a:pt x="153567" y="2463"/>
                  </a:cubicBezTo>
                  <a:cubicBezTo>
                    <a:pt x="152170" y="4426"/>
                    <a:pt x="151162" y="6694"/>
                    <a:pt x="150129" y="8897"/>
                  </a:cubicBezTo>
                  <a:cubicBezTo>
                    <a:pt x="144317" y="21323"/>
                    <a:pt x="145247" y="34678"/>
                    <a:pt x="145809" y="47683"/>
                  </a:cubicBezTo>
                  <a:cubicBezTo>
                    <a:pt x="146284" y="58724"/>
                    <a:pt x="146889" y="69761"/>
                    <a:pt x="147583" y="80790"/>
                  </a:cubicBezTo>
                  <a:cubicBezTo>
                    <a:pt x="143387" y="81810"/>
                    <a:pt x="139148" y="82710"/>
                    <a:pt x="135037" y="84009"/>
                  </a:cubicBezTo>
                  <a:cubicBezTo>
                    <a:pt x="121116" y="88402"/>
                    <a:pt x="108626" y="95093"/>
                    <a:pt x="99003" y="106490"/>
                  </a:cubicBezTo>
                  <a:cubicBezTo>
                    <a:pt x="93855" y="112585"/>
                    <a:pt x="90508" y="119516"/>
                    <a:pt x="88167" y="127039"/>
                  </a:cubicBezTo>
                  <a:cubicBezTo>
                    <a:pt x="85651" y="135114"/>
                    <a:pt x="80941" y="141175"/>
                    <a:pt x="74070" y="146511"/>
                  </a:cubicBezTo>
                  <a:cubicBezTo>
                    <a:pt x="51121" y="164320"/>
                    <a:pt x="40363" y="188250"/>
                    <a:pt x="41207" y="217286"/>
                  </a:cubicBezTo>
                  <a:cubicBezTo>
                    <a:pt x="41640" y="232215"/>
                    <a:pt x="44756" y="246642"/>
                    <a:pt x="50873" y="260268"/>
                  </a:cubicBezTo>
                  <a:cubicBezTo>
                    <a:pt x="54580" y="268532"/>
                    <a:pt x="55052" y="276710"/>
                    <a:pt x="53136" y="285471"/>
                  </a:cubicBezTo>
                  <a:cubicBezTo>
                    <a:pt x="49690" y="301185"/>
                    <a:pt x="43513" y="315959"/>
                    <a:pt x="38018" y="330957"/>
                  </a:cubicBezTo>
                  <a:cubicBezTo>
                    <a:pt x="33488" y="343314"/>
                    <a:pt x="28923" y="355568"/>
                    <a:pt x="27856" y="368860"/>
                  </a:cubicBezTo>
                  <a:cubicBezTo>
                    <a:pt x="26017" y="391753"/>
                    <a:pt x="29129" y="413990"/>
                    <a:pt x="37332" y="435331"/>
                  </a:cubicBezTo>
                  <a:cubicBezTo>
                    <a:pt x="45781" y="457307"/>
                    <a:pt x="51618" y="479741"/>
                    <a:pt x="53466" y="503264"/>
                  </a:cubicBezTo>
                  <a:cubicBezTo>
                    <a:pt x="54623" y="517983"/>
                    <a:pt x="56363" y="532668"/>
                    <a:pt x="61627" y="548853"/>
                  </a:cubicBezTo>
                  <a:cubicBezTo>
                    <a:pt x="61588" y="548758"/>
                    <a:pt x="62150" y="550756"/>
                    <a:pt x="63161" y="552487"/>
                  </a:cubicBezTo>
                  <a:cubicBezTo>
                    <a:pt x="66916" y="558904"/>
                    <a:pt x="70739" y="560100"/>
                    <a:pt x="77567" y="557648"/>
                  </a:cubicBezTo>
                  <a:cubicBezTo>
                    <a:pt x="84070" y="555316"/>
                    <a:pt x="87280" y="550957"/>
                    <a:pt x="88137" y="544018"/>
                  </a:cubicBezTo>
                  <a:cubicBezTo>
                    <a:pt x="90983" y="521022"/>
                    <a:pt x="97396" y="499051"/>
                    <a:pt x="107811" y="478267"/>
                  </a:cubicBezTo>
                  <a:cubicBezTo>
                    <a:pt x="110932" y="472039"/>
                    <a:pt x="113465" y="465498"/>
                    <a:pt x="115968" y="458983"/>
                  </a:cubicBezTo>
                  <a:cubicBezTo>
                    <a:pt x="123443" y="439523"/>
                    <a:pt x="126954" y="419502"/>
                    <a:pt x="124189" y="398624"/>
                  </a:cubicBezTo>
                  <a:cubicBezTo>
                    <a:pt x="123002" y="389666"/>
                    <a:pt x="121266" y="380840"/>
                    <a:pt x="118818" y="372118"/>
                  </a:cubicBezTo>
                  <a:cubicBezTo>
                    <a:pt x="115372" y="359851"/>
                    <a:pt x="112372" y="347605"/>
                    <a:pt x="116109" y="334639"/>
                  </a:cubicBezTo>
                  <a:cubicBezTo>
                    <a:pt x="118883" y="325025"/>
                    <a:pt x="122736" y="316062"/>
                    <a:pt x="128809" y="308188"/>
                  </a:cubicBezTo>
                  <a:cubicBezTo>
                    <a:pt x="135106" y="300027"/>
                    <a:pt x="140460" y="291343"/>
                    <a:pt x="145393" y="282308"/>
                  </a:cubicBezTo>
                  <a:cubicBezTo>
                    <a:pt x="153365" y="267705"/>
                    <a:pt x="156147" y="252244"/>
                    <a:pt x="153618" y="235935"/>
                  </a:cubicBezTo>
                  <a:cubicBezTo>
                    <a:pt x="151325" y="221156"/>
                    <a:pt x="145342" y="207603"/>
                    <a:pt x="137883" y="194800"/>
                  </a:cubicBezTo>
                  <a:cubicBezTo>
                    <a:pt x="132174" y="184993"/>
                    <a:pt x="128398" y="174672"/>
                    <a:pt x="128192" y="163407"/>
                  </a:cubicBezTo>
                  <a:cubicBezTo>
                    <a:pt x="127802" y="142353"/>
                    <a:pt x="133027" y="122718"/>
                    <a:pt x="144879" y="105127"/>
                  </a:cubicBezTo>
                  <a:cubicBezTo>
                    <a:pt x="146143" y="103254"/>
                    <a:pt x="147532" y="101467"/>
                    <a:pt x="148921" y="99679"/>
                  </a:cubicBezTo>
                  <a:cubicBezTo>
                    <a:pt x="150125" y="114686"/>
                    <a:pt x="151625" y="129670"/>
                    <a:pt x="153691" y="144604"/>
                  </a:cubicBezTo>
                  <a:cubicBezTo>
                    <a:pt x="157339" y="171024"/>
                    <a:pt x="161715" y="197295"/>
                    <a:pt x="168393" y="223175"/>
                  </a:cubicBezTo>
                  <a:cubicBezTo>
                    <a:pt x="172795" y="240234"/>
                    <a:pt x="176558" y="257465"/>
                    <a:pt x="180244" y="274700"/>
                  </a:cubicBezTo>
                  <a:cubicBezTo>
                    <a:pt x="185397" y="298788"/>
                    <a:pt x="188431" y="323242"/>
                    <a:pt x="192045" y="347587"/>
                  </a:cubicBezTo>
                  <a:cubicBezTo>
                    <a:pt x="193789" y="359362"/>
                    <a:pt x="195263" y="371175"/>
                    <a:pt x="197252" y="382906"/>
                  </a:cubicBezTo>
                  <a:cubicBezTo>
                    <a:pt x="198157" y="388230"/>
                    <a:pt x="197771" y="392272"/>
                    <a:pt x="192816" y="395705"/>
                  </a:cubicBezTo>
                  <a:cubicBezTo>
                    <a:pt x="187051" y="399700"/>
                    <a:pt x="183082" y="405606"/>
                    <a:pt x="178860" y="411187"/>
                  </a:cubicBezTo>
                  <a:cubicBezTo>
                    <a:pt x="169859" y="423103"/>
                    <a:pt x="163395" y="436326"/>
                    <a:pt x="158153" y="450213"/>
                  </a:cubicBezTo>
                  <a:cubicBezTo>
                    <a:pt x="149255" y="473783"/>
                    <a:pt x="145427" y="497924"/>
                    <a:pt x="145942" y="522552"/>
                  </a:cubicBezTo>
                  <a:cubicBezTo>
                    <a:pt x="143357" y="526033"/>
                    <a:pt x="140901" y="529616"/>
                    <a:pt x="138831" y="533397"/>
                  </a:cubicBezTo>
                  <a:cubicBezTo>
                    <a:pt x="129572" y="550280"/>
                    <a:pt x="115685" y="561926"/>
                    <a:pt x="98369" y="569641"/>
                  </a:cubicBezTo>
                  <a:cubicBezTo>
                    <a:pt x="92706" y="572166"/>
                    <a:pt x="87524" y="575389"/>
                    <a:pt x="82274" y="578561"/>
                  </a:cubicBezTo>
                  <a:cubicBezTo>
                    <a:pt x="71099" y="585316"/>
                    <a:pt x="65107" y="594930"/>
                    <a:pt x="66663" y="608239"/>
                  </a:cubicBezTo>
                  <a:cubicBezTo>
                    <a:pt x="67996" y="619653"/>
                    <a:pt x="63817" y="629186"/>
                    <a:pt x="57268" y="637930"/>
                  </a:cubicBezTo>
                  <a:cubicBezTo>
                    <a:pt x="52356" y="644483"/>
                    <a:pt x="47058" y="650750"/>
                    <a:pt x="41863" y="657089"/>
                  </a:cubicBezTo>
                  <a:cubicBezTo>
                    <a:pt x="32510" y="668499"/>
                    <a:pt x="23158" y="679913"/>
                    <a:pt x="13702" y="691242"/>
                  </a:cubicBezTo>
                  <a:cubicBezTo>
                    <a:pt x="9176" y="696668"/>
                    <a:pt x="6086" y="703008"/>
                    <a:pt x="3257" y="709279"/>
                  </a:cubicBezTo>
                  <a:cubicBezTo>
                    <a:pt x="-524" y="717671"/>
                    <a:pt x="-1458" y="726676"/>
                    <a:pt x="2854" y="735489"/>
                  </a:cubicBezTo>
                  <a:cubicBezTo>
                    <a:pt x="4654" y="739171"/>
                    <a:pt x="5910" y="743187"/>
                    <a:pt x="8130" y="746586"/>
                  </a:cubicBezTo>
                  <a:cubicBezTo>
                    <a:pt x="16270" y="759063"/>
                    <a:pt x="20963" y="773109"/>
                    <a:pt x="27045" y="786530"/>
                  </a:cubicBezTo>
                  <a:cubicBezTo>
                    <a:pt x="32107" y="797699"/>
                    <a:pt x="34143" y="809101"/>
                    <a:pt x="32630" y="821248"/>
                  </a:cubicBezTo>
                  <a:cubicBezTo>
                    <a:pt x="32232" y="824463"/>
                    <a:pt x="32219" y="827815"/>
                    <a:pt x="32643" y="831025"/>
                  </a:cubicBezTo>
                  <a:cubicBezTo>
                    <a:pt x="33166" y="834977"/>
                    <a:pt x="37800" y="837000"/>
                    <a:pt x="41173" y="834853"/>
                  </a:cubicBezTo>
                  <a:cubicBezTo>
                    <a:pt x="43213" y="833554"/>
                    <a:pt x="44992" y="831788"/>
                    <a:pt x="46741" y="830087"/>
                  </a:cubicBezTo>
                  <a:cubicBezTo>
                    <a:pt x="76950" y="800747"/>
                    <a:pt x="94159" y="764725"/>
                    <a:pt x="101167" y="723565"/>
                  </a:cubicBezTo>
                  <a:cubicBezTo>
                    <a:pt x="104408" y="704559"/>
                    <a:pt x="106474" y="685395"/>
                    <a:pt x="107528" y="666146"/>
                  </a:cubicBezTo>
                  <a:cubicBezTo>
                    <a:pt x="108261" y="652777"/>
                    <a:pt x="112899" y="641449"/>
                    <a:pt x="123717" y="633043"/>
                  </a:cubicBezTo>
                  <a:cubicBezTo>
                    <a:pt x="125976" y="631286"/>
                    <a:pt x="127948" y="629164"/>
                    <a:pt x="130113" y="627278"/>
                  </a:cubicBezTo>
                  <a:cubicBezTo>
                    <a:pt x="146075" y="613374"/>
                    <a:pt x="156160" y="596113"/>
                    <a:pt x="161265" y="575505"/>
                  </a:cubicBezTo>
                  <a:cubicBezTo>
                    <a:pt x="165731" y="557472"/>
                    <a:pt x="165071" y="539989"/>
                    <a:pt x="158342" y="520902"/>
                  </a:cubicBezTo>
                  <a:cubicBezTo>
                    <a:pt x="157712" y="519483"/>
                    <a:pt x="157004" y="518373"/>
                    <a:pt x="156237" y="517584"/>
                  </a:cubicBezTo>
                  <a:cubicBezTo>
                    <a:pt x="157780" y="495335"/>
                    <a:pt x="162225" y="473762"/>
                    <a:pt x="170635" y="452901"/>
                  </a:cubicBezTo>
                  <a:cubicBezTo>
                    <a:pt x="177013" y="437080"/>
                    <a:pt x="185962" y="423038"/>
                    <a:pt x="197167" y="410325"/>
                  </a:cubicBezTo>
                  <a:cubicBezTo>
                    <a:pt x="197934" y="409455"/>
                    <a:pt x="199121" y="408461"/>
                    <a:pt x="200141" y="408427"/>
                  </a:cubicBezTo>
                  <a:cubicBezTo>
                    <a:pt x="201599" y="408380"/>
                    <a:pt x="201680" y="410004"/>
                    <a:pt x="201886" y="411213"/>
                  </a:cubicBezTo>
                  <a:cubicBezTo>
                    <a:pt x="202717" y="416060"/>
                    <a:pt x="203485" y="420925"/>
                    <a:pt x="204419" y="425752"/>
                  </a:cubicBezTo>
                  <a:cubicBezTo>
                    <a:pt x="210261" y="456008"/>
                    <a:pt x="214672" y="486526"/>
                    <a:pt x="221911" y="516517"/>
                  </a:cubicBezTo>
                  <a:cubicBezTo>
                    <a:pt x="219129" y="518429"/>
                    <a:pt x="217616" y="521283"/>
                    <a:pt x="216262" y="524224"/>
                  </a:cubicBezTo>
                  <a:cubicBezTo>
                    <a:pt x="212786" y="531755"/>
                    <a:pt x="210938" y="539766"/>
                    <a:pt x="210081" y="547940"/>
                  </a:cubicBezTo>
                  <a:cubicBezTo>
                    <a:pt x="208718" y="560936"/>
                    <a:pt x="204187" y="572569"/>
                    <a:pt x="196369" y="583001"/>
                  </a:cubicBezTo>
                  <a:cubicBezTo>
                    <a:pt x="194158" y="585950"/>
                    <a:pt x="192160" y="589070"/>
                    <a:pt x="190201" y="592195"/>
                  </a:cubicBezTo>
                  <a:cubicBezTo>
                    <a:pt x="183961" y="602148"/>
                    <a:pt x="180429" y="613052"/>
                    <a:pt x="180296" y="624762"/>
                  </a:cubicBezTo>
                  <a:cubicBezTo>
                    <a:pt x="180125" y="640047"/>
                    <a:pt x="181826" y="655122"/>
                    <a:pt x="189027" y="668966"/>
                  </a:cubicBezTo>
                  <a:cubicBezTo>
                    <a:pt x="195516" y="681444"/>
                    <a:pt x="195941" y="693882"/>
                    <a:pt x="190369" y="706844"/>
                  </a:cubicBezTo>
                  <a:cubicBezTo>
                    <a:pt x="183956" y="721751"/>
                    <a:pt x="182542" y="736286"/>
                    <a:pt x="184775" y="750504"/>
                  </a:cubicBezTo>
                  <a:cubicBezTo>
                    <a:pt x="178333" y="755291"/>
                    <a:pt x="173206" y="761472"/>
                    <a:pt x="169627" y="769715"/>
                  </a:cubicBezTo>
                  <a:cubicBezTo>
                    <a:pt x="166520" y="776873"/>
                    <a:pt x="163490" y="784048"/>
                    <a:pt x="162847" y="791969"/>
                  </a:cubicBezTo>
                  <a:cubicBezTo>
                    <a:pt x="162289" y="798810"/>
                    <a:pt x="159126" y="804425"/>
                    <a:pt x="154621" y="809448"/>
                  </a:cubicBezTo>
                  <a:cubicBezTo>
                    <a:pt x="149418" y="815247"/>
                    <a:pt x="144249" y="821085"/>
                    <a:pt x="139225" y="827039"/>
                  </a:cubicBezTo>
                  <a:cubicBezTo>
                    <a:pt x="133109" y="834296"/>
                    <a:pt x="127674" y="842187"/>
                    <a:pt x="124926" y="851256"/>
                  </a:cubicBezTo>
                  <a:cubicBezTo>
                    <a:pt x="118458" y="872627"/>
                    <a:pt x="117211" y="894084"/>
                    <a:pt x="127386" y="914830"/>
                  </a:cubicBezTo>
                  <a:cubicBezTo>
                    <a:pt x="134587" y="929510"/>
                    <a:pt x="133876" y="944066"/>
                    <a:pt x="128274" y="958927"/>
                  </a:cubicBezTo>
                  <a:cubicBezTo>
                    <a:pt x="125535" y="966205"/>
                    <a:pt x="123083" y="973599"/>
                    <a:pt x="120743" y="981014"/>
                  </a:cubicBezTo>
                  <a:cubicBezTo>
                    <a:pt x="113345" y="1004507"/>
                    <a:pt x="116101" y="1027408"/>
                    <a:pt x="126701" y="1049101"/>
                  </a:cubicBezTo>
                  <a:cubicBezTo>
                    <a:pt x="131000" y="1057901"/>
                    <a:pt x="135286" y="1066756"/>
                    <a:pt x="139709" y="1075521"/>
                  </a:cubicBezTo>
                  <a:cubicBezTo>
                    <a:pt x="140995" y="1078076"/>
                    <a:pt x="142526" y="1080506"/>
                    <a:pt x="143914" y="1083010"/>
                  </a:cubicBezTo>
                  <a:cubicBezTo>
                    <a:pt x="153627" y="1100536"/>
                    <a:pt x="165414" y="1116965"/>
                    <a:pt x="172032" y="1136129"/>
                  </a:cubicBezTo>
                  <a:cubicBezTo>
                    <a:pt x="172568" y="1137676"/>
                    <a:pt x="173245" y="1139194"/>
                    <a:pt x="174051" y="1140612"/>
                  </a:cubicBezTo>
                  <a:cubicBezTo>
                    <a:pt x="175988" y="1144016"/>
                    <a:pt x="178697" y="1146446"/>
                    <a:pt x="182889" y="1146155"/>
                  </a:cubicBezTo>
                  <a:cubicBezTo>
                    <a:pt x="186940" y="1145872"/>
                    <a:pt x="187921" y="1142400"/>
                    <a:pt x="189177" y="1139421"/>
                  </a:cubicBezTo>
                  <a:cubicBezTo>
                    <a:pt x="190772" y="1135645"/>
                    <a:pt x="192615" y="1131899"/>
                    <a:pt x="193596" y="1127951"/>
                  </a:cubicBezTo>
                  <a:cubicBezTo>
                    <a:pt x="195388" y="1120724"/>
                    <a:pt x="198418" y="1114012"/>
                    <a:pt x="201239" y="1107197"/>
                  </a:cubicBezTo>
                  <a:cubicBezTo>
                    <a:pt x="206099" y="1095461"/>
                    <a:pt x="211736" y="1084068"/>
                    <a:pt x="216948" y="1072504"/>
                  </a:cubicBezTo>
                  <a:cubicBezTo>
                    <a:pt x="230419" y="1042599"/>
                    <a:pt x="242837" y="1012235"/>
                    <a:pt x="251045" y="980345"/>
                  </a:cubicBezTo>
                  <a:cubicBezTo>
                    <a:pt x="252798" y="973530"/>
                    <a:pt x="255777" y="967276"/>
                    <a:pt x="260436" y="961863"/>
                  </a:cubicBezTo>
                  <a:cubicBezTo>
                    <a:pt x="262836" y="959072"/>
                    <a:pt x="264868" y="955969"/>
                    <a:pt x="267135" y="953059"/>
                  </a:cubicBezTo>
                  <a:cubicBezTo>
                    <a:pt x="278524" y="938460"/>
                    <a:pt x="285755" y="922211"/>
                    <a:pt x="286539" y="903493"/>
                  </a:cubicBezTo>
                  <a:cubicBezTo>
                    <a:pt x="287006" y="892439"/>
                    <a:pt x="287731" y="881354"/>
                    <a:pt x="287358" y="870317"/>
                  </a:cubicBezTo>
                  <a:cubicBezTo>
                    <a:pt x="287006" y="859872"/>
                    <a:pt x="290294" y="851033"/>
                    <a:pt x="296260" y="842855"/>
                  </a:cubicBezTo>
                  <a:cubicBezTo>
                    <a:pt x="297709" y="840871"/>
                    <a:pt x="299295" y="838967"/>
                    <a:pt x="300602" y="836893"/>
                  </a:cubicBezTo>
                  <a:cubicBezTo>
                    <a:pt x="306946" y="826825"/>
                    <a:pt x="310397" y="815916"/>
                    <a:pt x="307628" y="804086"/>
                  </a:cubicBezTo>
                  <a:cubicBezTo>
                    <a:pt x="305489" y="794948"/>
                    <a:pt x="303843" y="785608"/>
                    <a:pt x="299647" y="776268"/>
                  </a:cubicBezTo>
                  <a:cubicBezTo>
                    <a:pt x="297594" y="769346"/>
                    <a:pt x="292951" y="763067"/>
                    <a:pt x="288267" y="756834"/>
                  </a:cubicBezTo>
                  <a:cubicBezTo>
                    <a:pt x="285721" y="753453"/>
                    <a:pt x="283093" y="750135"/>
                    <a:pt x="280483" y="746800"/>
                  </a:cubicBezTo>
                  <a:cubicBezTo>
                    <a:pt x="280817" y="746359"/>
                    <a:pt x="281164" y="745926"/>
                    <a:pt x="281490" y="745476"/>
                  </a:cubicBezTo>
                  <a:cubicBezTo>
                    <a:pt x="292741" y="729998"/>
                    <a:pt x="297182" y="713290"/>
                    <a:pt x="296153" y="695995"/>
                  </a:cubicBezTo>
                  <a:cubicBezTo>
                    <a:pt x="298502" y="701958"/>
                    <a:pt x="300855" y="707916"/>
                    <a:pt x="303290" y="713826"/>
                  </a:cubicBezTo>
                  <a:cubicBezTo>
                    <a:pt x="306097" y="720654"/>
                    <a:pt x="309226" y="727495"/>
                    <a:pt x="310855" y="734636"/>
                  </a:cubicBezTo>
                  <a:cubicBezTo>
                    <a:pt x="314601" y="751099"/>
                    <a:pt x="321472" y="766496"/>
                    <a:pt x="326478" y="782526"/>
                  </a:cubicBezTo>
                  <a:cubicBezTo>
                    <a:pt x="332586" y="802076"/>
                    <a:pt x="338278" y="821758"/>
                    <a:pt x="344365" y="841312"/>
                  </a:cubicBezTo>
                  <a:cubicBezTo>
                    <a:pt x="345445" y="844771"/>
                    <a:pt x="345749" y="848582"/>
                    <a:pt x="345788" y="852238"/>
                  </a:cubicBezTo>
                  <a:cubicBezTo>
                    <a:pt x="345934" y="865774"/>
                    <a:pt x="346307" y="879305"/>
                    <a:pt x="345291" y="892841"/>
                  </a:cubicBezTo>
                  <a:cubicBezTo>
                    <a:pt x="343482" y="917003"/>
                    <a:pt x="341510" y="941130"/>
                    <a:pt x="336770" y="964940"/>
                  </a:cubicBezTo>
                  <a:cubicBezTo>
                    <a:pt x="336238" y="967589"/>
                    <a:pt x="335891" y="970281"/>
                    <a:pt x="335600" y="972973"/>
                  </a:cubicBezTo>
                  <a:cubicBezTo>
                    <a:pt x="335373" y="973050"/>
                    <a:pt x="335158" y="973089"/>
                    <a:pt x="334922" y="973174"/>
                  </a:cubicBezTo>
                  <a:cubicBezTo>
                    <a:pt x="328780" y="975485"/>
                    <a:pt x="325167" y="980564"/>
                    <a:pt x="321781" y="985682"/>
                  </a:cubicBezTo>
                  <a:cubicBezTo>
                    <a:pt x="310898" y="1002145"/>
                    <a:pt x="298305" y="1017280"/>
                    <a:pt x="286218" y="1032830"/>
                  </a:cubicBezTo>
                  <a:cubicBezTo>
                    <a:pt x="266608" y="1058059"/>
                    <a:pt x="254182" y="1086091"/>
                    <a:pt x="254958" y="1118963"/>
                  </a:cubicBezTo>
                  <a:cubicBezTo>
                    <a:pt x="255352" y="1135730"/>
                    <a:pt x="249519" y="1151169"/>
                    <a:pt x="242489" y="1166081"/>
                  </a:cubicBezTo>
                  <a:cubicBezTo>
                    <a:pt x="236540" y="1178704"/>
                    <a:pt x="230891" y="1191417"/>
                    <a:pt x="226515" y="1204696"/>
                  </a:cubicBezTo>
                  <a:cubicBezTo>
                    <a:pt x="218212" y="1229878"/>
                    <a:pt x="218371" y="1255677"/>
                    <a:pt x="221714" y="1281437"/>
                  </a:cubicBezTo>
                  <a:cubicBezTo>
                    <a:pt x="225096" y="1307489"/>
                    <a:pt x="228105" y="1333541"/>
                    <a:pt x="229631" y="1359764"/>
                  </a:cubicBezTo>
                  <a:cubicBezTo>
                    <a:pt x="229798" y="1362619"/>
                    <a:pt x="229999" y="1365568"/>
                    <a:pt x="230869" y="1368255"/>
                  </a:cubicBezTo>
                  <a:cubicBezTo>
                    <a:pt x="232717" y="1374102"/>
                    <a:pt x="239549" y="1375482"/>
                    <a:pt x="243531" y="1370917"/>
                  </a:cubicBez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83C4BE"/>
                  </a:gs>
                  <a:gs pos="100000">
                    <a:srgbClr val="83C4BE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88" name="图形 160">
            <a:extLst>
              <a:ext uri="{FF2B5EF4-FFF2-40B4-BE49-F238E27FC236}">
                <a16:creationId xmlns:a16="http://schemas.microsoft.com/office/drawing/2014/main" id="{002C1069-1FEC-3672-E18A-DFB542D03C7F}"/>
              </a:ext>
            </a:extLst>
          </p:cNvPr>
          <p:cNvGrpSpPr/>
          <p:nvPr userDrawn="1"/>
        </p:nvGrpSpPr>
        <p:grpSpPr>
          <a:xfrm rot="14730152" flipH="1">
            <a:off x="194180" y="3992337"/>
            <a:ext cx="1020876" cy="1829453"/>
            <a:chOff x="2328952" y="2364897"/>
            <a:chExt cx="792497" cy="1420188"/>
          </a:xfrm>
          <a:noFill/>
        </p:grpSpPr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AC79011E-5D19-1CC1-380E-7E6FBB34EFA8}"/>
                </a:ext>
              </a:extLst>
            </p:cNvPr>
            <p:cNvSpPr/>
            <p:nvPr/>
          </p:nvSpPr>
          <p:spPr>
            <a:xfrm>
              <a:off x="2487152" y="2885499"/>
              <a:ext cx="308" cy="745"/>
            </a:xfrm>
            <a:custGeom>
              <a:avLst/>
              <a:gdLst>
                <a:gd name="connsiteX0" fmla="*/ 309 w 308"/>
                <a:gd name="connsiteY0" fmla="*/ 746 h 745"/>
                <a:gd name="connsiteX1" fmla="*/ 0 w 308"/>
                <a:gd name="connsiteY1" fmla="*/ 0 h 745"/>
                <a:gd name="connsiteX2" fmla="*/ 94 w 308"/>
                <a:gd name="connsiteY2" fmla="*/ 296 h 745"/>
                <a:gd name="connsiteX3" fmla="*/ 227 w 308"/>
                <a:gd name="connsiteY3" fmla="*/ 562 h 745"/>
                <a:gd name="connsiteX4" fmla="*/ 309 w 308"/>
                <a:gd name="connsiteY4" fmla="*/ 746 h 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" h="745">
                  <a:moveTo>
                    <a:pt x="309" y="746"/>
                  </a:moveTo>
                  <a:cubicBezTo>
                    <a:pt x="253" y="613"/>
                    <a:pt x="167" y="403"/>
                    <a:pt x="0" y="0"/>
                  </a:cubicBezTo>
                  <a:cubicBezTo>
                    <a:pt x="34" y="99"/>
                    <a:pt x="60" y="197"/>
                    <a:pt x="94" y="296"/>
                  </a:cubicBezTo>
                  <a:cubicBezTo>
                    <a:pt x="137" y="390"/>
                    <a:pt x="184" y="459"/>
                    <a:pt x="227" y="562"/>
                  </a:cubicBezTo>
                  <a:cubicBezTo>
                    <a:pt x="261" y="630"/>
                    <a:pt x="283" y="686"/>
                    <a:pt x="309" y="746"/>
                  </a:cubicBez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FEDBD0"/>
                  </a:gs>
                  <a:gs pos="100000">
                    <a:srgbClr val="FEDBD0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65A3D473-7621-C58E-B238-994703BA8CE4}"/>
                </a:ext>
              </a:extLst>
            </p:cNvPr>
            <p:cNvSpPr/>
            <p:nvPr/>
          </p:nvSpPr>
          <p:spPr>
            <a:xfrm>
              <a:off x="2487461" y="2886244"/>
              <a:ext cx="61" cy="148"/>
            </a:xfrm>
            <a:custGeom>
              <a:avLst/>
              <a:gdLst>
                <a:gd name="connsiteX0" fmla="*/ 0 w 61"/>
                <a:gd name="connsiteY0" fmla="*/ 0 h 148"/>
                <a:gd name="connsiteX1" fmla="*/ 0 w 61"/>
                <a:gd name="connsiteY1" fmla="*/ 0 h 148"/>
                <a:gd name="connsiteX2" fmla="*/ 0 w 61"/>
                <a:gd name="connsiteY2" fmla="*/ 0 h 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" h="148">
                  <a:moveTo>
                    <a:pt x="0" y="0"/>
                  </a:moveTo>
                  <a:cubicBezTo>
                    <a:pt x="94" y="227"/>
                    <a:pt x="69" y="1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FEDBD0"/>
                  </a:gs>
                  <a:gs pos="100000">
                    <a:srgbClr val="FEDBD0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0273FD15-B4E8-7B5A-3E48-EBD65317E4C7}"/>
                </a:ext>
              </a:extLst>
            </p:cNvPr>
            <p:cNvSpPr/>
            <p:nvPr/>
          </p:nvSpPr>
          <p:spPr>
            <a:xfrm>
              <a:off x="2328952" y="2364897"/>
              <a:ext cx="792497" cy="1420188"/>
            </a:xfrm>
            <a:custGeom>
              <a:avLst/>
              <a:gdLst>
                <a:gd name="connsiteX0" fmla="*/ 243531 w 792497"/>
                <a:gd name="connsiteY0" fmla="*/ 1370917 h 1420188"/>
                <a:gd name="connsiteX1" fmla="*/ 247522 w 792497"/>
                <a:gd name="connsiteY1" fmla="*/ 1364758 h 1420188"/>
                <a:gd name="connsiteX2" fmla="*/ 270204 w 792497"/>
                <a:gd name="connsiteY2" fmla="*/ 1316974 h 1420188"/>
                <a:gd name="connsiteX3" fmla="*/ 282317 w 792497"/>
                <a:gd name="connsiteY3" fmla="*/ 1266997 h 1420188"/>
                <a:gd name="connsiteX4" fmla="*/ 291254 w 792497"/>
                <a:gd name="connsiteY4" fmla="*/ 1230105 h 1420188"/>
                <a:gd name="connsiteX5" fmla="*/ 305103 w 792497"/>
                <a:gd name="connsiteY5" fmla="*/ 1204053 h 1420188"/>
                <a:gd name="connsiteX6" fmla="*/ 325698 w 792497"/>
                <a:gd name="connsiteY6" fmla="*/ 1142876 h 1420188"/>
                <a:gd name="connsiteX7" fmla="*/ 326273 w 792497"/>
                <a:gd name="connsiteY7" fmla="*/ 1117702 h 1420188"/>
                <a:gd name="connsiteX8" fmla="*/ 344275 w 792497"/>
                <a:gd name="connsiteY8" fmla="*/ 1162301 h 1420188"/>
                <a:gd name="connsiteX9" fmla="*/ 353563 w 792497"/>
                <a:gd name="connsiteY9" fmla="*/ 1213037 h 1420188"/>
                <a:gd name="connsiteX10" fmla="*/ 354785 w 792497"/>
                <a:gd name="connsiteY10" fmla="*/ 1222051 h 1420188"/>
                <a:gd name="connsiteX11" fmla="*/ 351274 w 792497"/>
                <a:gd name="connsiteY11" fmla="*/ 1225707 h 1420188"/>
                <a:gd name="connsiteX12" fmla="*/ 327464 w 792497"/>
                <a:gd name="connsiteY12" fmla="*/ 1262921 h 1420188"/>
                <a:gd name="connsiteX13" fmla="*/ 312531 w 792497"/>
                <a:gd name="connsiteY13" fmla="*/ 1301544 h 1420188"/>
                <a:gd name="connsiteX14" fmla="*/ 319895 w 792497"/>
                <a:gd name="connsiteY14" fmla="*/ 1353425 h 1420188"/>
                <a:gd name="connsiteX15" fmla="*/ 327280 w 792497"/>
                <a:gd name="connsiteY15" fmla="*/ 1367582 h 1420188"/>
                <a:gd name="connsiteX16" fmla="*/ 357721 w 792497"/>
                <a:gd name="connsiteY16" fmla="*/ 1413775 h 1420188"/>
                <a:gd name="connsiteX17" fmla="*/ 361484 w 792497"/>
                <a:gd name="connsiteY17" fmla="*/ 1417937 h 1420188"/>
                <a:gd name="connsiteX18" fmla="*/ 361493 w 792497"/>
                <a:gd name="connsiteY18" fmla="*/ 1418006 h 1420188"/>
                <a:gd name="connsiteX19" fmla="*/ 363966 w 792497"/>
                <a:gd name="connsiteY19" fmla="*/ 1420157 h 1420188"/>
                <a:gd name="connsiteX20" fmla="*/ 364648 w 792497"/>
                <a:gd name="connsiteY20" fmla="*/ 1419870 h 1420188"/>
                <a:gd name="connsiteX21" fmla="*/ 371026 w 792497"/>
                <a:gd name="connsiteY21" fmla="*/ 1416681 h 1420188"/>
                <a:gd name="connsiteX22" fmla="*/ 372873 w 792497"/>
                <a:gd name="connsiteY22" fmla="*/ 1410839 h 1420188"/>
                <a:gd name="connsiteX23" fmla="*/ 374502 w 792497"/>
                <a:gd name="connsiteY23" fmla="*/ 1375392 h 1420188"/>
                <a:gd name="connsiteX24" fmla="*/ 370125 w 792497"/>
                <a:gd name="connsiteY24" fmla="*/ 1339992 h 1420188"/>
                <a:gd name="connsiteX25" fmla="*/ 372933 w 792497"/>
                <a:gd name="connsiteY25" fmla="*/ 1309589 h 1420188"/>
                <a:gd name="connsiteX26" fmla="*/ 378201 w 792497"/>
                <a:gd name="connsiteY26" fmla="*/ 1288081 h 1420188"/>
                <a:gd name="connsiteX27" fmla="*/ 377866 w 792497"/>
                <a:gd name="connsiteY27" fmla="*/ 1249020 h 1420188"/>
                <a:gd name="connsiteX28" fmla="*/ 364159 w 792497"/>
                <a:gd name="connsiteY28" fmla="*/ 1226063 h 1420188"/>
                <a:gd name="connsiteX29" fmla="*/ 358244 w 792497"/>
                <a:gd name="connsiteY29" fmla="*/ 1175640 h 1420188"/>
                <a:gd name="connsiteX30" fmla="*/ 346221 w 792497"/>
                <a:gd name="connsiteY30" fmla="*/ 1129820 h 1420188"/>
                <a:gd name="connsiteX31" fmla="*/ 325703 w 792497"/>
                <a:gd name="connsiteY31" fmla="*/ 1094454 h 1420188"/>
                <a:gd name="connsiteX32" fmla="*/ 333469 w 792497"/>
                <a:gd name="connsiteY32" fmla="*/ 1065419 h 1420188"/>
                <a:gd name="connsiteX33" fmla="*/ 338261 w 792497"/>
                <a:gd name="connsiteY33" fmla="*/ 1055432 h 1420188"/>
                <a:gd name="connsiteX34" fmla="*/ 347605 w 792497"/>
                <a:gd name="connsiteY34" fmla="*/ 980058 h 1420188"/>
                <a:gd name="connsiteX35" fmla="*/ 344858 w 792497"/>
                <a:gd name="connsiteY35" fmla="*/ 974143 h 1420188"/>
                <a:gd name="connsiteX36" fmla="*/ 345428 w 792497"/>
                <a:gd name="connsiteY36" fmla="*/ 972253 h 1420188"/>
                <a:gd name="connsiteX37" fmla="*/ 353662 w 792497"/>
                <a:gd name="connsiteY37" fmla="*/ 936274 h 1420188"/>
                <a:gd name="connsiteX38" fmla="*/ 359264 w 792497"/>
                <a:gd name="connsiteY38" fmla="*/ 892318 h 1420188"/>
                <a:gd name="connsiteX39" fmla="*/ 360023 w 792497"/>
                <a:gd name="connsiteY39" fmla="*/ 890120 h 1420188"/>
                <a:gd name="connsiteX40" fmla="*/ 362209 w 792497"/>
                <a:gd name="connsiteY40" fmla="*/ 891898 h 1420188"/>
                <a:gd name="connsiteX41" fmla="*/ 374167 w 792497"/>
                <a:gd name="connsiteY41" fmla="*/ 925447 h 1420188"/>
                <a:gd name="connsiteX42" fmla="*/ 391179 w 792497"/>
                <a:gd name="connsiteY42" fmla="*/ 967705 h 1420188"/>
                <a:gd name="connsiteX43" fmla="*/ 417343 w 792497"/>
                <a:gd name="connsiteY43" fmla="*/ 1027374 h 1420188"/>
                <a:gd name="connsiteX44" fmla="*/ 446995 w 792497"/>
                <a:gd name="connsiteY44" fmla="*/ 1076880 h 1420188"/>
                <a:gd name="connsiteX45" fmla="*/ 453566 w 792497"/>
                <a:gd name="connsiteY45" fmla="*/ 1084724 h 1420188"/>
                <a:gd name="connsiteX46" fmla="*/ 440754 w 792497"/>
                <a:gd name="connsiteY46" fmla="*/ 1090948 h 1420188"/>
                <a:gd name="connsiteX47" fmla="*/ 403057 w 792497"/>
                <a:gd name="connsiteY47" fmla="*/ 1161979 h 1420188"/>
                <a:gd name="connsiteX48" fmla="*/ 406631 w 792497"/>
                <a:gd name="connsiteY48" fmla="*/ 1191182 h 1420188"/>
                <a:gd name="connsiteX49" fmla="*/ 421050 w 792497"/>
                <a:gd name="connsiteY49" fmla="*/ 1217585 h 1420188"/>
                <a:gd name="connsiteX50" fmla="*/ 431462 w 792497"/>
                <a:gd name="connsiteY50" fmla="*/ 1244730 h 1420188"/>
                <a:gd name="connsiteX51" fmla="*/ 429704 w 792497"/>
                <a:gd name="connsiteY51" fmla="*/ 1259380 h 1420188"/>
                <a:gd name="connsiteX52" fmla="*/ 427943 w 792497"/>
                <a:gd name="connsiteY52" fmla="*/ 1276504 h 1420188"/>
                <a:gd name="connsiteX53" fmla="*/ 430952 w 792497"/>
                <a:gd name="connsiteY53" fmla="*/ 1294476 h 1420188"/>
                <a:gd name="connsiteX54" fmla="*/ 446764 w 792497"/>
                <a:gd name="connsiteY54" fmla="*/ 1323537 h 1420188"/>
                <a:gd name="connsiteX55" fmla="*/ 460814 w 792497"/>
                <a:gd name="connsiteY55" fmla="*/ 1347947 h 1420188"/>
                <a:gd name="connsiteX56" fmla="*/ 464204 w 792497"/>
                <a:gd name="connsiteY56" fmla="*/ 1360999 h 1420188"/>
                <a:gd name="connsiteX57" fmla="*/ 470565 w 792497"/>
                <a:gd name="connsiteY57" fmla="*/ 1367869 h 1420188"/>
                <a:gd name="connsiteX58" fmla="*/ 478747 w 792497"/>
                <a:gd name="connsiteY58" fmla="*/ 1363690 h 1420188"/>
                <a:gd name="connsiteX59" fmla="*/ 488803 w 792497"/>
                <a:gd name="connsiteY59" fmla="*/ 1341462 h 1420188"/>
                <a:gd name="connsiteX60" fmla="*/ 493805 w 792497"/>
                <a:gd name="connsiteY60" fmla="*/ 1282787 h 1420188"/>
                <a:gd name="connsiteX61" fmla="*/ 493968 w 792497"/>
                <a:gd name="connsiteY61" fmla="*/ 1258206 h 1420188"/>
                <a:gd name="connsiteX62" fmla="*/ 496733 w 792497"/>
                <a:gd name="connsiteY62" fmla="*/ 1241159 h 1420188"/>
                <a:gd name="connsiteX63" fmla="*/ 511700 w 792497"/>
                <a:gd name="connsiteY63" fmla="*/ 1261900 h 1420188"/>
                <a:gd name="connsiteX64" fmla="*/ 536582 w 792497"/>
                <a:gd name="connsiteY64" fmla="*/ 1286358 h 1420188"/>
                <a:gd name="connsiteX65" fmla="*/ 569800 w 792497"/>
                <a:gd name="connsiteY65" fmla="*/ 1306927 h 1420188"/>
                <a:gd name="connsiteX66" fmla="*/ 579363 w 792497"/>
                <a:gd name="connsiteY66" fmla="*/ 1309924 h 1420188"/>
                <a:gd name="connsiteX67" fmla="*/ 581236 w 792497"/>
                <a:gd name="connsiteY67" fmla="*/ 1300931 h 1420188"/>
                <a:gd name="connsiteX68" fmla="*/ 569702 w 792497"/>
                <a:gd name="connsiteY68" fmla="*/ 1265094 h 1420188"/>
                <a:gd name="connsiteX69" fmla="*/ 564104 w 792497"/>
                <a:gd name="connsiteY69" fmla="*/ 1250238 h 1420188"/>
                <a:gd name="connsiteX70" fmla="*/ 561292 w 792497"/>
                <a:gd name="connsiteY70" fmla="*/ 1239599 h 1420188"/>
                <a:gd name="connsiteX71" fmla="*/ 548069 w 792497"/>
                <a:gd name="connsiteY71" fmla="*/ 1222253 h 1420188"/>
                <a:gd name="connsiteX72" fmla="*/ 534096 w 792497"/>
                <a:gd name="connsiteY72" fmla="*/ 1207306 h 1420188"/>
                <a:gd name="connsiteX73" fmla="*/ 525575 w 792497"/>
                <a:gd name="connsiteY73" fmla="*/ 1198588 h 1420188"/>
                <a:gd name="connsiteX74" fmla="*/ 519728 w 792497"/>
                <a:gd name="connsiteY74" fmla="*/ 1194615 h 1420188"/>
                <a:gd name="connsiteX75" fmla="*/ 514641 w 792497"/>
                <a:gd name="connsiteY75" fmla="*/ 1174671 h 1420188"/>
                <a:gd name="connsiteX76" fmla="*/ 512369 w 792497"/>
                <a:gd name="connsiteY76" fmla="*/ 1157252 h 1420188"/>
                <a:gd name="connsiteX77" fmla="*/ 510346 w 792497"/>
                <a:gd name="connsiteY77" fmla="*/ 1121101 h 1420188"/>
                <a:gd name="connsiteX78" fmla="*/ 507200 w 792497"/>
                <a:gd name="connsiteY78" fmla="*/ 1113493 h 1420188"/>
                <a:gd name="connsiteX79" fmla="*/ 477925 w 792497"/>
                <a:gd name="connsiteY79" fmla="*/ 1084827 h 1420188"/>
                <a:gd name="connsiteX80" fmla="*/ 462340 w 792497"/>
                <a:gd name="connsiteY80" fmla="*/ 1082521 h 1420188"/>
                <a:gd name="connsiteX81" fmla="*/ 461054 w 792497"/>
                <a:gd name="connsiteY81" fmla="*/ 1079842 h 1420188"/>
                <a:gd name="connsiteX82" fmla="*/ 451688 w 792497"/>
                <a:gd name="connsiteY82" fmla="*/ 1063961 h 1420188"/>
                <a:gd name="connsiteX83" fmla="*/ 416271 w 792497"/>
                <a:gd name="connsiteY83" fmla="*/ 989672 h 1420188"/>
                <a:gd name="connsiteX84" fmla="*/ 416464 w 792497"/>
                <a:gd name="connsiteY84" fmla="*/ 986792 h 1420188"/>
                <a:gd name="connsiteX85" fmla="*/ 418414 w 792497"/>
                <a:gd name="connsiteY85" fmla="*/ 987898 h 1420188"/>
                <a:gd name="connsiteX86" fmla="*/ 424591 w 792497"/>
                <a:gd name="connsiteY86" fmla="*/ 993911 h 1420188"/>
                <a:gd name="connsiteX87" fmla="*/ 469678 w 792497"/>
                <a:gd name="connsiteY87" fmla="*/ 1031922 h 1420188"/>
                <a:gd name="connsiteX88" fmla="*/ 477084 w 792497"/>
                <a:gd name="connsiteY88" fmla="*/ 1036212 h 1420188"/>
                <a:gd name="connsiteX89" fmla="*/ 479540 w 792497"/>
                <a:gd name="connsiteY89" fmla="*/ 1036525 h 1420188"/>
                <a:gd name="connsiteX90" fmla="*/ 479695 w 792497"/>
                <a:gd name="connsiteY90" fmla="*/ 1038535 h 1420188"/>
                <a:gd name="connsiteX91" fmla="*/ 481594 w 792497"/>
                <a:gd name="connsiteY91" fmla="*/ 1045629 h 1420188"/>
                <a:gd name="connsiteX92" fmla="*/ 502288 w 792497"/>
                <a:gd name="connsiteY92" fmla="*/ 1081745 h 1420188"/>
                <a:gd name="connsiteX93" fmla="*/ 582702 w 792497"/>
                <a:gd name="connsiteY93" fmla="*/ 1141290 h 1420188"/>
                <a:gd name="connsiteX94" fmla="*/ 615796 w 792497"/>
                <a:gd name="connsiteY94" fmla="*/ 1163582 h 1420188"/>
                <a:gd name="connsiteX95" fmla="*/ 624994 w 792497"/>
                <a:gd name="connsiteY95" fmla="*/ 1175117 h 1420188"/>
                <a:gd name="connsiteX96" fmla="*/ 653905 w 792497"/>
                <a:gd name="connsiteY96" fmla="*/ 1213414 h 1420188"/>
                <a:gd name="connsiteX97" fmla="*/ 680793 w 792497"/>
                <a:gd name="connsiteY97" fmla="*/ 1240263 h 1420188"/>
                <a:gd name="connsiteX98" fmla="*/ 718773 w 792497"/>
                <a:gd name="connsiteY98" fmla="*/ 1260246 h 1420188"/>
                <a:gd name="connsiteX99" fmla="*/ 771906 w 792497"/>
                <a:gd name="connsiteY99" fmla="*/ 1290738 h 1420188"/>
                <a:gd name="connsiteX100" fmla="*/ 779668 w 792497"/>
                <a:gd name="connsiteY100" fmla="*/ 1296795 h 1420188"/>
                <a:gd name="connsiteX101" fmla="*/ 789659 w 792497"/>
                <a:gd name="connsiteY101" fmla="*/ 1299452 h 1420188"/>
                <a:gd name="connsiteX102" fmla="*/ 791160 w 792497"/>
                <a:gd name="connsiteY102" fmla="*/ 1288291 h 1420188"/>
                <a:gd name="connsiteX103" fmla="*/ 774225 w 792497"/>
                <a:gd name="connsiteY103" fmla="*/ 1239561 h 1420188"/>
                <a:gd name="connsiteX104" fmla="*/ 763864 w 792497"/>
                <a:gd name="connsiteY104" fmla="*/ 1220002 h 1420188"/>
                <a:gd name="connsiteX105" fmla="*/ 748884 w 792497"/>
                <a:gd name="connsiteY105" fmla="*/ 1190427 h 1420188"/>
                <a:gd name="connsiteX106" fmla="*/ 710364 w 792497"/>
                <a:gd name="connsiteY106" fmla="*/ 1146095 h 1420188"/>
                <a:gd name="connsiteX107" fmla="*/ 687424 w 792497"/>
                <a:gd name="connsiteY107" fmla="*/ 1119151 h 1420188"/>
                <a:gd name="connsiteX108" fmla="*/ 664548 w 792497"/>
                <a:gd name="connsiteY108" fmla="*/ 1093880 h 1420188"/>
                <a:gd name="connsiteX109" fmla="*/ 636700 w 792497"/>
                <a:gd name="connsiteY109" fmla="*/ 1078243 h 1420188"/>
                <a:gd name="connsiteX110" fmla="*/ 580816 w 792497"/>
                <a:gd name="connsiteY110" fmla="*/ 1047245 h 1420188"/>
                <a:gd name="connsiteX111" fmla="*/ 565235 w 792497"/>
                <a:gd name="connsiteY111" fmla="*/ 1037352 h 1420188"/>
                <a:gd name="connsiteX112" fmla="*/ 542548 w 792497"/>
                <a:gd name="connsiteY112" fmla="*/ 1028013 h 1420188"/>
                <a:gd name="connsiteX113" fmla="*/ 487504 w 792497"/>
                <a:gd name="connsiteY113" fmla="*/ 1027537 h 1420188"/>
                <a:gd name="connsiteX114" fmla="*/ 481264 w 792497"/>
                <a:gd name="connsiteY114" fmla="*/ 1029864 h 1420188"/>
                <a:gd name="connsiteX115" fmla="*/ 470111 w 792497"/>
                <a:gd name="connsiteY115" fmla="*/ 1018133 h 1420188"/>
                <a:gd name="connsiteX116" fmla="*/ 411209 w 792497"/>
                <a:gd name="connsiteY116" fmla="*/ 953929 h 1420188"/>
                <a:gd name="connsiteX117" fmla="*/ 404595 w 792497"/>
                <a:gd name="connsiteY117" fmla="*/ 945048 h 1420188"/>
                <a:gd name="connsiteX118" fmla="*/ 388501 w 792497"/>
                <a:gd name="connsiteY118" fmla="*/ 916484 h 1420188"/>
                <a:gd name="connsiteX119" fmla="*/ 364193 w 792497"/>
                <a:gd name="connsiteY119" fmla="*/ 848114 h 1420188"/>
                <a:gd name="connsiteX120" fmla="*/ 362329 w 792497"/>
                <a:gd name="connsiteY120" fmla="*/ 842264 h 1420188"/>
                <a:gd name="connsiteX121" fmla="*/ 362997 w 792497"/>
                <a:gd name="connsiteY121" fmla="*/ 840129 h 1420188"/>
                <a:gd name="connsiteX122" fmla="*/ 364943 w 792497"/>
                <a:gd name="connsiteY122" fmla="*/ 840313 h 1420188"/>
                <a:gd name="connsiteX123" fmla="*/ 371086 w 792497"/>
                <a:gd name="connsiteY123" fmla="*/ 848012 h 1420188"/>
                <a:gd name="connsiteX124" fmla="*/ 421098 w 792497"/>
                <a:gd name="connsiteY124" fmla="*/ 891183 h 1420188"/>
                <a:gd name="connsiteX125" fmla="*/ 427848 w 792497"/>
                <a:gd name="connsiteY125" fmla="*/ 894474 h 1420188"/>
                <a:gd name="connsiteX126" fmla="*/ 430896 w 792497"/>
                <a:gd name="connsiteY126" fmla="*/ 902507 h 1420188"/>
                <a:gd name="connsiteX127" fmla="*/ 448619 w 792497"/>
                <a:gd name="connsiteY127" fmla="*/ 927479 h 1420188"/>
                <a:gd name="connsiteX128" fmla="*/ 455280 w 792497"/>
                <a:gd name="connsiteY128" fmla="*/ 937796 h 1420188"/>
                <a:gd name="connsiteX129" fmla="*/ 494868 w 792497"/>
                <a:gd name="connsiteY129" fmla="*/ 958627 h 1420188"/>
                <a:gd name="connsiteX130" fmla="*/ 521781 w 792497"/>
                <a:gd name="connsiteY130" fmla="*/ 968279 h 1420188"/>
                <a:gd name="connsiteX131" fmla="*/ 532124 w 792497"/>
                <a:gd name="connsiteY131" fmla="*/ 976981 h 1420188"/>
                <a:gd name="connsiteX132" fmla="*/ 579033 w 792497"/>
                <a:gd name="connsiteY132" fmla="*/ 1005218 h 1420188"/>
                <a:gd name="connsiteX133" fmla="*/ 611604 w 792497"/>
                <a:gd name="connsiteY133" fmla="*/ 1011493 h 1420188"/>
                <a:gd name="connsiteX134" fmla="*/ 676669 w 792497"/>
                <a:gd name="connsiteY134" fmla="*/ 1010507 h 1420188"/>
                <a:gd name="connsiteX135" fmla="*/ 734097 w 792497"/>
                <a:gd name="connsiteY135" fmla="*/ 1013662 h 1420188"/>
                <a:gd name="connsiteX136" fmla="*/ 742536 w 792497"/>
                <a:gd name="connsiteY136" fmla="*/ 1015390 h 1420188"/>
                <a:gd name="connsiteX137" fmla="*/ 747410 w 792497"/>
                <a:gd name="connsiteY137" fmla="*/ 1015510 h 1420188"/>
                <a:gd name="connsiteX138" fmla="*/ 752107 w 792497"/>
                <a:gd name="connsiteY138" fmla="*/ 1011939 h 1420188"/>
                <a:gd name="connsiteX139" fmla="*/ 750899 w 792497"/>
                <a:gd name="connsiteY139" fmla="*/ 1006371 h 1420188"/>
                <a:gd name="connsiteX140" fmla="*/ 743333 w 792497"/>
                <a:gd name="connsiteY140" fmla="*/ 1000105 h 1420188"/>
                <a:gd name="connsiteX141" fmla="*/ 668388 w 792497"/>
                <a:gd name="connsiteY141" fmla="*/ 950633 h 1420188"/>
                <a:gd name="connsiteX142" fmla="*/ 630468 w 792497"/>
                <a:gd name="connsiteY142" fmla="*/ 930359 h 1420188"/>
                <a:gd name="connsiteX143" fmla="*/ 549115 w 792497"/>
                <a:gd name="connsiteY143" fmla="*/ 913664 h 1420188"/>
                <a:gd name="connsiteX144" fmla="*/ 520260 w 792497"/>
                <a:gd name="connsiteY144" fmla="*/ 904740 h 1420188"/>
                <a:gd name="connsiteX145" fmla="*/ 508125 w 792497"/>
                <a:gd name="connsiteY145" fmla="*/ 896317 h 1420188"/>
                <a:gd name="connsiteX146" fmla="*/ 439125 w 792497"/>
                <a:gd name="connsiteY146" fmla="*/ 887908 h 1420188"/>
                <a:gd name="connsiteX147" fmla="*/ 438058 w 792497"/>
                <a:gd name="connsiteY147" fmla="*/ 888337 h 1420188"/>
                <a:gd name="connsiteX148" fmla="*/ 432267 w 792497"/>
                <a:gd name="connsiteY148" fmla="*/ 885032 h 1420188"/>
                <a:gd name="connsiteX149" fmla="*/ 382041 w 792497"/>
                <a:gd name="connsiteY149" fmla="*/ 840193 h 1420188"/>
                <a:gd name="connsiteX150" fmla="*/ 341043 w 792497"/>
                <a:gd name="connsiteY150" fmla="*/ 771823 h 1420188"/>
                <a:gd name="connsiteX151" fmla="*/ 338527 w 792497"/>
                <a:gd name="connsiteY151" fmla="*/ 764901 h 1420188"/>
                <a:gd name="connsiteX152" fmla="*/ 330803 w 792497"/>
                <a:gd name="connsiteY152" fmla="*/ 740281 h 1420188"/>
                <a:gd name="connsiteX153" fmla="*/ 329625 w 792497"/>
                <a:gd name="connsiteY153" fmla="*/ 730671 h 1420188"/>
                <a:gd name="connsiteX154" fmla="*/ 337233 w 792497"/>
                <a:gd name="connsiteY154" fmla="*/ 735900 h 1420188"/>
                <a:gd name="connsiteX155" fmla="*/ 378171 w 792497"/>
                <a:gd name="connsiteY155" fmla="*/ 767203 h 1420188"/>
                <a:gd name="connsiteX156" fmla="*/ 391484 w 792497"/>
                <a:gd name="connsiteY156" fmla="*/ 773379 h 1420188"/>
                <a:gd name="connsiteX157" fmla="*/ 391565 w 792497"/>
                <a:gd name="connsiteY157" fmla="*/ 773388 h 1420188"/>
                <a:gd name="connsiteX158" fmla="*/ 392864 w 792497"/>
                <a:gd name="connsiteY158" fmla="*/ 784104 h 1420188"/>
                <a:gd name="connsiteX159" fmla="*/ 403100 w 792497"/>
                <a:gd name="connsiteY159" fmla="*/ 797738 h 1420188"/>
                <a:gd name="connsiteX160" fmla="*/ 420763 w 792497"/>
                <a:gd name="connsiteY160" fmla="*/ 808874 h 1420188"/>
                <a:gd name="connsiteX161" fmla="*/ 447784 w 792497"/>
                <a:gd name="connsiteY161" fmla="*/ 825573 h 1420188"/>
                <a:gd name="connsiteX162" fmla="*/ 502146 w 792497"/>
                <a:gd name="connsiteY162" fmla="*/ 844373 h 1420188"/>
                <a:gd name="connsiteX163" fmla="*/ 510762 w 792497"/>
                <a:gd name="connsiteY163" fmla="*/ 844304 h 1420188"/>
                <a:gd name="connsiteX164" fmla="*/ 550594 w 792497"/>
                <a:gd name="connsiteY164" fmla="*/ 854780 h 1420188"/>
                <a:gd name="connsiteX165" fmla="*/ 584605 w 792497"/>
                <a:gd name="connsiteY165" fmla="*/ 874612 h 1420188"/>
                <a:gd name="connsiteX166" fmla="*/ 618771 w 792497"/>
                <a:gd name="connsiteY166" fmla="*/ 888007 h 1420188"/>
                <a:gd name="connsiteX167" fmla="*/ 702828 w 792497"/>
                <a:gd name="connsiteY167" fmla="*/ 876429 h 1420188"/>
                <a:gd name="connsiteX168" fmla="*/ 718769 w 792497"/>
                <a:gd name="connsiteY168" fmla="*/ 869901 h 1420188"/>
                <a:gd name="connsiteX169" fmla="*/ 728104 w 792497"/>
                <a:gd name="connsiteY169" fmla="*/ 862216 h 1420188"/>
                <a:gd name="connsiteX170" fmla="*/ 725486 w 792497"/>
                <a:gd name="connsiteY170" fmla="*/ 852752 h 1420188"/>
                <a:gd name="connsiteX171" fmla="*/ 714899 w 792497"/>
                <a:gd name="connsiteY171" fmla="*/ 849786 h 1420188"/>
                <a:gd name="connsiteX172" fmla="*/ 676129 w 792497"/>
                <a:gd name="connsiteY172" fmla="*/ 843177 h 1420188"/>
                <a:gd name="connsiteX173" fmla="*/ 611647 w 792497"/>
                <a:gd name="connsiteY173" fmla="*/ 833695 h 1420188"/>
                <a:gd name="connsiteX174" fmla="*/ 566594 w 792497"/>
                <a:gd name="connsiteY174" fmla="*/ 814425 h 1420188"/>
                <a:gd name="connsiteX175" fmla="*/ 520418 w 792497"/>
                <a:gd name="connsiteY175" fmla="*/ 793829 h 1420188"/>
                <a:gd name="connsiteX176" fmla="*/ 505687 w 792497"/>
                <a:gd name="connsiteY176" fmla="*/ 792680 h 1420188"/>
                <a:gd name="connsiteX177" fmla="*/ 471684 w 792497"/>
                <a:gd name="connsiteY177" fmla="*/ 779813 h 1420188"/>
                <a:gd name="connsiteX178" fmla="*/ 405337 w 792497"/>
                <a:gd name="connsiteY178" fmla="*/ 763084 h 1420188"/>
                <a:gd name="connsiteX179" fmla="*/ 396040 w 792497"/>
                <a:gd name="connsiteY179" fmla="*/ 766393 h 1420188"/>
                <a:gd name="connsiteX180" fmla="*/ 395753 w 792497"/>
                <a:gd name="connsiteY180" fmla="*/ 766076 h 1420188"/>
                <a:gd name="connsiteX181" fmla="*/ 389006 w 792497"/>
                <a:gd name="connsiteY181" fmla="*/ 760743 h 1420188"/>
                <a:gd name="connsiteX182" fmla="*/ 321665 w 792497"/>
                <a:gd name="connsiteY182" fmla="*/ 697873 h 1420188"/>
                <a:gd name="connsiteX183" fmla="*/ 306509 w 792497"/>
                <a:gd name="connsiteY183" fmla="*/ 674088 h 1420188"/>
                <a:gd name="connsiteX184" fmla="*/ 284816 w 792497"/>
                <a:gd name="connsiteY184" fmla="*/ 627231 h 1420188"/>
                <a:gd name="connsiteX185" fmla="*/ 265438 w 792497"/>
                <a:gd name="connsiteY185" fmla="*/ 586105 h 1420188"/>
                <a:gd name="connsiteX186" fmla="*/ 236073 w 792497"/>
                <a:gd name="connsiteY186" fmla="*/ 498888 h 1420188"/>
                <a:gd name="connsiteX187" fmla="*/ 221273 w 792497"/>
                <a:gd name="connsiteY187" fmla="*/ 417775 h 1420188"/>
                <a:gd name="connsiteX188" fmla="*/ 212160 w 792497"/>
                <a:gd name="connsiteY188" fmla="*/ 360678 h 1420188"/>
                <a:gd name="connsiteX189" fmla="*/ 196138 w 792497"/>
                <a:gd name="connsiteY189" fmla="*/ 259831 h 1420188"/>
                <a:gd name="connsiteX190" fmla="*/ 192902 w 792497"/>
                <a:gd name="connsiteY190" fmla="*/ 245433 h 1420188"/>
                <a:gd name="connsiteX191" fmla="*/ 193382 w 792497"/>
                <a:gd name="connsiteY191" fmla="*/ 241979 h 1420188"/>
                <a:gd name="connsiteX192" fmla="*/ 195864 w 792497"/>
                <a:gd name="connsiteY192" fmla="*/ 243252 h 1420188"/>
                <a:gd name="connsiteX193" fmla="*/ 246741 w 792497"/>
                <a:gd name="connsiteY193" fmla="*/ 294897 h 1420188"/>
                <a:gd name="connsiteX194" fmla="*/ 251143 w 792497"/>
                <a:gd name="connsiteY194" fmla="*/ 298326 h 1420188"/>
                <a:gd name="connsiteX195" fmla="*/ 251971 w 792497"/>
                <a:gd name="connsiteY195" fmla="*/ 301708 h 1420188"/>
                <a:gd name="connsiteX196" fmla="*/ 253124 w 792497"/>
                <a:gd name="connsiteY196" fmla="*/ 304258 h 1420188"/>
                <a:gd name="connsiteX197" fmla="*/ 255850 w 792497"/>
                <a:gd name="connsiteY197" fmla="*/ 308347 h 1420188"/>
                <a:gd name="connsiteX198" fmla="*/ 272429 w 792497"/>
                <a:gd name="connsiteY198" fmla="*/ 345157 h 1420188"/>
                <a:gd name="connsiteX199" fmla="*/ 292896 w 792497"/>
                <a:gd name="connsiteY199" fmla="*/ 403120 h 1420188"/>
                <a:gd name="connsiteX200" fmla="*/ 319659 w 792497"/>
                <a:gd name="connsiteY200" fmla="*/ 434157 h 1420188"/>
                <a:gd name="connsiteX201" fmla="*/ 343366 w 792497"/>
                <a:gd name="connsiteY201" fmla="*/ 461538 h 1420188"/>
                <a:gd name="connsiteX202" fmla="*/ 352243 w 792497"/>
                <a:gd name="connsiteY202" fmla="*/ 481854 h 1420188"/>
                <a:gd name="connsiteX203" fmla="*/ 403802 w 792497"/>
                <a:gd name="connsiteY203" fmla="*/ 529578 h 1420188"/>
                <a:gd name="connsiteX204" fmla="*/ 413292 w 792497"/>
                <a:gd name="connsiteY204" fmla="*/ 532196 h 1420188"/>
                <a:gd name="connsiteX205" fmla="*/ 443660 w 792497"/>
                <a:gd name="connsiteY205" fmla="*/ 556739 h 1420188"/>
                <a:gd name="connsiteX206" fmla="*/ 456648 w 792497"/>
                <a:gd name="connsiteY206" fmla="*/ 581835 h 1420188"/>
                <a:gd name="connsiteX207" fmla="*/ 479965 w 792497"/>
                <a:gd name="connsiteY207" fmla="*/ 604728 h 1420188"/>
                <a:gd name="connsiteX208" fmla="*/ 495815 w 792497"/>
                <a:gd name="connsiteY208" fmla="*/ 611479 h 1420188"/>
                <a:gd name="connsiteX209" fmla="*/ 532613 w 792497"/>
                <a:gd name="connsiteY209" fmla="*/ 628547 h 1420188"/>
                <a:gd name="connsiteX210" fmla="*/ 569813 w 792497"/>
                <a:gd name="connsiteY210" fmla="*/ 656836 h 1420188"/>
                <a:gd name="connsiteX211" fmla="*/ 611608 w 792497"/>
                <a:gd name="connsiteY211" fmla="*/ 693231 h 1420188"/>
                <a:gd name="connsiteX212" fmla="*/ 631925 w 792497"/>
                <a:gd name="connsiteY212" fmla="*/ 709206 h 1420188"/>
                <a:gd name="connsiteX213" fmla="*/ 645084 w 792497"/>
                <a:gd name="connsiteY213" fmla="*/ 715807 h 1420188"/>
                <a:gd name="connsiteX214" fmla="*/ 654544 w 792497"/>
                <a:gd name="connsiteY214" fmla="*/ 709390 h 1420188"/>
                <a:gd name="connsiteX215" fmla="*/ 654077 w 792497"/>
                <a:gd name="connsiteY215" fmla="*/ 700818 h 1420188"/>
                <a:gd name="connsiteX216" fmla="*/ 639662 w 792497"/>
                <a:gd name="connsiteY216" fmla="*/ 619670 h 1420188"/>
                <a:gd name="connsiteX217" fmla="*/ 630605 w 792497"/>
                <a:gd name="connsiteY217" fmla="*/ 588848 h 1420188"/>
                <a:gd name="connsiteX218" fmla="*/ 604733 w 792497"/>
                <a:gd name="connsiteY218" fmla="*/ 548938 h 1420188"/>
                <a:gd name="connsiteX219" fmla="*/ 576946 w 792497"/>
                <a:gd name="connsiteY219" fmla="*/ 522792 h 1420188"/>
                <a:gd name="connsiteX220" fmla="*/ 543444 w 792497"/>
                <a:gd name="connsiteY220" fmla="*/ 480706 h 1420188"/>
                <a:gd name="connsiteX221" fmla="*/ 531691 w 792497"/>
                <a:gd name="connsiteY221" fmla="*/ 460530 h 1420188"/>
                <a:gd name="connsiteX222" fmla="*/ 483604 w 792497"/>
                <a:gd name="connsiteY222" fmla="*/ 413669 h 1420188"/>
                <a:gd name="connsiteX223" fmla="*/ 445521 w 792497"/>
                <a:gd name="connsiteY223" fmla="*/ 391016 h 1420188"/>
                <a:gd name="connsiteX224" fmla="*/ 401046 w 792497"/>
                <a:gd name="connsiteY224" fmla="*/ 356319 h 1420188"/>
                <a:gd name="connsiteX225" fmla="*/ 378479 w 792497"/>
                <a:gd name="connsiteY225" fmla="*/ 333623 h 1420188"/>
                <a:gd name="connsiteX226" fmla="*/ 344717 w 792497"/>
                <a:gd name="connsiteY226" fmla="*/ 309144 h 1420188"/>
                <a:gd name="connsiteX227" fmla="*/ 287221 w 792497"/>
                <a:gd name="connsiteY227" fmla="*/ 291519 h 1420188"/>
                <a:gd name="connsiteX228" fmla="*/ 259030 w 792497"/>
                <a:gd name="connsiteY228" fmla="*/ 291806 h 1420188"/>
                <a:gd name="connsiteX229" fmla="*/ 257496 w 792497"/>
                <a:gd name="connsiteY229" fmla="*/ 292205 h 1420188"/>
                <a:gd name="connsiteX230" fmla="*/ 247624 w 792497"/>
                <a:gd name="connsiteY230" fmla="*/ 280233 h 1420188"/>
                <a:gd name="connsiteX231" fmla="*/ 190219 w 792497"/>
                <a:gd name="connsiteY231" fmla="*/ 206801 h 1420188"/>
                <a:gd name="connsiteX232" fmla="*/ 178299 w 792497"/>
                <a:gd name="connsiteY232" fmla="*/ 174663 h 1420188"/>
                <a:gd name="connsiteX233" fmla="*/ 173284 w 792497"/>
                <a:gd name="connsiteY233" fmla="*/ 139340 h 1420188"/>
                <a:gd name="connsiteX234" fmla="*/ 169096 w 792497"/>
                <a:gd name="connsiteY234" fmla="*/ 96550 h 1420188"/>
                <a:gd name="connsiteX235" fmla="*/ 169242 w 792497"/>
                <a:gd name="connsiteY235" fmla="*/ 96632 h 1420188"/>
                <a:gd name="connsiteX236" fmla="*/ 179353 w 792497"/>
                <a:gd name="connsiteY236" fmla="*/ 101171 h 1420188"/>
                <a:gd name="connsiteX237" fmla="*/ 196082 w 792497"/>
                <a:gd name="connsiteY237" fmla="*/ 123944 h 1420188"/>
                <a:gd name="connsiteX238" fmla="*/ 197557 w 792497"/>
                <a:gd name="connsiteY238" fmla="*/ 134925 h 1420188"/>
                <a:gd name="connsiteX239" fmla="*/ 215456 w 792497"/>
                <a:gd name="connsiteY239" fmla="*/ 163223 h 1420188"/>
                <a:gd name="connsiteX240" fmla="*/ 241902 w 792497"/>
                <a:gd name="connsiteY240" fmla="*/ 172186 h 1420188"/>
                <a:gd name="connsiteX241" fmla="*/ 266492 w 792497"/>
                <a:gd name="connsiteY241" fmla="*/ 172464 h 1420188"/>
                <a:gd name="connsiteX242" fmla="*/ 298867 w 792497"/>
                <a:gd name="connsiteY242" fmla="*/ 181928 h 1420188"/>
                <a:gd name="connsiteX243" fmla="*/ 321635 w 792497"/>
                <a:gd name="connsiteY243" fmla="*/ 202515 h 1420188"/>
                <a:gd name="connsiteX244" fmla="*/ 394750 w 792497"/>
                <a:gd name="connsiteY244" fmla="*/ 243234 h 1420188"/>
                <a:gd name="connsiteX245" fmla="*/ 450540 w 792497"/>
                <a:gd name="connsiteY245" fmla="*/ 240281 h 1420188"/>
                <a:gd name="connsiteX246" fmla="*/ 493659 w 792497"/>
                <a:gd name="connsiteY246" fmla="*/ 231053 h 1420188"/>
                <a:gd name="connsiteX247" fmla="*/ 507114 w 792497"/>
                <a:gd name="connsiteY247" fmla="*/ 229703 h 1420188"/>
                <a:gd name="connsiteX248" fmla="*/ 513342 w 792497"/>
                <a:gd name="connsiteY248" fmla="*/ 217530 h 1420188"/>
                <a:gd name="connsiteX249" fmla="*/ 506154 w 792497"/>
                <a:gd name="connsiteY249" fmla="*/ 207646 h 1420188"/>
                <a:gd name="connsiteX250" fmla="*/ 471457 w 792497"/>
                <a:gd name="connsiteY250" fmla="*/ 172751 h 1420188"/>
                <a:gd name="connsiteX251" fmla="*/ 438598 w 792497"/>
                <a:gd name="connsiteY251" fmla="*/ 147244 h 1420188"/>
                <a:gd name="connsiteX252" fmla="*/ 378668 w 792497"/>
                <a:gd name="connsiteY252" fmla="*/ 132032 h 1420188"/>
                <a:gd name="connsiteX253" fmla="*/ 362693 w 792497"/>
                <a:gd name="connsiteY253" fmla="*/ 132958 h 1420188"/>
                <a:gd name="connsiteX254" fmla="*/ 325784 w 792497"/>
                <a:gd name="connsiteY254" fmla="*/ 125080 h 1420188"/>
                <a:gd name="connsiteX255" fmla="*/ 293063 w 792497"/>
                <a:gd name="connsiteY255" fmla="*/ 103254 h 1420188"/>
                <a:gd name="connsiteX256" fmla="*/ 222374 w 792497"/>
                <a:gd name="connsiteY256" fmla="*/ 74973 h 1420188"/>
                <a:gd name="connsiteX257" fmla="*/ 179117 w 792497"/>
                <a:gd name="connsiteY257" fmla="*/ 81047 h 1420188"/>
                <a:gd name="connsiteX258" fmla="*/ 170635 w 792497"/>
                <a:gd name="connsiteY258" fmla="*/ 83036 h 1420188"/>
                <a:gd name="connsiteX259" fmla="*/ 168264 w 792497"/>
                <a:gd name="connsiteY259" fmla="*/ 84082 h 1420188"/>
                <a:gd name="connsiteX260" fmla="*/ 167694 w 792497"/>
                <a:gd name="connsiteY260" fmla="*/ 71892 h 1420188"/>
                <a:gd name="connsiteX261" fmla="*/ 165054 w 792497"/>
                <a:gd name="connsiteY261" fmla="*/ 7949 h 1420188"/>
                <a:gd name="connsiteX262" fmla="*/ 164801 w 792497"/>
                <a:gd name="connsiteY262" fmla="*/ 5506 h 1420188"/>
                <a:gd name="connsiteX263" fmla="*/ 160112 w 792497"/>
                <a:gd name="connsiteY263" fmla="*/ 298 h 1420188"/>
                <a:gd name="connsiteX264" fmla="*/ 153567 w 792497"/>
                <a:gd name="connsiteY264" fmla="*/ 2463 h 1420188"/>
                <a:gd name="connsiteX265" fmla="*/ 150129 w 792497"/>
                <a:gd name="connsiteY265" fmla="*/ 8897 h 1420188"/>
                <a:gd name="connsiteX266" fmla="*/ 145809 w 792497"/>
                <a:gd name="connsiteY266" fmla="*/ 47683 h 1420188"/>
                <a:gd name="connsiteX267" fmla="*/ 147583 w 792497"/>
                <a:gd name="connsiteY267" fmla="*/ 80790 h 1420188"/>
                <a:gd name="connsiteX268" fmla="*/ 135037 w 792497"/>
                <a:gd name="connsiteY268" fmla="*/ 84009 h 1420188"/>
                <a:gd name="connsiteX269" fmla="*/ 99003 w 792497"/>
                <a:gd name="connsiteY269" fmla="*/ 106490 h 1420188"/>
                <a:gd name="connsiteX270" fmla="*/ 88167 w 792497"/>
                <a:gd name="connsiteY270" fmla="*/ 127039 h 1420188"/>
                <a:gd name="connsiteX271" fmla="*/ 74070 w 792497"/>
                <a:gd name="connsiteY271" fmla="*/ 146511 h 1420188"/>
                <a:gd name="connsiteX272" fmla="*/ 41207 w 792497"/>
                <a:gd name="connsiteY272" fmla="*/ 217286 h 1420188"/>
                <a:gd name="connsiteX273" fmla="*/ 50873 w 792497"/>
                <a:gd name="connsiteY273" fmla="*/ 260268 h 1420188"/>
                <a:gd name="connsiteX274" fmla="*/ 53136 w 792497"/>
                <a:gd name="connsiteY274" fmla="*/ 285471 h 1420188"/>
                <a:gd name="connsiteX275" fmla="*/ 38018 w 792497"/>
                <a:gd name="connsiteY275" fmla="*/ 330957 h 1420188"/>
                <a:gd name="connsiteX276" fmla="*/ 27856 w 792497"/>
                <a:gd name="connsiteY276" fmla="*/ 368860 h 1420188"/>
                <a:gd name="connsiteX277" fmla="*/ 37332 w 792497"/>
                <a:gd name="connsiteY277" fmla="*/ 435331 h 1420188"/>
                <a:gd name="connsiteX278" fmla="*/ 53466 w 792497"/>
                <a:gd name="connsiteY278" fmla="*/ 503264 h 1420188"/>
                <a:gd name="connsiteX279" fmla="*/ 61627 w 792497"/>
                <a:gd name="connsiteY279" fmla="*/ 548853 h 1420188"/>
                <a:gd name="connsiteX280" fmla="*/ 63161 w 792497"/>
                <a:gd name="connsiteY280" fmla="*/ 552487 h 1420188"/>
                <a:gd name="connsiteX281" fmla="*/ 77567 w 792497"/>
                <a:gd name="connsiteY281" fmla="*/ 557648 h 1420188"/>
                <a:gd name="connsiteX282" fmla="*/ 88137 w 792497"/>
                <a:gd name="connsiteY282" fmla="*/ 544018 h 1420188"/>
                <a:gd name="connsiteX283" fmla="*/ 107811 w 792497"/>
                <a:gd name="connsiteY283" fmla="*/ 478267 h 1420188"/>
                <a:gd name="connsiteX284" fmla="*/ 115968 w 792497"/>
                <a:gd name="connsiteY284" fmla="*/ 458983 h 1420188"/>
                <a:gd name="connsiteX285" fmla="*/ 124189 w 792497"/>
                <a:gd name="connsiteY285" fmla="*/ 398624 h 1420188"/>
                <a:gd name="connsiteX286" fmla="*/ 118818 w 792497"/>
                <a:gd name="connsiteY286" fmla="*/ 372118 h 1420188"/>
                <a:gd name="connsiteX287" fmla="*/ 116109 w 792497"/>
                <a:gd name="connsiteY287" fmla="*/ 334639 h 1420188"/>
                <a:gd name="connsiteX288" fmla="*/ 128809 w 792497"/>
                <a:gd name="connsiteY288" fmla="*/ 308188 h 1420188"/>
                <a:gd name="connsiteX289" fmla="*/ 145393 w 792497"/>
                <a:gd name="connsiteY289" fmla="*/ 282308 h 1420188"/>
                <a:gd name="connsiteX290" fmla="*/ 153618 w 792497"/>
                <a:gd name="connsiteY290" fmla="*/ 235935 h 1420188"/>
                <a:gd name="connsiteX291" fmla="*/ 137883 w 792497"/>
                <a:gd name="connsiteY291" fmla="*/ 194800 h 1420188"/>
                <a:gd name="connsiteX292" fmla="*/ 128192 w 792497"/>
                <a:gd name="connsiteY292" fmla="*/ 163407 h 1420188"/>
                <a:gd name="connsiteX293" fmla="*/ 144879 w 792497"/>
                <a:gd name="connsiteY293" fmla="*/ 105127 h 1420188"/>
                <a:gd name="connsiteX294" fmla="*/ 148921 w 792497"/>
                <a:gd name="connsiteY294" fmla="*/ 99679 h 1420188"/>
                <a:gd name="connsiteX295" fmla="*/ 153691 w 792497"/>
                <a:gd name="connsiteY295" fmla="*/ 144604 h 1420188"/>
                <a:gd name="connsiteX296" fmla="*/ 168393 w 792497"/>
                <a:gd name="connsiteY296" fmla="*/ 223175 h 1420188"/>
                <a:gd name="connsiteX297" fmla="*/ 180244 w 792497"/>
                <a:gd name="connsiteY297" fmla="*/ 274700 h 1420188"/>
                <a:gd name="connsiteX298" fmla="*/ 192045 w 792497"/>
                <a:gd name="connsiteY298" fmla="*/ 347587 h 1420188"/>
                <a:gd name="connsiteX299" fmla="*/ 197252 w 792497"/>
                <a:gd name="connsiteY299" fmla="*/ 382906 h 1420188"/>
                <a:gd name="connsiteX300" fmla="*/ 192816 w 792497"/>
                <a:gd name="connsiteY300" fmla="*/ 395705 h 1420188"/>
                <a:gd name="connsiteX301" fmla="*/ 178860 w 792497"/>
                <a:gd name="connsiteY301" fmla="*/ 411187 h 1420188"/>
                <a:gd name="connsiteX302" fmla="*/ 158153 w 792497"/>
                <a:gd name="connsiteY302" fmla="*/ 450213 h 1420188"/>
                <a:gd name="connsiteX303" fmla="*/ 145942 w 792497"/>
                <a:gd name="connsiteY303" fmla="*/ 522552 h 1420188"/>
                <a:gd name="connsiteX304" fmla="*/ 138831 w 792497"/>
                <a:gd name="connsiteY304" fmla="*/ 533397 h 1420188"/>
                <a:gd name="connsiteX305" fmla="*/ 98369 w 792497"/>
                <a:gd name="connsiteY305" fmla="*/ 569641 h 1420188"/>
                <a:gd name="connsiteX306" fmla="*/ 82274 w 792497"/>
                <a:gd name="connsiteY306" fmla="*/ 578561 h 1420188"/>
                <a:gd name="connsiteX307" fmla="*/ 66663 w 792497"/>
                <a:gd name="connsiteY307" fmla="*/ 608239 h 1420188"/>
                <a:gd name="connsiteX308" fmla="*/ 57268 w 792497"/>
                <a:gd name="connsiteY308" fmla="*/ 637930 h 1420188"/>
                <a:gd name="connsiteX309" fmla="*/ 41863 w 792497"/>
                <a:gd name="connsiteY309" fmla="*/ 657089 h 1420188"/>
                <a:gd name="connsiteX310" fmla="*/ 13702 w 792497"/>
                <a:gd name="connsiteY310" fmla="*/ 691242 h 1420188"/>
                <a:gd name="connsiteX311" fmla="*/ 3257 w 792497"/>
                <a:gd name="connsiteY311" fmla="*/ 709279 h 1420188"/>
                <a:gd name="connsiteX312" fmla="*/ 2854 w 792497"/>
                <a:gd name="connsiteY312" fmla="*/ 735489 h 1420188"/>
                <a:gd name="connsiteX313" fmla="*/ 8130 w 792497"/>
                <a:gd name="connsiteY313" fmla="*/ 746586 h 1420188"/>
                <a:gd name="connsiteX314" fmla="*/ 27045 w 792497"/>
                <a:gd name="connsiteY314" fmla="*/ 786530 h 1420188"/>
                <a:gd name="connsiteX315" fmla="*/ 32630 w 792497"/>
                <a:gd name="connsiteY315" fmla="*/ 821248 h 1420188"/>
                <a:gd name="connsiteX316" fmla="*/ 32643 w 792497"/>
                <a:gd name="connsiteY316" fmla="*/ 831025 h 1420188"/>
                <a:gd name="connsiteX317" fmla="*/ 41173 w 792497"/>
                <a:gd name="connsiteY317" fmla="*/ 834853 h 1420188"/>
                <a:gd name="connsiteX318" fmla="*/ 46741 w 792497"/>
                <a:gd name="connsiteY318" fmla="*/ 830087 h 1420188"/>
                <a:gd name="connsiteX319" fmla="*/ 101167 w 792497"/>
                <a:gd name="connsiteY319" fmla="*/ 723565 h 1420188"/>
                <a:gd name="connsiteX320" fmla="*/ 107528 w 792497"/>
                <a:gd name="connsiteY320" fmla="*/ 666146 h 1420188"/>
                <a:gd name="connsiteX321" fmla="*/ 123717 w 792497"/>
                <a:gd name="connsiteY321" fmla="*/ 633043 h 1420188"/>
                <a:gd name="connsiteX322" fmla="*/ 130113 w 792497"/>
                <a:gd name="connsiteY322" fmla="*/ 627278 h 1420188"/>
                <a:gd name="connsiteX323" fmla="*/ 161265 w 792497"/>
                <a:gd name="connsiteY323" fmla="*/ 575505 h 1420188"/>
                <a:gd name="connsiteX324" fmla="*/ 158342 w 792497"/>
                <a:gd name="connsiteY324" fmla="*/ 520902 h 1420188"/>
                <a:gd name="connsiteX325" fmla="*/ 156237 w 792497"/>
                <a:gd name="connsiteY325" fmla="*/ 517584 h 1420188"/>
                <a:gd name="connsiteX326" fmla="*/ 170635 w 792497"/>
                <a:gd name="connsiteY326" fmla="*/ 452901 h 1420188"/>
                <a:gd name="connsiteX327" fmla="*/ 197167 w 792497"/>
                <a:gd name="connsiteY327" fmla="*/ 410325 h 1420188"/>
                <a:gd name="connsiteX328" fmla="*/ 200141 w 792497"/>
                <a:gd name="connsiteY328" fmla="*/ 408427 h 1420188"/>
                <a:gd name="connsiteX329" fmla="*/ 201886 w 792497"/>
                <a:gd name="connsiteY329" fmla="*/ 411213 h 1420188"/>
                <a:gd name="connsiteX330" fmla="*/ 204419 w 792497"/>
                <a:gd name="connsiteY330" fmla="*/ 425752 h 1420188"/>
                <a:gd name="connsiteX331" fmla="*/ 221911 w 792497"/>
                <a:gd name="connsiteY331" fmla="*/ 516517 h 1420188"/>
                <a:gd name="connsiteX332" fmla="*/ 216262 w 792497"/>
                <a:gd name="connsiteY332" fmla="*/ 524224 h 1420188"/>
                <a:gd name="connsiteX333" fmla="*/ 210081 w 792497"/>
                <a:gd name="connsiteY333" fmla="*/ 547940 h 1420188"/>
                <a:gd name="connsiteX334" fmla="*/ 196369 w 792497"/>
                <a:gd name="connsiteY334" fmla="*/ 583001 h 1420188"/>
                <a:gd name="connsiteX335" fmla="*/ 190201 w 792497"/>
                <a:gd name="connsiteY335" fmla="*/ 592195 h 1420188"/>
                <a:gd name="connsiteX336" fmla="*/ 180296 w 792497"/>
                <a:gd name="connsiteY336" fmla="*/ 624762 h 1420188"/>
                <a:gd name="connsiteX337" fmla="*/ 189027 w 792497"/>
                <a:gd name="connsiteY337" fmla="*/ 668966 h 1420188"/>
                <a:gd name="connsiteX338" fmla="*/ 190369 w 792497"/>
                <a:gd name="connsiteY338" fmla="*/ 706844 h 1420188"/>
                <a:gd name="connsiteX339" fmla="*/ 184775 w 792497"/>
                <a:gd name="connsiteY339" fmla="*/ 750504 h 1420188"/>
                <a:gd name="connsiteX340" fmla="*/ 169627 w 792497"/>
                <a:gd name="connsiteY340" fmla="*/ 769715 h 1420188"/>
                <a:gd name="connsiteX341" fmla="*/ 162847 w 792497"/>
                <a:gd name="connsiteY341" fmla="*/ 791969 h 1420188"/>
                <a:gd name="connsiteX342" fmla="*/ 154621 w 792497"/>
                <a:gd name="connsiteY342" fmla="*/ 809448 h 1420188"/>
                <a:gd name="connsiteX343" fmla="*/ 139225 w 792497"/>
                <a:gd name="connsiteY343" fmla="*/ 827039 h 1420188"/>
                <a:gd name="connsiteX344" fmla="*/ 124926 w 792497"/>
                <a:gd name="connsiteY344" fmla="*/ 851256 h 1420188"/>
                <a:gd name="connsiteX345" fmla="*/ 127386 w 792497"/>
                <a:gd name="connsiteY345" fmla="*/ 914830 h 1420188"/>
                <a:gd name="connsiteX346" fmla="*/ 128274 w 792497"/>
                <a:gd name="connsiteY346" fmla="*/ 958927 h 1420188"/>
                <a:gd name="connsiteX347" fmla="*/ 120743 w 792497"/>
                <a:gd name="connsiteY347" fmla="*/ 981014 h 1420188"/>
                <a:gd name="connsiteX348" fmla="*/ 126701 w 792497"/>
                <a:gd name="connsiteY348" fmla="*/ 1049101 h 1420188"/>
                <a:gd name="connsiteX349" fmla="*/ 139709 w 792497"/>
                <a:gd name="connsiteY349" fmla="*/ 1075521 h 1420188"/>
                <a:gd name="connsiteX350" fmla="*/ 143914 w 792497"/>
                <a:gd name="connsiteY350" fmla="*/ 1083010 h 1420188"/>
                <a:gd name="connsiteX351" fmla="*/ 172032 w 792497"/>
                <a:gd name="connsiteY351" fmla="*/ 1136129 h 1420188"/>
                <a:gd name="connsiteX352" fmla="*/ 174051 w 792497"/>
                <a:gd name="connsiteY352" fmla="*/ 1140612 h 1420188"/>
                <a:gd name="connsiteX353" fmla="*/ 182889 w 792497"/>
                <a:gd name="connsiteY353" fmla="*/ 1146155 h 1420188"/>
                <a:gd name="connsiteX354" fmla="*/ 189177 w 792497"/>
                <a:gd name="connsiteY354" fmla="*/ 1139421 h 1420188"/>
                <a:gd name="connsiteX355" fmla="*/ 193596 w 792497"/>
                <a:gd name="connsiteY355" fmla="*/ 1127951 h 1420188"/>
                <a:gd name="connsiteX356" fmla="*/ 201239 w 792497"/>
                <a:gd name="connsiteY356" fmla="*/ 1107197 h 1420188"/>
                <a:gd name="connsiteX357" fmla="*/ 216948 w 792497"/>
                <a:gd name="connsiteY357" fmla="*/ 1072504 h 1420188"/>
                <a:gd name="connsiteX358" fmla="*/ 251045 w 792497"/>
                <a:gd name="connsiteY358" fmla="*/ 980345 h 1420188"/>
                <a:gd name="connsiteX359" fmla="*/ 260436 w 792497"/>
                <a:gd name="connsiteY359" fmla="*/ 961863 h 1420188"/>
                <a:gd name="connsiteX360" fmla="*/ 267135 w 792497"/>
                <a:gd name="connsiteY360" fmla="*/ 953059 h 1420188"/>
                <a:gd name="connsiteX361" fmla="*/ 286539 w 792497"/>
                <a:gd name="connsiteY361" fmla="*/ 903493 h 1420188"/>
                <a:gd name="connsiteX362" fmla="*/ 287358 w 792497"/>
                <a:gd name="connsiteY362" fmla="*/ 870317 h 1420188"/>
                <a:gd name="connsiteX363" fmla="*/ 296260 w 792497"/>
                <a:gd name="connsiteY363" fmla="*/ 842855 h 1420188"/>
                <a:gd name="connsiteX364" fmla="*/ 300602 w 792497"/>
                <a:gd name="connsiteY364" fmla="*/ 836893 h 1420188"/>
                <a:gd name="connsiteX365" fmla="*/ 307628 w 792497"/>
                <a:gd name="connsiteY365" fmla="*/ 804086 h 1420188"/>
                <a:gd name="connsiteX366" fmla="*/ 299647 w 792497"/>
                <a:gd name="connsiteY366" fmla="*/ 776268 h 1420188"/>
                <a:gd name="connsiteX367" fmla="*/ 288267 w 792497"/>
                <a:gd name="connsiteY367" fmla="*/ 756834 h 1420188"/>
                <a:gd name="connsiteX368" fmla="*/ 280483 w 792497"/>
                <a:gd name="connsiteY368" fmla="*/ 746800 h 1420188"/>
                <a:gd name="connsiteX369" fmla="*/ 281490 w 792497"/>
                <a:gd name="connsiteY369" fmla="*/ 745476 h 1420188"/>
                <a:gd name="connsiteX370" fmla="*/ 296153 w 792497"/>
                <a:gd name="connsiteY370" fmla="*/ 695995 h 1420188"/>
                <a:gd name="connsiteX371" fmla="*/ 303290 w 792497"/>
                <a:gd name="connsiteY371" fmla="*/ 713826 h 1420188"/>
                <a:gd name="connsiteX372" fmla="*/ 310855 w 792497"/>
                <a:gd name="connsiteY372" fmla="*/ 734636 h 1420188"/>
                <a:gd name="connsiteX373" fmla="*/ 326478 w 792497"/>
                <a:gd name="connsiteY373" fmla="*/ 782526 h 1420188"/>
                <a:gd name="connsiteX374" fmla="*/ 344365 w 792497"/>
                <a:gd name="connsiteY374" fmla="*/ 841312 h 1420188"/>
                <a:gd name="connsiteX375" fmla="*/ 345788 w 792497"/>
                <a:gd name="connsiteY375" fmla="*/ 852238 h 1420188"/>
                <a:gd name="connsiteX376" fmla="*/ 345291 w 792497"/>
                <a:gd name="connsiteY376" fmla="*/ 892841 h 1420188"/>
                <a:gd name="connsiteX377" fmla="*/ 336770 w 792497"/>
                <a:gd name="connsiteY377" fmla="*/ 964940 h 1420188"/>
                <a:gd name="connsiteX378" fmla="*/ 335600 w 792497"/>
                <a:gd name="connsiteY378" fmla="*/ 972973 h 1420188"/>
                <a:gd name="connsiteX379" fmla="*/ 334922 w 792497"/>
                <a:gd name="connsiteY379" fmla="*/ 973174 h 1420188"/>
                <a:gd name="connsiteX380" fmla="*/ 321781 w 792497"/>
                <a:gd name="connsiteY380" fmla="*/ 985682 h 1420188"/>
                <a:gd name="connsiteX381" fmla="*/ 286218 w 792497"/>
                <a:gd name="connsiteY381" fmla="*/ 1032830 h 1420188"/>
                <a:gd name="connsiteX382" fmla="*/ 254958 w 792497"/>
                <a:gd name="connsiteY382" fmla="*/ 1118963 h 1420188"/>
                <a:gd name="connsiteX383" fmla="*/ 242489 w 792497"/>
                <a:gd name="connsiteY383" fmla="*/ 1166081 h 1420188"/>
                <a:gd name="connsiteX384" fmla="*/ 226515 w 792497"/>
                <a:gd name="connsiteY384" fmla="*/ 1204696 h 1420188"/>
                <a:gd name="connsiteX385" fmla="*/ 221714 w 792497"/>
                <a:gd name="connsiteY385" fmla="*/ 1281437 h 1420188"/>
                <a:gd name="connsiteX386" fmla="*/ 229631 w 792497"/>
                <a:gd name="connsiteY386" fmla="*/ 1359764 h 1420188"/>
                <a:gd name="connsiteX387" fmla="*/ 230869 w 792497"/>
                <a:gd name="connsiteY387" fmla="*/ 1368255 h 1420188"/>
                <a:gd name="connsiteX388" fmla="*/ 243531 w 792497"/>
                <a:gd name="connsiteY388" fmla="*/ 1370917 h 142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</a:cxnLst>
              <a:rect l="l" t="t" r="r" b="b"/>
              <a:pathLst>
                <a:path w="792497" h="1420188">
                  <a:moveTo>
                    <a:pt x="243531" y="1370917"/>
                  </a:moveTo>
                  <a:cubicBezTo>
                    <a:pt x="245126" y="1369087"/>
                    <a:pt x="246428" y="1366931"/>
                    <a:pt x="247522" y="1364758"/>
                  </a:cubicBezTo>
                  <a:cubicBezTo>
                    <a:pt x="255442" y="1349006"/>
                    <a:pt x="263346" y="1333262"/>
                    <a:pt x="270204" y="1316974"/>
                  </a:cubicBezTo>
                  <a:cubicBezTo>
                    <a:pt x="276977" y="1300880"/>
                    <a:pt x="281117" y="1284361"/>
                    <a:pt x="282317" y="1266997"/>
                  </a:cubicBezTo>
                  <a:cubicBezTo>
                    <a:pt x="283200" y="1254211"/>
                    <a:pt x="286085" y="1241927"/>
                    <a:pt x="291254" y="1230105"/>
                  </a:cubicBezTo>
                  <a:cubicBezTo>
                    <a:pt x="295219" y="1221044"/>
                    <a:pt x="300062" y="1212497"/>
                    <a:pt x="305103" y="1204053"/>
                  </a:cubicBezTo>
                  <a:cubicBezTo>
                    <a:pt x="316397" y="1185125"/>
                    <a:pt x="324202" y="1165121"/>
                    <a:pt x="325698" y="1142876"/>
                  </a:cubicBezTo>
                  <a:cubicBezTo>
                    <a:pt x="326264" y="1134475"/>
                    <a:pt x="326517" y="1126086"/>
                    <a:pt x="326273" y="1117702"/>
                  </a:cubicBezTo>
                  <a:cubicBezTo>
                    <a:pt x="334185" y="1131783"/>
                    <a:pt x="340105" y="1146763"/>
                    <a:pt x="344275" y="1162301"/>
                  </a:cubicBezTo>
                  <a:cubicBezTo>
                    <a:pt x="348728" y="1178897"/>
                    <a:pt x="351755" y="1195875"/>
                    <a:pt x="353563" y="1213037"/>
                  </a:cubicBezTo>
                  <a:cubicBezTo>
                    <a:pt x="353881" y="1216050"/>
                    <a:pt x="354326" y="1219051"/>
                    <a:pt x="354785" y="1222051"/>
                  </a:cubicBezTo>
                  <a:cubicBezTo>
                    <a:pt x="353336" y="1222553"/>
                    <a:pt x="352106" y="1223736"/>
                    <a:pt x="351274" y="1225707"/>
                  </a:cubicBezTo>
                  <a:cubicBezTo>
                    <a:pt x="345441" y="1239496"/>
                    <a:pt x="335925" y="1250855"/>
                    <a:pt x="327464" y="1262921"/>
                  </a:cubicBezTo>
                  <a:cubicBezTo>
                    <a:pt x="319299" y="1274566"/>
                    <a:pt x="313873" y="1287425"/>
                    <a:pt x="312531" y="1301544"/>
                  </a:cubicBezTo>
                  <a:cubicBezTo>
                    <a:pt x="310847" y="1319323"/>
                    <a:pt x="313556" y="1336691"/>
                    <a:pt x="319895" y="1353425"/>
                  </a:cubicBezTo>
                  <a:cubicBezTo>
                    <a:pt x="321862" y="1358418"/>
                    <a:pt x="324301" y="1363082"/>
                    <a:pt x="327280" y="1367582"/>
                  </a:cubicBezTo>
                  <a:cubicBezTo>
                    <a:pt x="337464" y="1382953"/>
                    <a:pt x="348643" y="1397668"/>
                    <a:pt x="357721" y="1413775"/>
                  </a:cubicBezTo>
                  <a:cubicBezTo>
                    <a:pt x="358617" y="1415365"/>
                    <a:pt x="360014" y="1416720"/>
                    <a:pt x="361484" y="1417937"/>
                  </a:cubicBezTo>
                  <a:cubicBezTo>
                    <a:pt x="361484" y="1417963"/>
                    <a:pt x="361489" y="1417984"/>
                    <a:pt x="361493" y="1418006"/>
                  </a:cubicBezTo>
                  <a:cubicBezTo>
                    <a:pt x="361686" y="1419236"/>
                    <a:pt x="362689" y="1420393"/>
                    <a:pt x="363966" y="1420157"/>
                  </a:cubicBezTo>
                  <a:cubicBezTo>
                    <a:pt x="364185" y="1420119"/>
                    <a:pt x="364416" y="1419956"/>
                    <a:pt x="364648" y="1419870"/>
                  </a:cubicBezTo>
                  <a:cubicBezTo>
                    <a:pt x="367142" y="1420475"/>
                    <a:pt x="369885" y="1419219"/>
                    <a:pt x="371026" y="1416681"/>
                  </a:cubicBezTo>
                  <a:cubicBezTo>
                    <a:pt x="371857" y="1414830"/>
                    <a:pt x="372419" y="1412823"/>
                    <a:pt x="372873" y="1410839"/>
                  </a:cubicBezTo>
                  <a:cubicBezTo>
                    <a:pt x="375573" y="1399129"/>
                    <a:pt x="376156" y="1387338"/>
                    <a:pt x="374502" y="1375392"/>
                  </a:cubicBezTo>
                  <a:cubicBezTo>
                    <a:pt x="372873" y="1363617"/>
                    <a:pt x="371574" y="1351792"/>
                    <a:pt x="370125" y="1339992"/>
                  </a:cubicBezTo>
                  <a:cubicBezTo>
                    <a:pt x="368861" y="1329653"/>
                    <a:pt x="370091" y="1319581"/>
                    <a:pt x="372933" y="1309589"/>
                  </a:cubicBezTo>
                  <a:cubicBezTo>
                    <a:pt x="374947" y="1302495"/>
                    <a:pt x="376478" y="1295260"/>
                    <a:pt x="378201" y="1288081"/>
                  </a:cubicBezTo>
                  <a:cubicBezTo>
                    <a:pt x="381330" y="1275034"/>
                    <a:pt x="380631" y="1261999"/>
                    <a:pt x="377866" y="1249020"/>
                  </a:cubicBezTo>
                  <a:cubicBezTo>
                    <a:pt x="375886" y="1239728"/>
                    <a:pt x="371090" y="1232162"/>
                    <a:pt x="364159" y="1226063"/>
                  </a:cubicBezTo>
                  <a:cubicBezTo>
                    <a:pt x="363126" y="1209150"/>
                    <a:pt x="361304" y="1192318"/>
                    <a:pt x="358244" y="1175640"/>
                  </a:cubicBezTo>
                  <a:cubicBezTo>
                    <a:pt x="355436" y="1160321"/>
                    <a:pt x="352020" y="1145139"/>
                    <a:pt x="346221" y="1129820"/>
                  </a:cubicBezTo>
                  <a:cubicBezTo>
                    <a:pt x="340902" y="1117595"/>
                    <a:pt x="333821" y="1105748"/>
                    <a:pt x="325703" y="1094454"/>
                  </a:cubicBezTo>
                  <a:cubicBezTo>
                    <a:pt x="326341" y="1084424"/>
                    <a:pt x="328660" y="1074711"/>
                    <a:pt x="333469" y="1065419"/>
                  </a:cubicBezTo>
                  <a:cubicBezTo>
                    <a:pt x="335167" y="1062144"/>
                    <a:pt x="336538" y="1058694"/>
                    <a:pt x="338261" y="1055432"/>
                  </a:cubicBezTo>
                  <a:cubicBezTo>
                    <a:pt x="350914" y="1031480"/>
                    <a:pt x="352565" y="1006153"/>
                    <a:pt x="347605" y="980058"/>
                  </a:cubicBezTo>
                  <a:cubicBezTo>
                    <a:pt x="347104" y="977409"/>
                    <a:pt x="346169" y="975450"/>
                    <a:pt x="344858" y="974143"/>
                  </a:cubicBezTo>
                  <a:cubicBezTo>
                    <a:pt x="345068" y="973526"/>
                    <a:pt x="345252" y="972891"/>
                    <a:pt x="345428" y="972253"/>
                  </a:cubicBezTo>
                  <a:cubicBezTo>
                    <a:pt x="348651" y="960367"/>
                    <a:pt x="352016" y="948511"/>
                    <a:pt x="353662" y="936274"/>
                  </a:cubicBezTo>
                  <a:cubicBezTo>
                    <a:pt x="355625" y="921637"/>
                    <a:pt x="357387" y="906969"/>
                    <a:pt x="359264" y="892318"/>
                  </a:cubicBezTo>
                  <a:cubicBezTo>
                    <a:pt x="359363" y="891543"/>
                    <a:pt x="359517" y="890390"/>
                    <a:pt x="360023" y="890120"/>
                  </a:cubicBezTo>
                  <a:cubicBezTo>
                    <a:pt x="361776" y="889185"/>
                    <a:pt x="361832" y="891037"/>
                    <a:pt x="362209" y="891898"/>
                  </a:cubicBezTo>
                  <a:cubicBezTo>
                    <a:pt x="366971" y="902807"/>
                    <a:pt x="370421" y="914161"/>
                    <a:pt x="374167" y="925447"/>
                  </a:cubicBezTo>
                  <a:cubicBezTo>
                    <a:pt x="378946" y="939827"/>
                    <a:pt x="385432" y="953642"/>
                    <a:pt x="391179" y="967705"/>
                  </a:cubicBezTo>
                  <a:cubicBezTo>
                    <a:pt x="398929" y="988018"/>
                    <a:pt x="407879" y="1007781"/>
                    <a:pt x="417343" y="1027374"/>
                  </a:cubicBezTo>
                  <a:cubicBezTo>
                    <a:pt x="425791" y="1044858"/>
                    <a:pt x="435735" y="1061218"/>
                    <a:pt x="446995" y="1076880"/>
                  </a:cubicBezTo>
                  <a:cubicBezTo>
                    <a:pt x="448980" y="1079641"/>
                    <a:pt x="451255" y="1082195"/>
                    <a:pt x="453566" y="1084724"/>
                  </a:cubicBezTo>
                  <a:cubicBezTo>
                    <a:pt x="449022" y="1086211"/>
                    <a:pt x="444638" y="1088132"/>
                    <a:pt x="440754" y="1090948"/>
                  </a:cubicBezTo>
                  <a:cubicBezTo>
                    <a:pt x="416635" y="1108431"/>
                    <a:pt x="403875" y="1132031"/>
                    <a:pt x="403057" y="1161979"/>
                  </a:cubicBezTo>
                  <a:cubicBezTo>
                    <a:pt x="402782" y="1171924"/>
                    <a:pt x="404793" y="1181499"/>
                    <a:pt x="406631" y="1191182"/>
                  </a:cubicBezTo>
                  <a:cubicBezTo>
                    <a:pt x="408620" y="1201670"/>
                    <a:pt x="412748" y="1210958"/>
                    <a:pt x="421050" y="1217585"/>
                  </a:cubicBezTo>
                  <a:cubicBezTo>
                    <a:pt x="430086" y="1224794"/>
                    <a:pt x="432816" y="1233825"/>
                    <a:pt x="431462" y="1244730"/>
                  </a:cubicBezTo>
                  <a:cubicBezTo>
                    <a:pt x="430853" y="1249607"/>
                    <a:pt x="430240" y="1254490"/>
                    <a:pt x="429704" y="1259380"/>
                  </a:cubicBezTo>
                  <a:cubicBezTo>
                    <a:pt x="429079" y="1265081"/>
                    <a:pt x="428547" y="1270794"/>
                    <a:pt x="427943" y="1276504"/>
                  </a:cubicBezTo>
                  <a:cubicBezTo>
                    <a:pt x="427278" y="1282783"/>
                    <a:pt x="428646" y="1288608"/>
                    <a:pt x="430952" y="1294476"/>
                  </a:cubicBezTo>
                  <a:cubicBezTo>
                    <a:pt x="435032" y="1304849"/>
                    <a:pt x="440184" y="1314497"/>
                    <a:pt x="446764" y="1323537"/>
                  </a:cubicBezTo>
                  <a:cubicBezTo>
                    <a:pt x="452289" y="1331123"/>
                    <a:pt x="457749" y="1338916"/>
                    <a:pt x="460814" y="1347947"/>
                  </a:cubicBezTo>
                  <a:cubicBezTo>
                    <a:pt x="462254" y="1352195"/>
                    <a:pt x="463056" y="1356652"/>
                    <a:pt x="464204" y="1360999"/>
                  </a:cubicBezTo>
                  <a:cubicBezTo>
                    <a:pt x="465104" y="1364389"/>
                    <a:pt x="467089" y="1366944"/>
                    <a:pt x="470565" y="1367869"/>
                  </a:cubicBezTo>
                  <a:cubicBezTo>
                    <a:pt x="474431" y="1368902"/>
                    <a:pt x="476647" y="1366288"/>
                    <a:pt x="478747" y="1363690"/>
                  </a:cubicBezTo>
                  <a:cubicBezTo>
                    <a:pt x="484024" y="1357158"/>
                    <a:pt x="486806" y="1349486"/>
                    <a:pt x="488803" y="1341462"/>
                  </a:cubicBezTo>
                  <a:cubicBezTo>
                    <a:pt x="493599" y="1322169"/>
                    <a:pt x="493805" y="1302491"/>
                    <a:pt x="493805" y="1282787"/>
                  </a:cubicBezTo>
                  <a:cubicBezTo>
                    <a:pt x="493805" y="1274596"/>
                    <a:pt x="494015" y="1266397"/>
                    <a:pt x="493968" y="1258206"/>
                  </a:cubicBezTo>
                  <a:cubicBezTo>
                    <a:pt x="493934" y="1252158"/>
                    <a:pt x="494787" y="1246470"/>
                    <a:pt x="496733" y="1241159"/>
                  </a:cubicBezTo>
                  <a:cubicBezTo>
                    <a:pt x="502763" y="1247362"/>
                    <a:pt x="507611" y="1254190"/>
                    <a:pt x="511700" y="1261900"/>
                  </a:cubicBezTo>
                  <a:cubicBezTo>
                    <a:pt x="517324" y="1272500"/>
                    <a:pt x="524970" y="1281784"/>
                    <a:pt x="536582" y="1286358"/>
                  </a:cubicBezTo>
                  <a:cubicBezTo>
                    <a:pt x="548956" y="1291231"/>
                    <a:pt x="559753" y="1298389"/>
                    <a:pt x="569800" y="1306927"/>
                  </a:cubicBezTo>
                  <a:cubicBezTo>
                    <a:pt x="572492" y="1309212"/>
                    <a:pt x="575265" y="1312727"/>
                    <a:pt x="579363" y="1309924"/>
                  </a:cubicBezTo>
                  <a:cubicBezTo>
                    <a:pt x="582535" y="1307755"/>
                    <a:pt x="581982" y="1304159"/>
                    <a:pt x="581236" y="1300931"/>
                  </a:cubicBezTo>
                  <a:cubicBezTo>
                    <a:pt x="578399" y="1288677"/>
                    <a:pt x="576980" y="1276015"/>
                    <a:pt x="569702" y="1265094"/>
                  </a:cubicBezTo>
                  <a:cubicBezTo>
                    <a:pt x="566779" y="1260709"/>
                    <a:pt x="565150" y="1255527"/>
                    <a:pt x="564104" y="1250238"/>
                  </a:cubicBezTo>
                  <a:cubicBezTo>
                    <a:pt x="563392" y="1246646"/>
                    <a:pt x="562248" y="1243144"/>
                    <a:pt x="561292" y="1239599"/>
                  </a:cubicBezTo>
                  <a:cubicBezTo>
                    <a:pt x="558467" y="1232548"/>
                    <a:pt x="554498" y="1226260"/>
                    <a:pt x="548069" y="1222253"/>
                  </a:cubicBezTo>
                  <a:cubicBezTo>
                    <a:pt x="541961" y="1218451"/>
                    <a:pt x="537238" y="1213817"/>
                    <a:pt x="534096" y="1207306"/>
                  </a:cubicBezTo>
                  <a:cubicBezTo>
                    <a:pt x="532300" y="1203582"/>
                    <a:pt x="528730" y="1201199"/>
                    <a:pt x="525575" y="1198588"/>
                  </a:cubicBezTo>
                  <a:cubicBezTo>
                    <a:pt x="523732" y="1197062"/>
                    <a:pt x="521756" y="1195789"/>
                    <a:pt x="519728" y="1194615"/>
                  </a:cubicBezTo>
                  <a:cubicBezTo>
                    <a:pt x="520474" y="1187693"/>
                    <a:pt x="519175" y="1180925"/>
                    <a:pt x="514641" y="1174671"/>
                  </a:cubicBezTo>
                  <a:cubicBezTo>
                    <a:pt x="510590" y="1169073"/>
                    <a:pt x="510106" y="1163390"/>
                    <a:pt x="512369" y="1157252"/>
                  </a:cubicBezTo>
                  <a:cubicBezTo>
                    <a:pt x="517041" y="1144569"/>
                    <a:pt x="516042" y="1132289"/>
                    <a:pt x="510346" y="1121101"/>
                  </a:cubicBezTo>
                  <a:cubicBezTo>
                    <a:pt x="509090" y="1118032"/>
                    <a:pt x="508327" y="1115667"/>
                    <a:pt x="507200" y="1113493"/>
                  </a:cubicBezTo>
                  <a:cubicBezTo>
                    <a:pt x="500586" y="1100746"/>
                    <a:pt x="491233" y="1090828"/>
                    <a:pt x="477925" y="1084827"/>
                  </a:cubicBezTo>
                  <a:cubicBezTo>
                    <a:pt x="472824" y="1082530"/>
                    <a:pt x="467633" y="1081737"/>
                    <a:pt x="462340" y="1082521"/>
                  </a:cubicBezTo>
                  <a:cubicBezTo>
                    <a:pt x="461967" y="1081599"/>
                    <a:pt x="461538" y="1080695"/>
                    <a:pt x="461054" y="1079842"/>
                  </a:cubicBezTo>
                  <a:cubicBezTo>
                    <a:pt x="458032" y="1074493"/>
                    <a:pt x="455032" y="1069114"/>
                    <a:pt x="451688" y="1063961"/>
                  </a:cubicBezTo>
                  <a:cubicBezTo>
                    <a:pt x="436614" y="1040747"/>
                    <a:pt x="426520" y="1015175"/>
                    <a:pt x="416271" y="989672"/>
                  </a:cubicBezTo>
                  <a:cubicBezTo>
                    <a:pt x="415903" y="988763"/>
                    <a:pt x="414998" y="987486"/>
                    <a:pt x="416464" y="986792"/>
                  </a:cubicBezTo>
                  <a:cubicBezTo>
                    <a:pt x="416863" y="986603"/>
                    <a:pt x="417861" y="987383"/>
                    <a:pt x="418414" y="987898"/>
                  </a:cubicBezTo>
                  <a:cubicBezTo>
                    <a:pt x="420515" y="989856"/>
                    <a:pt x="422606" y="991837"/>
                    <a:pt x="424591" y="993911"/>
                  </a:cubicBezTo>
                  <a:cubicBezTo>
                    <a:pt x="438260" y="1008197"/>
                    <a:pt x="453047" y="1021159"/>
                    <a:pt x="469678" y="1031922"/>
                  </a:cubicBezTo>
                  <a:cubicBezTo>
                    <a:pt x="472074" y="1033469"/>
                    <a:pt x="474521" y="1034982"/>
                    <a:pt x="477084" y="1036212"/>
                  </a:cubicBezTo>
                  <a:cubicBezTo>
                    <a:pt x="477877" y="1036589"/>
                    <a:pt x="478730" y="1036705"/>
                    <a:pt x="479540" y="1036525"/>
                  </a:cubicBezTo>
                  <a:cubicBezTo>
                    <a:pt x="479579" y="1037164"/>
                    <a:pt x="479631" y="1037824"/>
                    <a:pt x="479695" y="1038535"/>
                  </a:cubicBezTo>
                  <a:cubicBezTo>
                    <a:pt x="479918" y="1040936"/>
                    <a:pt x="480895" y="1043280"/>
                    <a:pt x="481594" y="1045629"/>
                  </a:cubicBezTo>
                  <a:cubicBezTo>
                    <a:pt x="485674" y="1059277"/>
                    <a:pt x="494229" y="1070378"/>
                    <a:pt x="502288" y="1081745"/>
                  </a:cubicBezTo>
                  <a:cubicBezTo>
                    <a:pt x="522579" y="1110373"/>
                    <a:pt x="548481" y="1131414"/>
                    <a:pt x="582702" y="1141290"/>
                  </a:cubicBezTo>
                  <a:cubicBezTo>
                    <a:pt x="596075" y="1145147"/>
                    <a:pt x="607331" y="1152305"/>
                    <a:pt x="615796" y="1163582"/>
                  </a:cubicBezTo>
                  <a:cubicBezTo>
                    <a:pt x="618745" y="1167513"/>
                    <a:pt x="622024" y="1171199"/>
                    <a:pt x="624994" y="1175117"/>
                  </a:cubicBezTo>
                  <a:cubicBezTo>
                    <a:pt x="634660" y="1187860"/>
                    <a:pt x="644141" y="1200749"/>
                    <a:pt x="653905" y="1213414"/>
                  </a:cubicBezTo>
                  <a:cubicBezTo>
                    <a:pt x="661685" y="1223509"/>
                    <a:pt x="670360" y="1232737"/>
                    <a:pt x="680793" y="1240263"/>
                  </a:cubicBezTo>
                  <a:cubicBezTo>
                    <a:pt x="692533" y="1248729"/>
                    <a:pt x="705297" y="1255291"/>
                    <a:pt x="718773" y="1260246"/>
                  </a:cubicBezTo>
                  <a:cubicBezTo>
                    <a:pt x="738276" y="1267412"/>
                    <a:pt x="755742" y="1277880"/>
                    <a:pt x="771906" y="1290738"/>
                  </a:cubicBezTo>
                  <a:cubicBezTo>
                    <a:pt x="774473" y="1292783"/>
                    <a:pt x="776985" y="1294909"/>
                    <a:pt x="779668" y="1296795"/>
                  </a:cubicBezTo>
                  <a:cubicBezTo>
                    <a:pt x="782656" y="1298895"/>
                    <a:pt x="785973" y="1301853"/>
                    <a:pt x="789659" y="1299452"/>
                  </a:cubicBezTo>
                  <a:cubicBezTo>
                    <a:pt x="793907" y="1296683"/>
                    <a:pt x="792480" y="1292243"/>
                    <a:pt x="791160" y="1288291"/>
                  </a:cubicBezTo>
                  <a:cubicBezTo>
                    <a:pt x="785699" y="1271977"/>
                    <a:pt x="777765" y="1256543"/>
                    <a:pt x="774225" y="1239561"/>
                  </a:cubicBezTo>
                  <a:cubicBezTo>
                    <a:pt x="772111" y="1232317"/>
                    <a:pt x="766424" y="1226959"/>
                    <a:pt x="763864" y="1220002"/>
                  </a:cubicBezTo>
                  <a:cubicBezTo>
                    <a:pt x="760024" y="1209557"/>
                    <a:pt x="754812" y="1199823"/>
                    <a:pt x="748884" y="1190427"/>
                  </a:cubicBezTo>
                  <a:cubicBezTo>
                    <a:pt x="738314" y="1173672"/>
                    <a:pt x="726137" y="1158366"/>
                    <a:pt x="710364" y="1146095"/>
                  </a:cubicBezTo>
                  <a:cubicBezTo>
                    <a:pt x="700900" y="1138731"/>
                    <a:pt x="692983" y="1129987"/>
                    <a:pt x="687424" y="1119151"/>
                  </a:cubicBezTo>
                  <a:cubicBezTo>
                    <a:pt x="682087" y="1108749"/>
                    <a:pt x="674342" y="1100373"/>
                    <a:pt x="664548" y="1093880"/>
                  </a:cubicBezTo>
                  <a:cubicBezTo>
                    <a:pt x="655645" y="1087973"/>
                    <a:pt x="646417" y="1082714"/>
                    <a:pt x="636700" y="1078243"/>
                  </a:cubicBezTo>
                  <a:cubicBezTo>
                    <a:pt x="617301" y="1069324"/>
                    <a:pt x="598385" y="1059500"/>
                    <a:pt x="580816" y="1047245"/>
                  </a:cubicBezTo>
                  <a:cubicBezTo>
                    <a:pt x="575775" y="1043730"/>
                    <a:pt x="570533" y="1040481"/>
                    <a:pt x="565235" y="1037352"/>
                  </a:cubicBezTo>
                  <a:cubicBezTo>
                    <a:pt x="558133" y="1033165"/>
                    <a:pt x="550632" y="1029821"/>
                    <a:pt x="542548" y="1028013"/>
                  </a:cubicBezTo>
                  <a:cubicBezTo>
                    <a:pt x="524242" y="1023919"/>
                    <a:pt x="505909" y="1024785"/>
                    <a:pt x="487504" y="1027537"/>
                  </a:cubicBezTo>
                  <a:cubicBezTo>
                    <a:pt x="484418" y="1028000"/>
                    <a:pt x="482472" y="1028759"/>
                    <a:pt x="481264" y="1029864"/>
                  </a:cubicBezTo>
                  <a:cubicBezTo>
                    <a:pt x="478589" y="1024987"/>
                    <a:pt x="474243" y="1021613"/>
                    <a:pt x="470111" y="1018133"/>
                  </a:cubicBezTo>
                  <a:cubicBezTo>
                    <a:pt x="447694" y="999277"/>
                    <a:pt x="427956" y="977984"/>
                    <a:pt x="411209" y="953929"/>
                  </a:cubicBezTo>
                  <a:cubicBezTo>
                    <a:pt x="409100" y="950899"/>
                    <a:pt x="406957" y="947877"/>
                    <a:pt x="404595" y="945048"/>
                  </a:cubicBezTo>
                  <a:cubicBezTo>
                    <a:pt x="397463" y="936501"/>
                    <a:pt x="392500" y="927072"/>
                    <a:pt x="388501" y="916484"/>
                  </a:cubicBezTo>
                  <a:cubicBezTo>
                    <a:pt x="379941" y="893844"/>
                    <a:pt x="372740" y="870742"/>
                    <a:pt x="364193" y="848114"/>
                  </a:cubicBezTo>
                  <a:cubicBezTo>
                    <a:pt x="363469" y="846198"/>
                    <a:pt x="362804" y="844248"/>
                    <a:pt x="362329" y="842264"/>
                  </a:cubicBezTo>
                  <a:cubicBezTo>
                    <a:pt x="362174" y="841612"/>
                    <a:pt x="362513" y="840588"/>
                    <a:pt x="362997" y="840129"/>
                  </a:cubicBezTo>
                  <a:cubicBezTo>
                    <a:pt x="363323" y="839816"/>
                    <a:pt x="364618" y="839932"/>
                    <a:pt x="364943" y="840313"/>
                  </a:cubicBezTo>
                  <a:cubicBezTo>
                    <a:pt x="367069" y="842812"/>
                    <a:pt x="369037" y="845448"/>
                    <a:pt x="371086" y="848012"/>
                  </a:cubicBezTo>
                  <a:cubicBezTo>
                    <a:pt x="385063" y="865517"/>
                    <a:pt x="401514" y="880154"/>
                    <a:pt x="421098" y="891183"/>
                  </a:cubicBezTo>
                  <a:cubicBezTo>
                    <a:pt x="423301" y="892421"/>
                    <a:pt x="425559" y="893493"/>
                    <a:pt x="427848" y="894474"/>
                  </a:cubicBezTo>
                  <a:cubicBezTo>
                    <a:pt x="426537" y="896759"/>
                    <a:pt x="427480" y="899344"/>
                    <a:pt x="430896" y="902507"/>
                  </a:cubicBezTo>
                  <a:cubicBezTo>
                    <a:pt x="438615" y="909656"/>
                    <a:pt x="442962" y="918992"/>
                    <a:pt x="448619" y="927479"/>
                  </a:cubicBezTo>
                  <a:cubicBezTo>
                    <a:pt x="450891" y="930882"/>
                    <a:pt x="453043" y="934367"/>
                    <a:pt x="455280" y="937796"/>
                  </a:cubicBezTo>
                  <a:cubicBezTo>
                    <a:pt x="464603" y="952094"/>
                    <a:pt x="478413" y="958965"/>
                    <a:pt x="494868" y="958627"/>
                  </a:cubicBezTo>
                  <a:cubicBezTo>
                    <a:pt x="505631" y="958408"/>
                    <a:pt x="514006" y="961709"/>
                    <a:pt x="521781" y="968279"/>
                  </a:cubicBezTo>
                  <a:cubicBezTo>
                    <a:pt x="525223" y="971190"/>
                    <a:pt x="528961" y="973796"/>
                    <a:pt x="532124" y="976981"/>
                  </a:cubicBezTo>
                  <a:cubicBezTo>
                    <a:pt x="545412" y="990349"/>
                    <a:pt x="560979" y="999869"/>
                    <a:pt x="579033" y="1005218"/>
                  </a:cubicBezTo>
                  <a:cubicBezTo>
                    <a:pt x="589671" y="1008369"/>
                    <a:pt x="600571" y="1010208"/>
                    <a:pt x="611604" y="1011493"/>
                  </a:cubicBezTo>
                  <a:cubicBezTo>
                    <a:pt x="633357" y="1014031"/>
                    <a:pt x="655097" y="1013354"/>
                    <a:pt x="676669" y="1010507"/>
                  </a:cubicBezTo>
                  <a:cubicBezTo>
                    <a:pt x="696138" y="1007936"/>
                    <a:pt x="715113" y="1009766"/>
                    <a:pt x="734097" y="1013662"/>
                  </a:cubicBezTo>
                  <a:cubicBezTo>
                    <a:pt x="736909" y="1014241"/>
                    <a:pt x="739703" y="1014935"/>
                    <a:pt x="742536" y="1015390"/>
                  </a:cubicBezTo>
                  <a:cubicBezTo>
                    <a:pt x="744131" y="1015647"/>
                    <a:pt x="745828" y="1015758"/>
                    <a:pt x="747410" y="1015510"/>
                  </a:cubicBezTo>
                  <a:cubicBezTo>
                    <a:pt x="749501" y="1015175"/>
                    <a:pt x="751139" y="1013919"/>
                    <a:pt x="752107" y="1011939"/>
                  </a:cubicBezTo>
                  <a:cubicBezTo>
                    <a:pt x="753175" y="1009762"/>
                    <a:pt x="752425" y="1007816"/>
                    <a:pt x="750899" y="1006371"/>
                  </a:cubicBezTo>
                  <a:cubicBezTo>
                    <a:pt x="748524" y="1004125"/>
                    <a:pt x="745961" y="1002051"/>
                    <a:pt x="743333" y="1000105"/>
                  </a:cubicBezTo>
                  <a:cubicBezTo>
                    <a:pt x="719236" y="982283"/>
                    <a:pt x="693707" y="966591"/>
                    <a:pt x="668388" y="950633"/>
                  </a:cubicBezTo>
                  <a:cubicBezTo>
                    <a:pt x="656288" y="943003"/>
                    <a:pt x="643511" y="936244"/>
                    <a:pt x="630468" y="930359"/>
                  </a:cubicBezTo>
                  <a:cubicBezTo>
                    <a:pt x="604695" y="918735"/>
                    <a:pt x="577366" y="913531"/>
                    <a:pt x="549115" y="913664"/>
                  </a:cubicBezTo>
                  <a:cubicBezTo>
                    <a:pt x="538416" y="913715"/>
                    <a:pt x="528931" y="910779"/>
                    <a:pt x="520260" y="904740"/>
                  </a:cubicBezTo>
                  <a:cubicBezTo>
                    <a:pt x="516218" y="901924"/>
                    <a:pt x="512266" y="898979"/>
                    <a:pt x="508125" y="896317"/>
                  </a:cubicBezTo>
                  <a:cubicBezTo>
                    <a:pt x="485931" y="882061"/>
                    <a:pt x="462426" y="879276"/>
                    <a:pt x="439125" y="887908"/>
                  </a:cubicBezTo>
                  <a:cubicBezTo>
                    <a:pt x="438723" y="888071"/>
                    <a:pt x="438414" y="888195"/>
                    <a:pt x="438058" y="888337"/>
                  </a:cubicBezTo>
                  <a:cubicBezTo>
                    <a:pt x="436155" y="887188"/>
                    <a:pt x="434166" y="886159"/>
                    <a:pt x="432267" y="885032"/>
                  </a:cubicBezTo>
                  <a:cubicBezTo>
                    <a:pt x="412581" y="873361"/>
                    <a:pt x="396409" y="857818"/>
                    <a:pt x="382041" y="840193"/>
                  </a:cubicBezTo>
                  <a:cubicBezTo>
                    <a:pt x="365068" y="819371"/>
                    <a:pt x="352869" y="795711"/>
                    <a:pt x="341043" y="771823"/>
                  </a:cubicBezTo>
                  <a:cubicBezTo>
                    <a:pt x="339955" y="769629"/>
                    <a:pt x="338866" y="767284"/>
                    <a:pt x="338527" y="764901"/>
                  </a:cubicBezTo>
                  <a:cubicBezTo>
                    <a:pt x="337293" y="756243"/>
                    <a:pt x="333208" y="748532"/>
                    <a:pt x="330803" y="740281"/>
                  </a:cubicBezTo>
                  <a:cubicBezTo>
                    <a:pt x="329873" y="737092"/>
                    <a:pt x="325617" y="733166"/>
                    <a:pt x="329625" y="730671"/>
                  </a:cubicBezTo>
                  <a:cubicBezTo>
                    <a:pt x="332115" y="729119"/>
                    <a:pt x="335081" y="733594"/>
                    <a:pt x="337233" y="735900"/>
                  </a:cubicBezTo>
                  <a:cubicBezTo>
                    <a:pt x="349144" y="748635"/>
                    <a:pt x="363645" y="757927"/>
                    <a:pt x="378171" y="767203"/>
                  </a:cubicBezTo>
                  <a:cubicBezTo>
                    <a:pt x="382324" y="769856"/>
                    <a:pt x="386512" y="772492"/>
                    <a:pt x="391484" y="773379"/>
                  </a:cubicBezTo>
                  <a:cubicBezTo>
                    <a:pt x="391509" y="773384"/>
                    <a:pt x="391540" y="773379"/>
                    <a:pt x="391565" y="773388"/>
                  </a:cubicBezTo>
                  <a:cubicBezTo>
                    <a:pt x="390879" y="776538"/>
                    <a:pt x="391235" y="780190"/>
                    <a:pt x="392864" y="784104"/>
                  </a:cubicBezTo>
                  <a:cubicBezTo>
                    <a:pt x="395110" y="789500"/>
                    <a:pt x="398436" y="794133"/>
                    <a:pt x="403100" y="797738"/>
                  </a:cubicBezTo>
                  <a:cubicBezTo>
                    <a:pt x="408633" y="802016"/>
                    <a:pt x="414321" y="806105"/>
                    <a:pt x="420763" y="808874"/>
                  </a:cubicBezTo>
                  <a:cubicBezTo>
                    <a:pt x="430617" y="813109"/>
                    <a:pt x="439713" y="818359"/>
                    <a:pt x="447784" y="825573"/>
                  </a:cubicBezTo>
                  <a:cubicBezTo>
                    <a:pt x="463210" y="839362"/>
                    <a:pt x="481551" y="845243"/>
                    <a:pt x="502146" y="844373"/>
                  </a:cubicBezTo>
                  <a:cubicBezTo>
                    <a:pt x="505014" y="844253"/>
                    <a:pt x="507903" y="844514"/>
                    <a:pt x="510762" y="844304"/>
                  </a:cubicBezTo>
                  <a:cubicBezTo>
                    <a:pt x="525258" y="843224"/>
                    <a:pt x="538292" y="847553"/>
                    <a:pt x="550594" y="854780"/>
                  </a:cubicBezTo>
                  <a:cubicBezTo>
                    <a:pt x="561909" y="861428"/>
                    <a:pt x="573182" y="868153"/>
                    <a:pt x="584605" y="874612"/>
                  </a:cubicBezTo>
                  <a:cubicBezTo>
                    <a:pt x="595338" y="880686"/>
                    <a:pt x="606311" y="886348"/>
                    <a:pt x="618771" y="888007"/>
                  </a:cubicBezTo>
                  <a:cubicBezTo>
                    <a:pt x="647840" y="891877"/>
                    <a:pt x="676078" y="889233"/>
                    <a:pt x="702828" y="876429"/>
                  </a:cubicBezTo>
                  <a:cubicBezTo>
                    <a:pt x="708143" y="874256"/>
                    <a:pt x="713471" y="872113"/>
                    <a:pt x="718769" y="869901"/>
                  </a:cubicBezTo>
                  <a:cubicBezTo>
                    <a:pt x="722639" y="868281"/>
                    <a:pt x="725935" y="865902"/>
                    <a:pt x="728104" y="862216"/>
                  </a:cubicBezTo>
                  <a:cubicBezTo>
                    <a:pt x="730162" y="858723"/>
                    <a:pt x="729052" y="854767"/>
                    <a:pt x="725486" y="852752"/>
                  </a:cubicBezTo>
                  <a:cubicBezTo>
                    <a:pt x="722202" y="850896"/>
                    <a:pt x="718589" y="849966"/>
                    <a:pt x="714899" y="849786"/>
                  </a:cubicBezTo>
                  <a:cubicBezTo>
                    <a:pt x="701697" y="849147"/>
                    <a:pt x="688971" y="845928"/>
                    <a:pt x="676129" y="843177"/>
                  </a:cubicBezTo>
                  <a:cubicBezTo>
                    <a:pt x="654857" y="838625"/>
                    <a:pt x="633417" y="835264"/>
                    <a:pt x="611647" y="833695"/>
                  </a:cubicBezTo>
                  <a:cubicBezTo>
                    <a:pt x="594686" y="832474"/>
                    <a:pt x="578994" y="827990"/>
                    <a:pt x="566594" y="814425"/>
                  </a:cubicBezTo>
                  <a:cubicBezTo>
                    <a:pt x="554503" y="801197"/>
                    <a:pt x="538228" y="795291"/>
                    <a:pt x="520418" y="793829"/>
                  </a:cubicBezTo>
                  <a:cubicBezTo>
                    <a:pt x="515511" y="793426"/>
                    <a:pt x="510577" y="793255"/>
                    <a:pt x="505687" y="792680"/>
                  </a:cubicBezTo>
                  <a:cubicBezTo>
                    <a:pt x="493304" y="791223"/>
                    <a:pt x="481769" y="787957"/>
                    <a:pt x="471684" y="779813"/>
                  </a:cubicBezTo>
                  <a:cubicBezTo>
                    <a:pt x="452271" y="764143"/>
                    <a:pt x="429207" y="761365"/>
                    <a:pt x="405337" y="763084"/>
                  </a:cubicBezTo>
                  <a:cubicBezTo>
                    <a:pt x="401449" y="763367"/>
                    <a:pt x="398376" y="764588"/>
                    <a:pt x="396040" y="766393"/>
                  </a:cubicBezTo>
                  <a:cubicBezTo>
                    <a:pt x="395937" y="766290"/>
                    <a:pt x="395869" y="766174"/>
                    <a:pt x="395753" y="766076"/>
                  </a:cubicBezTo>
                  <a:cubicBezTo>
                    <a:pt x="393588" y="764202"/>
                    <a:pt x="391347" y="762398"/>
                    <a:pt x="389006" y="760743"/>
                  </a:cubicBezTo>
                  <a:cubicBezTo>
                    <a:pt x="363700" y="742840"/>
                    <a:pt x="342170" y="720911"/>
                    <a:pt x="321665" y="697873"/>
                  </a:cubicBezTo>
                  <a:cubicBezTo>
                    <a:pt x="315326" y="690749"/>
                    <a:pt x="310401" y="682644"/>
                    <a:pt x="306509" y="674088"/>
                  </a:cubicBezTo>
                  <a:cubicBezTo>
                    <a:pt x="299372" y="658426"/>
                    <a:pt x="292793" y="642550"/>
                    <a:pt x="284816" y="627231"/>
                  </a:cubicBezTo>
                  <a:cubicBezTo>
                    <a:pt x="277830" y="613820"/>
                    <a:pt x="271979" y="599786"/>
                    <a:pt x="265438" y="586105"/>
                  </a:cubicBezTo>
                  <a:cubicBezTo>
                    <a:pt x="252159" y="558313"/>
                    <a:pt x="241808" y="529307"/>
                    <a:pt x="236073" y="498888"/>
                  </a:cubicBezTo>
                  <a:cubicBezTo>
                    <a:pt x="230981" y="471880"/>
                    <a:pt x="226000" y="444847"/>
                    <a:pt x="221273" y="417775"/>
                  </a:cubicBezTo>
                  <a:cubicBezTo>
                    <a:pt x="217955" y="398791"/>
                    <a:pt x="214895" y="379756"/>
                    <a:pt x="212160" y="360678"/>
                  </a:cubicBezTo>
                  <a:cubicBezTo>
                    <a:pt x="207325" y="326979"/>
                    <a:pt x="203712" y="293092"/>
                    <a:pt x="196138" y="259831"/>
                  </a:cubicBezTo>
                  <a:cubicBezTo>
                    <a:pt x="195045" y="255035"/>
                    <a:pt x="193871" y="250255"/>
                    <a:pt x="192902" y="245433"/>
                  </a:cubicBezTo>
                  <a:cubicBezTo>
                    <a:pt x="192679" y="244319"/>
                    <a:pt x="192713" y="242630"/>
                    <a:pt x="193382" y="241979"/>
                  </a:cubicBezTo>
                  <a:cubicBezTo>
                    <a:pt x="194599" y="240791"/>
                    <a:pt x="195263" y="242459"/>
                    <a:pt x="195864" y="243252"/>
                  </a:cubicBezTo>
                  <a:cubicBezTo>
                    <a:pt x="210548" y="262707"/>
                    <a:pt x="228075" y="279368"/>
                    <a:pt x="246741" y="294897"/>
                  </a:cubicBezTo>
                  <a:cubicBezTo>
                    <a:pt x="248169" y="296084"/>
                    <a:pt x="249626" y="297254"/>
                    <a:pt x="251143" y="298326"/>
                  </a:cubicBezTo>
                  <a:cubicBezTo>
                    <a:pt x="250938" y="299586"/>
                    <a:pt x="251242" y="300778"/>
                    <a:pt x="251971" y="301708"/>
                  </a:cubicBezTo>
                  <a:cubicBezTo>
                    <a:pt x="252258" y="302522"/>
                    <a:pt x="252626" y="303366"/>
                    <a:pt x="253124" y="304258"/>
                  </a:cubicBezTo>
                  <a:cubicBezTo>
                    <a:pt x="253917" y="305685"/>
                    <a:pt x="255095" y="306902"/>
                    <a:pt x="255850" y="308347"/>
                  </a:cubicBezTo>
                  <a:cubicBezTo>
                    <a:pt x="262099" y="320293"/>
                    <a:pt x="268837" y="332033"/>
                    <a:pt x="272429" y="345157"/>
                  </a:cubicBezTo>
                  <a:cubicBezTo>
                    <a:pt x="277855" y="364977"/>
                    <a:pt x="284593" y="384325"/>
                    <a:pt x="292896" y="403120"/>
                  </a:cubicBezTo>
                  <a:cubicBezTo>
                    <a:pt x="298656" y="416167"/>
                    <a:pt x="306475" y="427333"/>
                    <a:pt x="319659" y="434157"/>
                  </a:cubicBezTo>
                  <a:cubicBezTo>
                    <a:pt x="331073" y="440063"/>
                    <a:pt x="338236" y="450020"/>
                    <a:pt x="343366" y="461538"/>
                  </a:cubicBezTo>
                  <a:cubicBezTo>
                    <a:pt x="346371" y="468288"/>
                    <a:pt x="349183" y="475125"/>
                    <a:pt x="352243" y="481854"/>
                  </a:cubicBezTo>
                  <a:cubicBezTo>
                    <a:pt x="362762" y="504944"/>
                    <a:pt x="378835" y="522081"/>
                    <a:pt x="403802" y="529578"/>
                  </a:cubicBezTo>
                  <a:cubicBezTo>
                    <a:pt x="406944" y="530520"/>
                    <a:pt x="410077" y="531596"/>
                    <a:pt x="413292" y="532196"/>
                  </a:cubicBezTo>
                  <a:cubicBezTo>
                    <a:pt x="427874" y="534914"/>
                    <a:pt x="437162" y="544069"/>
                    <a:pt x="443660" y="556739"/>
                  </a:cubicBezTo>
                  <a:cubicBezTo>
                    <a:pt x="447959" y="565123"/>
                    <a:pt x="452160" y="573559"/>
                    <a:pt x="456648" y="581835"/>
                  </a:cubicBezTo>
                  <a:cubicBezTo>
                    <a:pt x="462061" y="591810"/>
                    <a:pt x="469545" y="599842"/>
                    <a:pt x="479965" y="604728"/>
                  </a:cubicBezTo>
                  <a:cubicBezTo>
                    <a:pt x="485160" y="607163"/>
                    <a:pt x="490500" y="609298"/>
                    <a:pt x="495815" y="611479"/>
                  </a:cubicBezTo>
                  <a:cubicBezTo>
                    <a:pt x="508340" y="616614"/>
                    <a:pt x="521130" y="621110"/>
                    <a:pt x="532613" y="628547"/>
                  </a:cubicBezTo>
                  <a:cubicBezTo>
                    <a:pt x="545733" y="637051"/>
                    <a:pt x="557893" y="646806"/>
                    <a:pt x="569813" y="656836"/>
                  </a:cubicBezTo>
                  <a:cubicBezTo>
                    <a:pt x="583945" y="668731"/>
                    <a:pt x="597575" y="681217"/>
                    <a:pt x="611608" y="693231"/>
                  </a:cubicBezTo>
                  <a:cubicBezTo>
                    <a:pt x="618145" y="698829"/>
                    <a:pt x="625055" y="704011"/>
                    <a:pt x="631925" y="709206"/>
                  </a:cubicBezTo>
                  <a:cubicBezTo>
                    <a:pt x="635873" y="712193"/>
                    <a:pt x="640352" y="714336"/>
                    <a:pt x="645084" y="715807"/>
                  </a:cubicBezTo>
                  <a:cubicBezTo>
                    <a:pt x="650206" y="717397"/>
                    <a:pt x="654107" y="714816"/>
                    <a:pt x="654544" y="709390"/>
                  </a:cubicBezTo>
                  <a:cubicBezTo>
                    <a:pt x="654771" y="706561"/>
                    <a:pt x="654501" y="703642"/>
                    <a:pt x="654077" y="700818"/>
                  </a:cubicBezTo>
                  <a:cubicBezTo>
                    <a:pt x="649962" y="673647"/>
                    <a:pt x="645851" y="646455"/>
                    <a:pt x="639662" y="619670"/>
                  </a:cubicBezTo>
                  <a:cubicBezTo>
                    <a:pt x="637176" y="608912"/>
                    <a:pt x="633460" y="598445"/>
                    <a:pt x="630605" y="588848"/>
                  </a:cubicBezTo>
                  <a:cubicBezTo>
                    <a:pt x="623807" y="573490"/>
                    <a:pt x="615642" y="560370"/>
                    <a:pt x="604733" y="548938"/>
                  </a:cubicBezTo>
                  <a:cubicBezTo>
                    <a:pt x="595934" y="539715"/>
                    <a:pt x="586500" y="531202"/>
                    <a:pt x="576946" y="522792"/>
                  </a:cubicBezTo>
                  <a:cubicBezTo>
                    <a:pt x="563277" y="510770"/>
                    <a:pt x="551669" y="497131"/>
                    <a:pt x="543444" y="480706"/>
                  </a:cubicBezTo>
                  <a:cubicBezTo>
                    <a:pt x="539968" y="473762"/>
                    <a:pt x="535776" y="467157"/>
                    <a:pt x="531691" y="460530"/>
                  </a:cubicBezTo>
                  <a:cubicBezTo>
                    <a:pt x="519587" y="440903"/>
                    <a:pt x="502802" y="425949"/>
                    <a:pt x="483604" y="413669"/>
                  </a:cubicBezTo>
                  <a:cubicBezTo>
                    <a:pt x="471165" y="405713"/>
                    <a:pt x="458354" y="398324"/>
                    <a:pt x="445521" y="391016"/>
                  </a:cubicBezTo>
                  <a:cubicBezTo>
                    <a:pt x="428984" y="381603"/>
                    <a:pt x="414047" y="370270"/>
                    <a:pt x="401046" y="356319"/>
                  </a:cubicBezTo>
                  <a:cubicBezTo>
                    <a:pt x="393777" y="348518"/>
                    <a:pt x="386117" y="341073"/>
                    <a:pt x="378479" y="333623"/>
                  </a:cubicBezTo>
                  <a:cubicBezTo>
                    <a:pt x="368432" y="323820"/>
                    <a:pt x="357340" y="315321"/>
                    <a:pt x="344717" y="309144"/>
                  </a:cubicBezTo>
                  <a:cubicBezTo>
                    <a:pt x="326517" y="300246"/>
                    <a:pt x="307182" y="294772"/>
                    <a:pt x="287221" y="291519"/>
                  </a:cubicBezTo>
                  <a:cubicBezTo>
                    <a:pt x="277821" y="289985"/>
                    <a:pt x="268366" y="290070"/>
                    <a:pt x="259030" y="291806"/>
                  </a:cubicBezTo>
                  <a:cubicBezTo>
                    <a:pt x="258464" y="291909"/>
                    <a:pt x="257997" y="292068"/>
                    <a:pt x="257496" y="292205"/>
                  </a:cubicBezTo>
                  <a:cubicBezTo>
                    <a:pt x="254851" y="287726"/>
                    <a:pt x="251413" y="283890"/>
                    <a:pt x="247624" y="280233"/>
                  </a:cubicBezTo>
                  <a:cubicBezTo>
                    <a:pt x="225074" y="258442"/>
                    <a:pt x="205705" y="234079"/>
                    <a:pt x="190219" y="206801"/>
                  </a:cubicBezTo>
                  <a:cubicBezTo>
                    <a:pt x="184561" y="196836"/>
                    <a:pt x="179760" y="186356"/>
                    <a:pt x="178299" y="174663"/>
                  </a:cubicBezTo>
                  <a:cubicBezTo>
                    <a:pt x="176824" y="162863"/>
                    <a:pt x="174535" y="151157"/>
                    <a:pt x="173284" y="139340"/>
                  </a:cubicBezTo>
                  <a:cubicBezTo>
                    <a:pt x="171775" y="125088"/>
                    <a:pt x="170219" y="110841"/>
                    <a:pt x="169096" y="96550"/>
                  </a:cubicBezTo>
                  <a:cubicBezTo>
                    <a:pt x="169147" y="96576"/>
                    <a:pt x="169190" y="96606"/>
                    <a:pt x="169242" y="96632"/>
                  </a:cubicBezTo>
                  <a:cubicBezTo>
                    <a:pt x="172589" y="98192"/>
                    <a:pt x="176078" y="99474"/>
                    <a:pt x="179353" y="101171"/>
                  </a:cubicBezTo>
                  <a:cubicBezTo>
                    <a:pt x="188646" y="105984"/>
                    <a:pt x="194766" y="113220"/>
                    <a:pt x="196082" y="123944"/>
                  </a:cubicBezTo>
                  <a:cubicBezTo>
                    <a:pt x="196532" y="127613"/>
                    <a:pt x="196875" y="131299"/>
                    <a:pt x="197557" y="134925"/>
                  </a:cubicBezTo>
                  <a:cubicBezTo>
                    <a:pt x="199773" y="146700"/>
                    <a:pt x="205336" y="156245"/>
                    <a:pt x="215456" y="163223"/>
                  </a:cubicBezTo>
                  <a:cubicBezTo>
                    <a:pt x="223527" y="168787"/>
                    <a:pt x="232335" y="171633"/>
                    <a:pt x="241902" y="172186"/>
                  </a:cubicBezTo>
                  <a:cubicBezTo>
                    <a:pt x="250085" y="172657"/>
                    <a:pt x="258349" y="173107"/>
                    <a:pt x="266492" y="172464"/>
                  </a:cubicBezTo>
                  <a:cubicBezTo>
                    <a:pt x="278661" y="171504"/>
                    <a:pt x="288922" y="175559"/>
                    <a:pt x="298867" y="181928"/>
                  </a:cubicBezTo>
                  <a:cubicBezTo>
                    <a:pt x="307645" y="187556"/>
                    <a:pt x="314511" y="195224"/>
                    <a:pt x="321635" y="202515"/>
                  </a:cubicBezTo>
                  <a:cubicBezTo>
                    <a:pt x="342033" y="223389"/>
                    <a:pt x="366469" y="236916"/>
                    <a:pt x="394750" y="243234"/>
                  </a:cubicBezTo>
                  <a:cubicBezTo>
                    <a:pt x="413459" y="247414"/>
                    <a:pt x="432075" y="246659"/>
                    <a:pt x="450540" y="240281"/>
                  </a:cubicBezTo>
                  <a:cubicBezTo>
                    <a:pt x="464449" y="235472"/>
                    <a:pt x="478705" y="231477"/>
                    <a:pt x="493659" y="231053"/>
                  </a:cubicBezTo>
                  <a:cubicBezTo>
                    <a:pt x="498156" y="230925"/>
                    <a:pt x="502708" y="230564"/>
                    <a:pt x="507114" y="229703"/>
                  </a:cubicBezTo>
                  <a:cubicBezTo>
                    <a:pt x="513243" y="228507"/>
                    <a:pt x="515721" y="223368"/>
                    <a:pt x="513342" y="217530"/>
                  </a:cubicBezTo>
                  <a:cubicBezTo>
                    <a:pt x="511764" y="213664"/>
                    <a:pt x="509107" y="210569"/>
                    <a:pt x="506154" y="207646"/>
                  </a:cubicBezTo>
                  <a:cubicBezTo>
                    <a:pt x="494500" y="196099"/>
                    <a:pt x="482438" y="184911"/>
                    <a:pt x="471457" y="172751"/>
                  </a:cubicBezTo>
                  <a:cubicBezTo>
                    <a:pt x="461924" y="162199"/>
                    <a:pt x="450553" y="154355"/>
                    <a:pt x="438598" y="147244"/>
                  </a:cubicBezTo>
                  <a:cubicBezTo>
                    <a:pt x="420202" y="136301"/>
                    <a:pt x="400288" y="130639"/>
                    <a:pt x="378668" y="132032"/>
                  </a:cubicBezTo>
                  <a:cubicBezTo>
                    <a:pt x="373344" y="132375"/>
                    <a:pt x="368025" y="132846"/>
                    <a:pt x="362693" y="132958"/>
                  </a:cubicBezTo>
                  <a:cubicBezTo>
                    <a:pt x="349791" y="133228"/>
                    <a:pt x="337211" y="131428"/>
                    <a:pt x="325784" y="125080"/>
                  </a:cubicBezTo>
                  <a:cubicBezTo>
                    <a:pt x="314306" y="118702"/>
                    <a:pt x="303028" y="111921"/>
                    <a:pt x="293063" y="103254"/>
                  </a:cubicBezTo>
                  <a:cubicBezTo>
                    <a:pt x="272772" y="85608"/>
                    <a:pt x="249022" y="76757"/>
                    <a:pt x="222374" y="74973"/>
                  </a:cubicBezTo>
                  <a:cubicBezTo>
                    <a:pt x="207891" y="74005"/>
                    <a:pt x="193643" y="74348"/>
                    <a:pt x="179117" y="81047"/>
                  </a:cubicBezTo>
                  <a:cubicBezTo>
                    <a:pt x="177004" y="81536"/>
                    <a:pt x="173777" y="82131"/>
                    <a:pt x="170635" y="83036"/>
                  </a:cubicBezTo>
                  <a:cubicBezTo>
                    <a:pt x="169752" y="83293"/>
                    <a:pt x="168963" y="83645"/>
                    <a:pt x="168264" y="84082"/>
                  </a:cubicBezTo>
                  <a:cubicBezTo>
                    <a:pt x="168037" y="80018"/>
                    <a:pt x="167802" y="75959"/>
                    <a:pt x="167694" y="71892"/>
                  </a:cubicBezTo>
                  <a:cubicBezTo>
                    <a:pt x="167137" y="50568"/>
                    <a:pt x="165967" y="29265"/>
                    <a:pt x="165054" y="7949"/>
                  </a:cubicBezTo>
                  <a:cubicBezTo>
                    <a:pt x="165020" y="7131"/>
                    <a:pt x="164985" y="6295"/>
                    <a:pt x="164801" y="5506"/>
                  </a:cubicBezTo>
                  <a:cubicBezTo>
                    <a:pt x="164197" y="2926"/>
                    <a:pt x="162675" y="1066"/>
                    <a:pt x="160112" y="298"/>
                  </a:cubicBezTo>
                  <a:cubicBezTo>
                    <a:pt x="157484" y="-490"/>
                    <a:pt x="155110" y="303"/>
                    <a:pt x="153567" y="2463"/>
                  </a:cubicBezTo>
                  <a:cubicBezTo>
                    <a:pt x="152170" y="4426"/>
                    <a:pt x="151162" y="6694"/>
                    <a:pt x="150129" y="8897"/>
                  </a:cubicBezTo>
                  <a:cubicBezTo>
                    <a:pt x="144317" y="21323"/>
                    <a:pt x="145247" y="34678"/>
                    <a:pt x="145809" y="47683"/>
                  </a:cubicBezTo>
                  <a:cubicBezTo>
                    <a:pt x="146284" y="58724"/>
                    <a:pt x="146889" y="69761"/>
                    <a:pt x="147583" y="80790"/>
                  </a:cubicBezTo>
                  <a:cubicBezTo>
                    <a:pt x="143387" y="81810"/>
                    <a:pt x="139148" y="82710"/>
                    <a:pt x="135037" y="84009"/>
                  </a:cubicBezTo>
                  <a:cubicBezTo>
                    <a:pt x="121116" y="88402"/>
                    <a:pt x="108626" y="95093"/>
                    <a:pt x="99003" y="106490"/>
                  </a:cubicBezTo>
                  <a:cubicBezTo>
                    <a:pt x="93855" y="112585"/>
                    <a:pt x="90508" y="119516"/>
                    <a:pt x="88167" y="127039"/>
                  </a:cubicBezTo>
                  <a:cubicBezTo>
                    <a:pt x="85651" y="135114"/>
                    <a:pt x="80941" y="141175"/>
                    <a:pt x="74070" y="146511"/>
                  </a:cubicBezTo>
                  <a:cubicBezTo>
                    <a:pt x="51121" y="164320"/>
                    <a:pt x="40363" y="188250"/>
                    <a:pt x="41207" y="217286"/>
                  </a:cubicBezTo>
                  <a:cubicBezTo>
                    <a:pt x="41640" y="232215"/>
                    <a:pt x="44756" y="246642"/>
                    <a:pt x="50873" y="260268"/>
                  </a:cubicBezTo>
                  <a:cubicBezTo>
                    <a:pt x="54580" y="268532"/>
                    <a:pt x="55052" y="276710"/>
                    <a:pt x="53136" y="285471"/>
                  </a:cubicBezTo>
                  <a:cubicBezTo>
                    <a:pt x="49690" y="301185"/>
                    <a:pt x="43513" y="315959"/>
                    <a:pt x="38018" y="330957"/>
                  </a:cubicBezTo>
                  <a:cubicBezTo>
                    <a:pt x="33488" y="343314"/>
                    <a:pt x="28923" y="355568"/>
                    <a:pt x="27856" y="368860"/>
                  </a:cubicBezTo>
                  <a:cubicBezTo>
                    <a:pt x="26017" y="391753"/>
                    <a:pt x="29129" y="413990"/>
                    <a:pt x="37332" y="435331"/>
                  </a:cubicBezTo>
                  <a:cubicBezTo>
                    <a:pt x="45781" y="457307"/>
                    <a:pt x="51618" y="479741"/>
                    <a:pt x="53466" y="503264"/>
                  </a:cubicBezTo>
                  <a:cubicBezTo>
                    <a:pt x="54623" y="517983"/>
                    <a:pt x="56363" y="532668"/>
                    <a:pt x="61627" y="548853"/>
                  </a:cubicBezTo>
                  <a:cubicBezTo>
                    <a:pt x="61588" y="548758"/>
                    <a:pt x="62150" y="550756"/>
                    <a:pt x="63161" y="552487"/>
                  </a:cubicBezTo>
                  <a:cubicBezTo>
                    <a:pt x="66916" y="558904"/>
                    <a:pt x="70739" y="560100"/>
                    <a:pt x="77567" y="557648"/>
                  </a:cubicBezTo>
                  <a:cubicBezTo>
                    <a:pt x="84070" y="555316"/>
                    <a:pt x="87280" y="550957"/>
                    <a:pt x="88137" y="544018"/>
                  </a:cubicBezTo>
                  <a:cubicBezTo>
                    <a:pt x="90983" y="521022"/>
                    <a:pt x="97396" y="499051"/>
                    <a:pt x="107811" y="478267"/>
                  </a:cubicBezTo>
                  <a:cubicBezTo>
                    <a:pt x="110932" y="472039"/>
                    <a:pt x="113465" y="465498"/>
                    <a:pt x="115968" y="458983"/>
                  </a:cubicBezTo>
                  <a:cubicBezTo>
                    <a:pt x="123443" y="439523"/>
                    <a:pt x="126954" y="419502"/>
                    <a:pt x="124189" y="398624"/>
                  </a:cubicBezTo>
                  <a:cubicBezTo>
                    <a:pt x="123002" y="389666"/>
                    <a:pt x="121266" y="380840"/>
                    <a:pt x="118818" y="372118"/>
                  </a:cubicBezTo>
                  <a:cubicBezTo>
                    <a:pt x="115372" y="359851"/>
                    <a:pt x="112372" y="347605"/>
                    <a:pt x="116109" y="334639"/>
                  </a:cubicBezTo>
                  <a:cubicBezTo>
                    <a:pt x="118883" y="325025"/>
                    <a:pt x="122736" y="316062"/>
                    <a:pt x="128809" y="308188"/>
                  </a:cubicBezTo>
                  <a:cubicBezTo>
                    <a:pt x="135106" y="300027"/>
                    <a:pt x="140460" y="291343"/>
                    <a:pt x="145393" y="282308"/>
                  </a:cubicBezTo>
                  <a:cubicBezTo>
                    <a:pt x="153365" y="267705"/>
                    <a:pt x="156147" y="252244"/>
                    <a:pt x="153618" y="235935"/>
                  </a:cubicBezTo>
                  <a:cubicBezTo>
                    <a:pt x="151325" y="221156"/>
                    <a:pt x="145342" y="207603"/>
                    <a:pt x="137883" y="194800"/>
                  </a:cubicBezTo>
                  <a:cubicBezTo>
                    <a:pt x="132174" y="184993"/>
                    <a:pt x="128398" y="174672"/>
                    <a:pt x="128192" y="163407"/>
                  </a:cubicBezTo>
                  <a:cubicBezTo>
                    <a:pt x="127802" y="142353"/>
                    <a:pt x="133027" y="122718"/>
                    <a:pt x="144879" y="105127"/>
                  </a:cubicBezTo>
                  <a:cubicBezTo>
                    <a:pt x="146143" y="103254"/>
                    <a:pt x="147532" y="101467"/>
                    <a:pt x="148921" y="99679"/>
                  </a:cubicBezTo>
                  <a:cubicBezTo>
                    <a:pt x="150125" y="114686"/>
                    <a:pt x="151625" y="129670"/>
                    <a:pt x="153691" y="144604"/>
                  </a:cubicBezTo>
                  <a:cubicBezTo>
                    <a:pt x="157339" y="171024"/>
                    <a:pt x="161715" y="197295"/>
                    <a:pt x="168393" y="223175"/>
                  </a:cubicBezTo>
                  <a:cubicBezTo>
                    <a:pt x="172795" y="240234"/>
                    <a:pt x="176558" y="257465"/>
                    <a:pt x="180244" y="274700"/>
                  </a:cubicBezTo>
                  <a:cubicBezTo>
                    <a:pt x="185397" y="298788"/>
                    <a:pt x="188431" y="323242"/>
                    <a:pt x="192045" y="347587"/>
                  </a:cubicBezTo>
                  <a:cubicBezTo>
                    <a:pt x="193789" y="359362"/>
                    <a:pt x="195263" y="371175"/>
                    <a:pt x="197252" y="382906"/>
                  </a:cubicBezTo>
                  <a:cubicBezTo>
                    <a:pt x="198157" y="388230"/>
                    <a:pt x="197771" y="392272"/>
                    <a:pt x="192816" y="395705"/>
                  </a:cubicBezTo>
                  <a:cubicBezTo>
                    <a:pt x="187051" y="399700"/>
                    <a:pt x="183082" y="405606"/>
                    <a:pt x="178860" y="411187"/>
                  </a:cubicBezTo>
                  <a:cubicBezTo>
                    <a:pt x="169859" y="423103"/>
                    <a:pt x="163395" y="436326"/>
                    <a:pt x="158153" y="450213"/>
                  </a:cubicBezTo>
                  <a:cubicBezTo>
                    <a:pt x="149255" y="473783"/>
                    <a:pt x="145427" y="497924"/>
                    <a:pt x="145942" y="522552"/>
                  </a:cubicBezTo>
                  <a:cubicBezTo>
                    <a:pt x="143357" y="526033"/>
                    <a:pt x="140901" y="529616"/>
                    <a:pt x="138831" y="533397"/>
                  </a:cubicBezTo>
                  <a:cubicBezTo>
                    <a:pt x="129572" y="550280"/>
                    <a:pt x="115685" y="561926"/>
                    <a:pt x="98369" y="569641"/>
                  </a:cubicBezTo>
                  <a:cubicBezTo>
                    <a:pt x="92706" y="572166"/>
                    <a:pt x="87524" y="575389"/>
                    <a:pt x="82274" y="578561"/>
                  </a:cubicBezTo>
                  <a:cubicBezTo>
                    <a:pt x="71099" y="585316"/>
                    <a:pt x="65107" y="594930"/>
                    <a:pt x="66663" y="608239"/>
                  </a:cubicBezTo>
                  <a:cubicBezTo>
                    <a:pt x="67996" y="619653"/>
                    <a:pt x="63817" y="629186"/>
                    <a:pt x="57268" y="637930"/>
                  </a:cubicBezTo>
                  <a:cubicBezTo>
                    <a:pt x="52356" y="644483"/>
                    <a:pt x="47058" y="650750"/>
                    <a:pt x="41863" y="657089"/>
                  </a:cubicBezTo>
                  <a:cubicBezTo>
                    <a:pt x="32510" y="668499"/>
                    <a:pt x="23158" y="679913"/>
                    <a:pt x="13702" y="691242"/>
                  </a:cubicBezTo>
                  <a:cubicBezTo>
                    <a:pt x="9176" y="696668"/>
                    <a:pt x="6086" y="703008"/>
                    <a:pt x="3257" y="709279"/>
                  </a:cubicBezTo>
                  <a:cubicBezTo>
                    <a:pt x="-524" y="717671"/>
                    <a:pt x="-1458" y="726676"/>
                    <a:pt x="2854" y="735489"/>
                  </a:cubicBezTo>
                  <a:cubicBezTo>
                    <a:pt x="4654" y="739171"/>
                    <a:pt x="5910" y="743187"/>
                    <a:pt x="8130" y="746586"/>
                  </a:cubicBezTo>
                  <a:cubicBezTo>
                    <a:pt x="16270" y="759063"/>
                    <a:pt x="20963" y="773109"/>
                    <a:pt x="27045" y="786530"/>
                  </a:cubicBezTo>
                  <a:cubicBezTo>
                    <a:pt x="32107" y="797699"/>
                    <a:pt x="34143" y="809101"/>
                    <a:pt x="32630" y="821248"/>
                  </a:cubicBezTo>
                  <a:cubicBezTo>
                    <a:pt x="32232" y="824463"/>
                    <a:pt x="32219" y="827815"/>
                    <a:pt x="32643" y="831025"/>
                  </a:cubicBezTo>
                  <a:cubicBezTo>
                    <a:pt x="33166" y="834977"/>
                    <a:pt x="37800" y="837000"/>
                    <a:pt x="41173" y="834853"/>
                  </a:cubicBezTo>
                  <a:cubicBezTo>
                    <a:pt x="43213" y="833554"/>
                    <a:pt x="44992" y="831788"/>
                    <a:pt x="46741" y="830087"/>
                  </a:cubicBezTo>
                  <a:cubicBezTo>
                    <a:pt x="76950" y="800747"/>
                    <a:pt x="94159" y="764725"/>
                    <a:pt x="101167" y="723565"/>
                  </a:cubicBezTo>
                  <a:cubicBezTo>
                    <a:pt x="104408" y="704559"/>
                    <a:pt x="106474" y="685395"/>
                    <a:pt x="107528" y="666146"/>
                  </a:cubicBezTo>
                  <a:cubicBezTo>
                    <a:pt x="108261" y="652777"/>
                    <a:pt x="112899" y="641449"/>
                    <a:pt x="123717" y="633043"/>
                  </a:cubicBezTo>
                  <a:cubicBezTo>
                    <a:pt x="125976" y="631286"/>
                    <a:pt x="127948" y="629164"/>
                    <a:pt x="130113" y="627278"/>
                  </a:cubicBezTo>
                  <a:cubicBezTo>
                    <a:pt x="146075" y="613374"/>
                    <a:pt x="156160" y="596113"/>
                    <a:pt x="161265" y="575505"/>
                  </a:cubicBezTo>
                  <a:cubicBezTo>
                    <a:pt x="165731" y="557472"/>
                    <a:pt x="165071" y="539989"/>
                    <a:pt x="158342" y="520902"/>
                  </a:cubicBezTo>
                  <a:cubicBezTo>
                    <a:pt x="157712" y="519483"/>
                    <a:pt x="157004" y="518373"/>
                    <a:pt x="156237" y="517584"/>
                  </a:cubicBezTo>
                  <a:cubicBezTo>
                    <a:pt x="157780" y="495335"/>
                    <a:pt x="162225" y="473762"/>
                    <a:pt x="170635" y="452901"/>
                  </a:cubicBezTo>
                  <a:cubicBezTo>
                    <a:pt x="177013" y="437080"/>
                    <a:pt x="185962" y="423038"/>
                    <a:pt x="197167" y="410325"/>
                  </a:cubicBezTo>
                  <a:cubicBezTo>
                    <a:pt x="197934" y="409455"/>
                    <a:pt x="199121" y="408461"/>
                    <a:pt x="200141" y="408427"/>
                  </a:cubicBezTo>
                  <a:cubicBezTo>
                    <a:pt x="201599" y="408380"/>
                    <a:pt x="201680" y="410004"/>
                    <a:pt x="201886" y="411213"/>
                  </a:cubicBezTo>
                  <a:cubicBezTo>
                    <a:pt x="202717" y="416060"/>
                    <a:pt x="203485" y="420925"/>
                    <a:pt x="204419" y="425752"/>
                  </a:cubicBezTo>
                  <a:cubicBezTo>
                    <a:pt x="210261" y="456008"/>
                    <a:pt x="214672" y="486526"/>
                    <a:pt x="221911" y="516517"/>
                  </a:cubicBezTo>
                  <a:cubicBezTo>
                    <a:pt x="219129" y="518429"/>
                    <a:pt x="217616" y="521283"/>
                    <a:pt x="216262" y="524224"/>
                  </a:cubicBezTo>
                  <a:cubicBezTo>
                    <a:pt x="212786" y="531755"/>
                    <a:pt x="210938" y="539766"/>
                    <a:pt x="210081" y="547940"/>
                  </a:cubicBezTo>
                  <a:cubicBezTo>
                    <a:pt x="208718" y="560936"/>
                    <a:pt x="204187" y="572569"/>
                    <a:pt x="196369" y="583001"/>
                  </a:cubicBezTo>
                  <a:cubicBezTo>
                    <a:pt x="194158" y="585950"/>
                    <a:pt x="192160" y="589070"/>
                    <a:pt x="190201" y="592195"/>
                  </a:cubicBezTo>
                  <a:cubicBezTo>
                    <a:pt x="183961" y="602148"/>
                    <a:pt x="180429" y="613052"/>
                    <a:pt x="180296" y="624762"/>
                  </a:cubicBezTo>
                  <a:cubicBezTo>
                    <a:pt x="180125" y="640047"/>
                    <a:pt x="181826" y="655122"/>
                    <a:pt x="189027" y="668966"/>
                  </a:cubicBezTo>
                  <a:cubicBezTo>
                    <a:pt x="195516" y="681444"/>
                    <a:pt x="195941" y="693882"/>
                    <a:pt x="190369" y="706844"/>
                  </a:cubicBezTo>
                  <a:cubicBezTo>
                    <a:pt x="183956" y="721751"/>
                    <a:pt x="182542" y="736286"/>
                    <a:pt x="184775" y="750504"/>
                  </a:cubicBezTo>
                  <a:cubicBezTo>
                    <a:pt x="178333" y="755291"/>
                    <a:pt x="173206" y="761472"/>
                    <a:pt x="169627" y="769715"/>
                  </a:cubicBezTo>
                  <a:cubicBezTo>
                    <a:pt x="166520" y="776873"/>
                    <a:pt x="163490" y="784048"/>
                    <a:pt x="162847" y="791969"/>
                  </a:cubicBezTo>
                  <a:cubicBezTo>
                    <a:pt x="162289" y="798810"/>
                    <a:pt x="159126" y="804425"/>
                    <a:pt x="154621" y="809448"/>
                  </a:cubicBezTo>
                  <a:cubicBezTo>
                    <a:pt x="149418" y="815247"/>
                    <a:pt x="144249" y="821085"/>
                    <a:pt x="139225" y="827039"/>
                  </a:cubicBezTo>
                  <a:cubicBezTo>
                    <a:pt x="133109" y="834296"/>
                    <a:pt x="127674" y="842187"/>
                    <a:pt x="124926" y="851256"/>
                  </a:cubicBezTo>
                  <a:cubicBezTo>
                    <a:pt x="118458" y="872627"/>
                    <a:pt x="117211" y="894084"/>
                    <a:pt x="127386" y="914830"/>
                  </a:cubicBezTo>
                  <a:cubicBezTo>
                    <a:pt x="134587" y="929510"/>
                    <a:pt x="133876" y="944066"/>
                    <a:pt x="128274" y="958927"/>
                  </a:cubicBezTo>
                  <a:cubicBezTo>
                    <a:pt x="125535" y="966205"/>
                    <a:pt x="123083" y="973599"/>
                    <a:pt x="120743" y="981014"/>
                  </a:cubicBezTo>
                  <a:cubicBezTo>
                    <a:pt x="113345" y="1004507"/>
                    <a:pt x="116101" y="1027408"/>
                    <a:pt x="126701" y="1049101"/>
                  </a:cubicBezTo>
                  <a:cubicBezTo>
                    <a:pt x="131000" y="1057901"/>
                    <a:pt x="135286" y="1066756"/>
                    <a:pt x="139709" y="1075521"/>
                  </a:cubicBezTo>
                  <a:cubicBezTo>
                    <a:pt x="140995" y="1078076"/>
                    <a:pt x="142526" y="1080506"/>
                    <a:pt x="143914" y="1083010"/>
                  </a:cubicBezTo>
                  <a:cubicBezTo>
                    <a:pt x="153627" y="1100536"/>
                    <a:pt x="165414" y="1116965"/>
                    <a:pt x="172032" y="1136129"/>
                  </a:cubicBezTo>
                  <a:cubicBezTo>
                    <a:pt x="172568" y="1137676"/>
                    <a:pt x="173245" y="1139194"/>
                    <a:pt x="174051" y="1140612"/>
                  </a:cubicBezTo>
                  <a:cubicBezTo>
                    <a:pt x="175988" y="1144016"/>
                    <a:pt x="178697" y="1146446"/>
                    <a:pt x="182889" y="1146155"/>
                  </a:cubicBezTo>
                  <a:cubicBezTo>
                    <a:pt x="186940" y="1145872"/>
                    <a:pt x="187921" y="1142400"/>
                    <a:pt x="189177" y="1139421"/>
                  </a:cubicBezTo>
                  <a:cubicBezTo>
                    <a:pt x="190772" y="1135645"/>
                    <a:pt x="192615" y="1131899"/>
                    <a:pt x="193596" y="1127951"/>
                  </a:cubicBezTo>
                  <a:cubicBezTo>
                    <a:pt x="195388" y="1120724"/>
                    <a:pt x="198418" y="1114012"/>
                    <a:pt x="201239" y="1107197"/>
                  </a:cubicBezTo>
                  <a:cubicBezTo>
                    <a:pt x="206099" y="1095461"/>
                    <a:pt x="211736" y="1084068"/>
                    <a:pt x="216948" y="1072504"/>
                  </a:cubicBezTo>
                  <a:cubicBezTo>
                    <a:pt x="230419" y="1042599"/>
                    <a:pt x="242837" y="1012235"/>
                    <a:pt x="251045" y="980345"/>
                  </a:cubicBezTo>
                  <a:cubicBezTo>
                    <a:pt x="252798" y="973530"/>
                    <a:pt x="255777" y="967276"/>
                    <a:pt x="260436" y="961863"/>
                  </a:cubicBezTo>
                  <a:cubicBezTo>
                    <a:pt x="262836" y="959072"/>
                    <a:pt x="264868" y="955969"/>
                    <a:pt x="267135" y="953059"/>
                  </a:cubicBezTo>
                  <a:cubicBezTo>
                    <a:pt x="278524" y="938460"/>
                    <a:pt x="285755" y="922211"/>
                    <a:pt x="286539" y="903493"/>
                  </a:cubicBezTo>
                  <a:cubicBezTo>
                    <a:pt x="287006" y="892439"/>
                    <a:pt x="287731" y="881354"/>
                    <a:pt x="287358" y="870317"/>
                  </a:cubicBezTo>
                  <a:cubicBezTo>
                    <a:pt x="287006" y="859872"/>
                    <a:pt x="290294" y="851033"/>
                    <a:pt x="296260" y="842855"/>
                  </a:cubicBezTo>
                  <a:cubicBezTo>
                    <a:pt x="297709" y="840871"/>
                    <a:pt x="299295" y="838967"/>
                    <a:pt x="300602" y="836893"/>
                  </a:cubicBezTo>
                  <a:cubicBezTo>
                    <a:pt x="306946" y="826825"/>
                    <a:pt x="310397" y="815916"/>
                    <a:pt x="307628" y="804086"/>
                  </a:cubicBezTo>
                  <a:cubicBezTo>
                    <a:pt x="305489" y="794948"/>
                    <a:pt x="303843" y="785608"/>
                    <a:pt x="299647" y="776268"/>
                  </a:cubicBezTo>
                  <a:cubicBezTo>
                    <a:pt x="297594" y="769346"/>
                    <a:pt x="292951" y="763067"/>
                    <a:pt x="288267" y="756834"/>
                  </a:cubicBezTo>
                  <a:cubicBezTo>
                    <a:pt x="285721" y="753453"/>
                    <a:pt x="283093" y="750135"/>
                    <a:pt x="280483" y="746800"/>
                  </a:cubicBezTo>
                  <a:cubicBezTo>
                    <a:pt x="280817" y="746359"/>
                    <a:pt x="281164" y="745926"/>
                    <a:pt x="281490" y="745476"/>
                  </a:cubicBezTo>
                  <a:cubicBezTo>
                    <a:pt x="292741" y="729998"/>
                    <a:pt x="297182" y="713290"/>
                    <a:pt x="296153" y="695995"/>
                  </a:cubicBezTo>
                  <a:cubicBezTo>
                    <a:pt x="298502" y="701958"/>
                    <a:pt x="300855" y="707916"/>
                    <a:pt x="303290" y="713826"/>
                  </a:cubicBezTo>
                  <a:cubicBezTo>
                    <a:pt x="306097" y="720654"/>
                    <a:pt x="309226" y="727495"/>
                    <a:pt x="310855" y="734636"/>
                  </a:cubicBezTo>
                  <a:cubicBezTo>
                    <a:pt x="314601" y="751099"/>
                    <a:pt x="321472" y="766496"/>
                    <a:pt x="326478" y="782526"/>
                  </a:cubicBezTo>
                  <a:cubicBezTo>
                    <a:pt x="332586" y="802076"/>
                    <a:pt x="338278" y="821758"/>
                    <a:pt x="344365" y="841312"/>
                  </a:cubicBezTo>
                  <a:cubicBezTo>
                    <a:pt x="345445" y="844771"/>
                    <a:pt x="345749" y="848582"/>
                    <a:pt x="345788" y="852238"/>
                  </a:cubicBezTo>
                  <a:cubicBezTo>
                    <a:pt x="345934" y="865774"/>
                    <a:pt x="346307" y="879305"/>
                    <a:pt x="345291" y="892841"/>
                  </a:cubicBezTo>
                  <a:cubicBezTo>
                    <a:pt x="343482" y="917003"/>
                    <a:pt x="341510" y="941130"/>
                    <a:pt x="336770" y="964940"/>
                  </a:cubicBezTo>
                  <a:cubicBezTo>
                    <a:pt x="336238" y="967589"/>
                    <a:pt x="335891" y="970281"/>
                    <a:pt x="335600" y="972973"/>
                  </a:cubicBezTo>
                  <a:cubicBezTo>
                    <a:pt x="335373" y="973050"/>
                    <a:pt x="335158" y="973089"/>
                    <a:pt x="334922" y="973174"/>
                  </a:cubicBezTo>
                  <a:cubicBezTo>
                    <a:pt x="328780" y="975485"/>
                    <a:pt x="325167" y="980564"/>
                    <a:pt x="321781" y="985682"/>
                  </a:cubicBezTo>
                  <a:cubicBezTo>
                    <a:pt x="310898" y="1002145"/>
                    <a:pt x="298305" y="1017280"/>
                    <a:pt x="286218" y="1032830"/>
                  </a:cubicBezTo>
                  <a:cubicBezTo>
                    <a:pt x="266608" y="1058059"/>
                    <a:pt x="254182" y="1086091"/>
                    <a:pt x="254958" y="1118963"/>
                  </a:cubicBezTo>
                  <a:cubicBezTo>
                    <a:pt x="255352" y="1135730"/>
                    <a:pt x="249519" y="1151169"/>
                    <a:pt x="242489" y="1166081"/>
                  </a:cubicBezTo>
                  <a:cubicBezTo>
                    <a:pt x="236540" y="1178704"/>
                    <a:pt x="230891" y="1191417"/>
                    <a:pt x="226515" y="1204696"/>
                  </a:cubicBezTo>
                  <a:cubicBezTo>
                    <a:pt x="218212" y="1229878"/>
                    <a:pt x="218371" y="1255677"/>
                    <a:pt x="221714" y="1281437"/>
                  </a:cubicBezTo>
                  <a:cubicBezTo>
                    <a:pt x="225096" y="1307489"/>
                    <a:pt x="228105" y="1333541"/>
                    <a:pt x="229631" y="1359764"/>
                  </a:cubicBezTo>
                  <a:cubicBezTo>
                    <a:pt x="229798" y="1362619"/>
                    <a:pt x="229999" y="1365568"/>
                    <a:pt x="230869" y="1368255"/>
                  </a:cubicBezTo>
                  <a:cubicBezTo>
                    <a:pt x="232717" y="1374102"/>
                    <a:pt x="239549" y="1375482"/>
                    <a:pt x="243531" y="1370917"/>
                  </a:cubicBezTo>
                  <a:close/>
                </a:path>
              </a:pathLst>
            </a:custGeom>
            <a:grpFill/>
            <a:ln w="12700" cap="flat">
              <a:gradFill>
                <a:gsLst>
                  <a:gs pos="0">
                    <a:srgbClr val="FEDBD0"/>
                  </a:gs>
                  <a:gs pos="100000">
                    <a:srgbClr val="FEDBD0">
                      <a:alpha val="0"/>
                    </a:srgb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2914E3-B61C-8532-291D-1CDB97509946}"/>
              </a:ext>
            </a:extLst>
          </p:cNvPr>
          <p:cNvGrpSpPr/>
          <p:nvPr userDrawn="1"/>
        </p:nvGrpSpPr>
        <p:grpSpPr>
          <a:xfrm>
            <a:off x="-484005" y="-225876"/>
            <a:ext cx="2914062" cy="1988455"/>
            <a:chOff x="-885371" y="-406400"/>
            <a:chExt cx="5295383" cy="3613386"/>
          </a:xfrm>
        </p:grpSpPr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BC5FA0E6-9FF4-5215-A6E3-3F47F338CE81}"/>
                </a:ext>
              </a:extLst>
            </p:cNvPr>
            <p:cNvSpPr/>
            <p:nvPr/>
          </p:nvSpPr>
          <p:spPr>
            <a:xfrm>
              <a:off x="1" y="1"/>
              <a:ext cx="4410011" cy="3206985"/>
            </a:xfrm>
            <a:custGeom>
              <a:avLst/>
              <a:gdLst>
                <a:gd name="connsiteX0" fmla="*/ 0 w 4410011"/>
                <a:gd name="connsiteY0" fmla="*/ 0 h 3206985"/>
                <a:gd name="connsiteX1" fmla="*/ 4410011 w 4410011"/>
                <a:gd name="connsiteY1" fmla="*/ 0 h 3206985"/>
                <a:gd name="connsiteX2" fmla="*/ 4394395 w 4410011"/>
                <a:gd name="connsiteY2" fmla="*/ 51812 h 3206985"/>
                <a:gd name="connsiteX3" fmla="*/ 4343401 w 4410011"/>
                <a:gd name="connsiteY3" fmla="*/ 152400 h 3206985"/>
                <a:gd name="connsiteX4" fmla="*/ 1676400 w 4410011"/>
                <a:gd name="connsiteY4" fmla="*/ 1085850 h 3206985"/>
                <a:gd name="connsiteX5" fmla="*/ 895350 w 4410011"/>
                <a:gd name="connsiteY5" fmla="*/ 3105150 h 3206985"/>
                <a:gd name="connsiteX6" fmla="*/ 46137 w 4410011"/>
                <a:gd name="connsiteY6" fmla="*/ 2960043 h 3206985"/>
                <a:gd name="connsiteX7" fmla="*/ 0 w 4410011"/>
                <a:gd name="connsiteY7" fmla="*/ 2926170 h 320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0011" h="3206985">
                  <a:moveTo>
                    <a:pt x="0" y="0"/>
                  </a:moveTo>
                  <a:lnTo>
                    <a:pt x="4410011" y="0"/>
                  </a:lnTo>
                  <a:lnTo>
                    <a:pt x="4394395" y="51812"/>
                  </a:lnTo>
                  <a:cubicBezTo>
                    <a:pt x="4380570" y="86500"/>
                    <a:pt x="4363641" y="120055"/>
                    <a:pt x="4343401" y="152400"/>
                  </a:cubicBezTo>
                  <a:cubicBezTo>
                    <a:pt x="4019550" y="669925"/>
                    <a:pt x="2251075" y="593725"/>
                    <a:pt x="1676400" y="1085850"/>
                  </a:cubicBezTo>
                  <a:cubicBezTo>
                    <a:pt x="1101725" y="1577975"/>
                    <a:pt x="1219200" y="2832100"/>
                    <a:pt x="895350" y="3105150"/>
                  </a:cubicBezTo>
                  <a:cubicBezTo>
                    <a:pt x="652463" y="3309938"/>
                    <a:pt x="355997" y="3177183"/>
                    <a:pt x="46137" y="2960043"/>
                  </a:cubicBezTo>
                  <a:lnTo>
                    <a:pt x="0" y="2926170"/>
                  </a:lnTo>
                  <a:close/>
                </a:path>
              </a:pathLst>
            </a:custGeom>
            <a:solidFill>
              <a:srgbClr val="83C4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ABA9AFDD-D419-D1C9-F458-59B9F88D3576}"/>
                </a:ext>
              </a:extLst>
            </p:cNvPr>
            <p:cNvSpPr/>
            <p:nvPr/>
          </p:nvSpPr>
          <p:spPr>
            <a:xfrm>
              <a:off x="-885371" y="-333829"/>
              <a:ext cx="4780694" cy="2902125"/>
            </a:xfrm>
            <a:custGeom>
              <a:avLst/>
              <a:gdLst>
                <a:gd name="connsiteX0" fmla="*/ 0 w 4780694"/>
                <a:gd name="connsiteY0" fmla="*/ 2540000 h 2902125"/>
                <a:gd name="connsiteX1" fmla="*/ 2438400 w 4780694"/>
                <a:gd name="connsiteY1" fmla="*/ 2844800 h 2902125"/>
                <a:gd name="connsiteX2" fmla="*/ 3120571 w 4780694"/>
                <a:gd name="connsiteY2" fmla="*/ 1524000 h 2902125"/>
                <a:gd name="connsiteX3" fmla="*/ 4717142 w 4780694"/>
                <a:gd name="connsiteY3" fmla="*/ 1088572 h 2902125"/>
                <a:gd name="connsiteX4" fmla="*/ 4310742 w 4780694"/>
                <a:gd name="connsiteY4" fmla="*/ 0 h 290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0694" h="2902125">
                  <a:moveTo>
                    <a:pt x="0" y="2540000"/>
                  </a:moveTo>
                  <a:cubicBezTo>
                    <a:pt x="959152" y="2777066"/>
                    <a:pt x="1918305" y="3014133"/>
                    <a:pt x="2438400" y="2844800"/>
                  </a:cubicBezTo>
                  <a:cubicBezTo>
                    <a:pt x="2958495" y="2675467"/>
                    <a:pt x="2740781" y="1816705"/>
                    <a:pt x="3120571" y="1524000"/>
                  </a:cubicBezTo>
                  <a:cubicBezTo>
                    <a:pt x="3500361" y="1231295"/>
                    <a:pt x="4518780" y="1342572"/>
                    <a:pt x="4717142" y="1088572"/>
                  </a:cubicBezTo>
                  <a:cubicBezTo>
                    <a:pt x="4915504" y="834572"/>
                    <a:pt x="4613123" y="417286"/>
                    <a:pt x="4310742" y="0"/>
                  </a:cubicBez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  <a:alpha val="4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58F7CF62-DA3A-50D1-2621-7161D2D6FC65}"/>
                </a:ext>
              </a:extLst>
            </p:cNvPr>
            <p:cNvSpPr/>
            <p:nvPr/>
          </p:nvSpPr>
          <p:spPr>
            <a:xfrm>
              <a:off x="-740229" y="-406400"/>
              <a:ext cx="3280229" cy="1852887"/>
            </a:xfrm>
            <a:custGeom>
              <a:avLst/>
              <a:gdLst>
                <a:gd name="connsiteX0" fmla="*/ 0 w 3280229"/>
                <a:gd name="connsiteY0" fmla="*/ 1611086 h 1852887"/>
                <a:gd name="connsiteX1" fmla="*/ 1088572 w 3280229"/>
                <a:gd name="connsiteY1" fmla="*/ 1814286 h 1852887"/>
                <a:gd name="connsiteX2" fmla="*/ 1799772 w 3280229"/>
                <a:gd name="connsiteY2" fmla="*/ 928914 h 1852887"/>
                <a:gd name="connsiteX3" fmla="*/ 2902858 w 3280229"/>
                <a:gd name="connsiteY3" fmla="*/ 783771 h 1852887"/>
                <a:gd name="connsiteX4" fmla="*/ 3280229 w 3280229"/>
                <a:gd name="connsiteY4" fmla="*/ 0 h 185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0229" h="1852887">
                  <a:moveTo>
                    <a:pt x="0" y="1611086"/>
                  </a:moveTo>
                  <a:cubicBezTo>
                    <a:pt x="394305" y="1769533"/>
                    <a:pt x="788610" y="1927981"/>
                    <a:pt x="1088572" y="1814286"/>
                  </a:cubicBezTo>
                  <a:cubicBezTo>
                    <a:pt x="1388534" y="1700591"/>
                    <a:pt x="1497391" y="1100666"/>
                    <a:pt x="1799772" y="928914"/>
                  </a:cubicBezTo>
                  <a:cubicBezTo>
                    <a:pt x="2102153" y="757162"/>
                    <a:pt x="2656115" y="938590"/>
                    <a:pt x="2902858" y="783771"/>
                  </a:cubicBezTo>
                  <a:cubicBezTo>
                    <a:pt x="3149601" y="628952"/>
                    <a:pt x="3214915" y="314476"/>
                    <a:pt x="3280229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405CE35-42E4-B4D7-275A-C7613F3E41D6}"/>
              </a:ext>
            </a:extLst>
          </p:cNvPr>
          <p:cNvGrpSpPr/>
          <p:nvPr userDrawn="1"/>
        </p:nvGrpSpPr>
        <p:grpSpPr>
          <a:xfrm>
            <a:off x="9710059" y="4309442"/>
            <a:ext cx="2699658" cy="2703682"/>
            <a:chOff x="8280400" y="2819400"/>
            <a:chExt cx="4259944" cy="4266294"/>
          </a:xfrm>
        </p:grpSpPr>
        <p:sp>
          <p:nvSpPr>
            <p:cNvPr id="63" name="任意多边形: 形状 62" descr="D:\51PPT模板网\51pptmoban.com\图片.jpg">
              <a:extLst>
                <a:ext uri="{FF2B5EF4-FFF2-40B4-BE49-F238E27FC236}">
                  <a16:creationId xmlns:a16="http://schemas.microsoft.com/office/drawing/2014/main" id="{8E140EEC-AD04-B1D3-14FB-D6D449BE71D6}"/>
                </a:ext>
              </a:extLst>
            </p:cNvPr>
            <p:cNvSpPr/>
            <p:nvPr/>
          </p:nvSpPr>
          <p:spPr>
            <a:xfrm>
              <a:off x="8737316" y="3803492"/>
              <a:ext cx="3454684" cy="3054509"/>
            </a:xfrm>
            <a:custGeom>
              <a:avLst/>
              <a:gdLst>
                <a:gd name="connsiteX0" fmla="*/ 5630064 w 5630064"/>
                <a:gd name="connsiteY0" fmla="*/ 0 h 4977903"/>
                <a:gd name="connsiteX1" fmla="*/ 5630064 w 5630064"/>
                <a:gd name="connsiteY1" fmla="*/ 4977903 h 4977903"/>
                <a:gd name="connsiteX2" fmla="*/ 1168855 w 5630064"/>
                <a:gd name="connsiteY2" fmla="*/ 4977903 h 4977903"/>
                <a:gd name="connsiteX3" fmla="*/ 1144072 w 5630064"/>
                <a:gd name="connsiteY3" fmla="*/ 4967127 h 4977903"/>
                <a:gd name="connsiteX4" fmla="*/ 1854541 w 5630064"/>
                <a:gd name="connsiteY4" fmla="*/ 2403486 h 4977903"/>
                <a:gd name="connsiteX5" fmla="*/ 5537006 w 5630064"/>
                <a:gd name="connsiteY5" fmla="*/ 161242 h 497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0064" h="4977903">
                  <a:moveTo>
                    <a:pt x="5630064" y="0"/>
                  </a:moveTo>
                  <a:lnTo>
                    <a:pt x="5630064" y="4977903"/>
                  </a:lnTo>
                  <a:lnTo>
                    <a:pt x="1168855" y="4977903"/>
                  </a:lnTo>
                  <a:lnTo>
                    <a:pt x="1144072" y="4967127"/>
                  </a:lnTo>
                  <a:cubicBezTo>
                    <a:pt x="-676587" y="4128678"/>
                    <a:pt x="-239466" y="2839894"/>
                    <a:pt x="1854541" y="2403486"/>
                  </a:cubicBezTo>
                  <a:cubicBezTo>
                    <a:pt x="4139862" y="1927070"/>
                    <a:pt x="5092133" y="889851"/>
                    <a:pt x="5537006" y="161242"/>
                  </a:cubicBezTo>
                  <a:close/>
                </a:path>
              </a:pathLst>
            </a:custGeom>
            <a:solidFill>
              <a:srgbClr val="83C4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C1B0E7A0-478A-DDDF-8879-62B03C9855F0}"/>
                </a:ext>
              </a:extLst>
            </p:cNvPr>
            <p:cNvSpPr/>
            <p:nvPr/>
          </p:nvSpPr>
          <p:spPr>
            <a:xfrm>
              <a:off x="10020788" y="5500914"/>
              <a:ext cx="2519556" cy="1584780"/>
            </a:xfrm>
            <a:custGeom>
              <a:avLst/>
              <a:gdLst>
                <a:gd name="connsiteX0" fmla="*/ 365524 w 2557181"/>
                <a:gd name="connsiteY0" fmla="*/ 1524000 h 1584780"/>
                <a:gd name="connsiteX1" fmla="*/ 321981 w 2557181"/>
                <a:gd name="connsiteY1" fmla="*/ 1465943 h 1584780"/>
                <a:gd name="connsiteX2" fmla="*/ 133295 w 2557181"/>
                <a:gd name="connsiteY2" fmla="*/ 449943 h 1584780"/>
                <a:gd name="connsiteX3" fmla="*/ 2557181 w 2557181"/>
                <a:gd name="connsiteY3" fmla="*/ 0 h 1584780"/>
                <a:gd name="connsiteX0" fmla="*/ 365524 w 2557181"/>
                <a:gd name="connsiteY0" fmla="*/ 1524000 h 1584780"/>
                <a:gd name="connsiteX1" fmla="*/ 321981 w 2557181"/>
                <a:gd name="connsiteY1" fmla="*/ 1465943 h 1584780"/>
                <a:gd name="connsiteX2" fmla="*/ 133295 w 2557181"/>
                <a:gd name="connsiteY2" fmla="*/ 449943 h 1584780"/>
                <a:gd name="connsiteX3" fmla="*/ 2557181 w 2557181"/>
                <a:gd name="connsiteY3" fmla="*/ 0 h 1584780"/>
                <a:gd name="connsiteX0" fmla="*/ 327899 w 2519556"/>
                <a:gd name="connsiteY0" fmla="*/ 1524000 h 1584780"/>
                <a:gd name="connsiteX1" fmla="*/ 284356 w 2519556"/>
                <a:gd name="connsiteY1" fmla="*/ 1465943 h 1584780"/>
                <a:gd name="connsiteX2" fmla="*/ 95670 w 2519556"/>
                <a:gd name="connsiteY2" fmla="*/ 449943 h 1584780"/>
                <a:gd name="connsiteX3" fmla="*/ 2519556 w 2519556"/>
                <a:gd name="connsiteY3" fmla="*/ 0 h 1584780"/>
                <a:gd name="connsiteX0" fmla="*/ 327899 w 2519556"/>
                <a:gd name="connsiteY0" fmla="*/ 1524000 h 1584780"/>
                <a:gd name="connsiteX1" fmla="*/ 284356 w 2519556"/>
                <a:gd name="connsiteY1" fmla="*/ 1465943 h 1584780"/>
                <a:gd name="connsiteX2" fmla="*/ 95670 w 2519556"/>
                <a:gd name="connsiteY2" fmla="*/ 449943 h 1584780"/>
                <a:gd name="connsiteX3" fmla="*/ 2519556 w 2519556"/>
                <a:gd name="connsiteY3" fmla="*/ 0 h 1584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9556" h="1584780">
                  <a:moveTo>
                    <a:pt x="327899" y="1524000"/>
                  </a:moveTo>
                  <a:cubicBezTo>
                    <a:pt x="325480" y="1584476"/>
                    <a:pt x="323061" y="1644952"/>
                    <a:pt x="284356" y="1465943"/>
                  </a:cubicBezTo>
                  <a:cubicBezTo>
                    <a:pt x="245651" y="1286934"/>
                    <a:pt x="-187963" y="960967"/>
                    <a:pt x="95670" y="449943"/>
                  </a:cubicBezTo>
                  <a:cubicBezTo>
                    <a:pt x="569803" y="-162681"/>
                    <a:pt x="1493879" y="102809"/>
                    <a:pt x="2519556" y="0"/>
                  </a:cubicBezTo>
                </a:path>
              </a:pathLst>
            </a:custGeom>
            <a:noFill/>
            <a:ln w="114300" cap="rnd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B3F386C8-FCA2-9CBF-77B9-4EB938CC9921}"/>
                </a:ext>
              </a:extLst>
            </p:cNvPr>
            <p:cNvSpPr/>
            <p:nvPr/>
          </p:nvSpPr>
          <p:spPr>
            <a:xfrm>
              <a:off x="8280400" y="2819400"/>
              <a:ext cx="4216400" cy="4152900"/>
            </a:xfrm>
            <a:custGeom>
              <a:avLst/>
              <a:gdLst>
                <a:gd name="connsiteX0" fmla="*/ 0 w 4216400"/>
                <a:gd name="connsiteY0" fmla="*/ 4152900 h 4152900"/>
                <a:gd name="connsiteX1" fmla="*/ 1257300 w 4216400"/>
                <a:gd name="connsiteY1" fmla="*/ 3086100 h 4152900"/>
                <a:gd name="connsiteX2" fmla="*/ 1714500 w 4216400"/>
                <a:gd name="connsiteY2" fmla="*/ 1600200 h 4152900"/>
                <a:gd name="connsiteX3" fmla="*/ 3035300 w 4216400"/>
                <a:gd name="connsiteY3" fmla="*/ 1549400 h 4152900"/>
                <a:gd name="connsiteX4" fmla="*/ 4216400 w 4216400"/>
                <a:gd name="connsiteY4" fmla="*/ 0 h 415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6400" h="4152900">
                  <a:moveTo>
                    <a:pt x="0" y="4152900"/>
                  </a:moveTo>
                  <a:cubicBezTo>
                    <a:pt x="485775" y="3832225"/>
                    <a:pt x="971550" y="3511550"/>
                    <a:pt x="1257300" y="3086100"/>
                  </a:cubicBezTo>
                  <a:cubicBezTo>
                    <a:pt x="1543050" y="2660650"/>
                    <a:pt x="1418167" y="1856317"/>
                    <a:pt x="1714500" y="1600200"/>
                  </a:cubicBezTo>
                  <a:cubicBezTo>
                    <a:pt x="2010833" y="1344083"/>
                    <a:pt x="2618317" y="1816100"/>
                    <a:pt x="3035300" y="1549400"/>
                  </a:cubicBezTo>
                  <a:cubicBezTo>
                    <a:pt x="3452283" y="1282700"/>
                    <a:pt x="3834341" y="641350"/>
                    <a:pt x="4216400" y="0"/>
                  </a:cubicBezTo>
                </a:path>
              </a:pathLst>
            </a:custGeom>
            <a:noFill/>
            <a:ln w="12700">
              <a:solidFill>
                <a:schemeClr val="tx1">
                  <a:lumMod val="95000"/>
                  <a:lumOff val="5000"/>
                  <a:alpha val="4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759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CBE516-7454-74AF-08A5-6694C948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911DA-FCF9-0A6E-C1BB-50A78AA4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EA31D-8FEE-7632-1DAD-0D1DBA02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08CB-3D60-48B4-8413-3092E74D8BF4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E2A90-1B42-25A1-857B-83A44741E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427FA-B476-A7B2-BA6A-D1CE1F326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38B5-C2D2-475B-9DC8-08F2B99BA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44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 descr="D:\51PPT模板网\51pptmoban.com\图片.jpg">
            <a:extLst>
              <a:ext uri="{FF2B5EF4-FFF2-40B4-BE49-F238E27FC236}">
                <a16:creationId xmlns:a16="http://schemas.microsoft.com/office/drawing/2014/main" id="{7364EF9B-00A4-7D81-5C7D-8A6533DCC0F0}"/>
              </a:ext>
            </a:extLst>
          </p:cNvPr>
          <p:cNvSpPr/>
          <p:nvPr/>
        </p:nvSpPr>
        <p:spPr>
          <a:xfrm>
            <a:off x="8737316" y="3803492"/>
            <a:ext cx="3454684" cy="3054509"/>
          </a:xfrm>
          <a:custGeom>
            <a:avLst/>
            <a:gdLst>
              <a:gd name="connsiteX0" fmla="*/ 5630064 w 5630064"/>
              <a:gd name="connsiteY0" fmla="*/ 0 h 4977903"/>
              <a:gd name="connsiteX1" fmla="*/ 5630064 w 5630064"/>
              <a:gd name="connsiteY1" fmla="*/ 4977903 h 4977903"/>
              <a:gd name="connsiteX2" fmla="*/ 1168855 w 5630064"/>
              <a:gd name="connsiteY2" fmla="*/ 4977903 h 4977903"/>
              <a:gd name="connsiteX3" fmla="*/ 1144072 w 5630064"/>
              <a:gd name="connsiteY3" fmla="*/ 4967127 h 4977903"/>
              <a:gd name="connsiteX4" fmla="*/ 1854541 w 5630064"/>
              <a:gd name="connsiteY4" fmla="*/ 2403486 h 4977903"/>
              <a:gd name="connsiteX5" fmla="*/ 5537006 w 5630064"/>
              <a:gd name="connsiteY5" fmla="*/ 161242 h 497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0064" h="4977903">
                <a:moveTo>
                  <a:pt x="5630064" y="0"/>
                </a:moveTo>
                <a:lnTo>
                  <a:pt x="5630064" y="4977903"/>
                </a:lnTo>
                <a:lnTo>
                  <a:pt x="1168855" y="4977903"/>
                </a:lnTo>
                <a:lnTo>
                  <a:pt x="1144072" y="4967127"/>
                </a:lnTo>
                <a:cubicBezTo>
                  <a:pt x="-676587" y="4128678"/>
                  <a:pt x="-239466" y="2839894"/>
                  <a:pt x="1854541" y="2403486"/>
                </a:cubicBezTo>
                <a:cubicBezTo>
                  <a:pt x="4139862" y="1927070"/>
                  <a:pt x="5092133" y="889851"/>
                  <a:pt x="5537006" y="161242"/>
                </a:cubicBez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A9CC30-7DFD-28C5-2941-26BC96C3E1F1}"/>
              </a:ext>
            </a:extLst>
          </p:cNvPr>
          <p:cNvSpPr txBox="1"/>
          <p:nvPr/>
        </p:nvSpPr>
        <p:spPr>
          <a:xfrm>
            <a:off x="2804874" y="2036162"/>
            <a:ext cx="6275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latin typeface="Aa厚底黑" panose="00020600040101010101" pitchFamily="18" charset="-122"/>
                <a:ea typeface="Aa厚底黑" panose="00020600040101010101" pitchFamily="18" charset="-122"/>
              </a:rPr>
              <a:t> Python</a:t>
            </a:r>
            <a:r>
              <a:rPr lang="zh-CN" altLang="en-US" sz="4800" b="1" dirty="0">
                <a:latin typeface="Aa厚底黑" panose="00020600040101010101" pitchFamily="18" charset="-122"/>
                <a:ea typeface="Aa厚底黑" panose="00020600040101010101" pitchFamily="18" charset="-122"/>
              </a:rPr>
              <a:t>课程设计答辩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27608B-BB61-744C-CF1B-743FBB600713}"/>
              </a:ext>
            </a:extLst>
          </p:cNvPr>
          <p:cNvGrpSpPr/>
          <p:nvPr/>
        </p:nvGrpSpPr>
        <p:grpSpPr>
          <a:xfrm>
            <a:off x="3662148" y="4558562"/>
            <a:ext cx="5155184" cy="407640"/>
            <a:chOff x="1253246" y="4118139"/>
            <a:chExt cx="5155184" cy="4076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40D9DC-FC9A-B6FB-3F6B-B95471E84832}"/>
                </a:ext>
              </a:extLst>
            </p:cNvPr>
            <p:cNvSpPr txBox="1"/>
            <p:nvPr/>
          </p:nvSpPr>
          <p:spPr>
            <a:xfrm>
              <a:off x="1561022" y="4125669"/>
              <a:ext cx="20271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汇报人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：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+mn-ea"/>
                  <a:sym typeface="+mn-lt"/>
                </a:rPr>
                <a:t>刘常鹏</a:t>
              </a:r>
            </a:p>
          </p:txBody>
        </p:sp>
        <p:sp>
          <p:nvSpPr>
            <p:cNvPr id="7" name="iconfont-10019-4889788">
              <a:extLst>
                <a:ext uri="{FF2B5EF4-FFF2-40B4-BE49-F238E27FC236}">
                  <a16:creationId xmlns:a16="http://schemas.microsoft.com/office/drawing/2014/main" id="{9B08CB6D-AC40-9B21-AF0C-725910B9D6C9}"/>
                </a:ext>
              </a:extLst>
            </p:cNvPr>
            <p:cNvSpPr/>
            <p:nvPr/>
          </p:nvSpPr>
          <p:spPr>
            <a:xfrm>
              <a:off x="1253246" y="4118392"/>
              <a:ext cx="307776" cy="307776"/>
            </a:xfrm>
            <a:custGeom>
              <a:avLst/>
              <a:gdLst>
                <a:gd name="T0" fmla="*/ 6383 w 12767"/>
                <a:gd name="T1" fmla="*/ 0 h 12767"/>
                <a:gd name="T2" fmla="*/ 0 w 12767"/>
                <a:gd name="T3" fmla="*/ 6383 h 12767"/>
                <a:gd name="T4" fmla="*/ 6383 w 12767"/>
                <a:gd name="T5" fmla="*/ 12767 h 12767"/>
                <a:gd name="T6" fmla="*/ 12767 w 12767"/>
                <a:gd name="T7" fmla="*/ 6383 h 12767"/>
                <a:gd name="T8" fmla="*/ 6383 w 12767"/>
                <a:gd name="T9" fmla="*/ 0 h 12767"/>
                <a:gd name="T10" fmla="*/ 6383 w 12767"/>
                <a:gd name="T11" fmla="*/ 870 h 12767"/>
                <a:gd name="T12" fmla="*/ 11897 w 12767"/>
                <a:gd name="T13" fmla="*/ 6383 h 12767"/>
                <a:gd name="T14" fmla="*/ 11032 w 12767"/>
                <a:gd name="T15" fmla="*/ 9349 h 12767"/>
                <a:gd name="T16" fmla="*/ 7524 w 12767"/>
                <a:gd name="T17" fmla="*/ 7451 h 12767"/>
                <a:gd name="T18" fmla="*/ 9004 w 12767"/>
                <a:gd name="T19" fmla="*/ 5101 h 12767"/>
                <a:gd name="T20" fmla="*/ 6393 w 12767"/>
                <a:gd name="T21" fmla="*/ 2489 h 12767"/>
                <a:gd name="T22" fmla="*/ 3781 w 12767"/>
                <a:gd name="T23" fmla="*/ 5101 h 12767"/>
                <a:gd name="T24" fmla="*/ 5261 w 12767"/>
                <a:gd name="T25" fmla="*/ 7451 h 12767"/>
                <a:gd name="T26" fmla="*/ 1743 w 12767"/>
                <a:gd name="T27" fmla="*/ 9361 h 12767"/>
                <a:gd name="T28" fmla="*/ 870 w 12767"/>
                <a:gd name="T29" fmla="*/ 6383 h 12767"/>
                <a:gd name="T30" fmla="*/ 6383 w 12767"/>
                <a:gd name="T31" fmla="*/ 870 h 12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67" h="12767">
                  <a:moveTo>
                    <a:pt x="6383" y="0"/>
                  </a:moveTo>
                  <a:cubicBezTo>
                    <a:pt x="2858" y="0"/>
                    <a:pt x="0" y="2858"/>
                    <a:pt x="0" y="6383"/>
                  </a:cubicBezTo>
                  <a:cubicBezTo>
                    <a:pt x="0" y="9909"/>
                    <a:pt x="2858" y="12767"/>
                    <a:pt x="6383" y="12767"/>
                  </a:cubicBezTo>
                  <a:cubicBezTo>
                    <a:pt x="9909" y="12767"/>
                    <a:pt x="12767" y="9909"/>
                    <a:pt x="12767" y="6383"/>
                  </a:cubicBezTo>
                  <a:cubicBezTo>
                    <a:pt x="12767" y="2858"/>
                    <a:pt x="9909" y="0"/>
                    <a:pt x="6383" y="0"/>
                  </a:cubicBezTo>
                  <a:close/>
                  <a:moveTo>
                    <a:pt x="6383" y="870"/>
                  </a:moveTo>
                  <a:cubicBezTo>
                    <a:pt x="9428" y="870"/>
                    <a:pt x="11897" y="3339"/>
                    <a:pt x="11897" y="6383"/>
                  </a:cubicBezTo>
                  <a:cubicBezTo>
                    <a:pt x="11897" y="7475"/>
                    <a:pt x="11579" y="8493"/>
                    <a:pt x="11032" y="9349"/>
                  </a:cubicBezTo>
                  <a:cubicBezTo>
                    <a:pt x="10114" y="8379"/>
                    <a:pt x="8895" y="7697"/>
                    <a:pt x="7524" y="7451"/>
                  </a:cubicBezTo>
                  <a:cubicBezTo>
                    <a:pt x="8399" y="7030"/>
                    <a:pt x="9004" y="6137"/>
                    <a:pt x="9004" y="5101"/>
                  </a:cubicBezTo>
                  <a:cubicBezTo>
                    <a:pt x="9004" y="3658"/>
                    <a:pt x="7835" y="2489"/>
                    <a:pt x="6393" y="2489"/>
                  </a:cubicBezTo>
                  <a:cubicBezTo>
                    <a:pt x="4950" y="2489"/>
                    <a:pt x="3781" y="3658"/>
                    <a:pt x="3781" y="5101"/>
                  </a:cubicBezTo>
                  <a:cubicBezTo>
                    <a:pt x="3781" y="6137"/>
                    <a:pt x="4386" y="7030"/>
                    <a:pt x="5261" y="7451"/>
                  </a:cubicBezTo>
                  <a:cubicBezTo>
                    <a:pt x="3885" y="7698"/>
                    <a:pt x="2662" y="8385"/>
                    <a:pt x="1743" y="9361"/>
                  </a:cubicBezTo>
                  <a:cubicBezTo>
                    <a:pt x="1190" y="8502"/>
                    <a:pt x="870" y="7480"/>
                    <a:pt x="870" y="6383"/>
                  </a:cubicBezTo>
                  <a:cubicBezTo>
                    <a:pt x="870" y="3339"/>
                    <a:pt x="3339" y="870"/>
                    <a:pt x="6383" y="870"/>
                  </a:cubicBezTo>
                  <a:close/>
                </a:path>
              </a:pathLst>
            </a:custGeom>
            <a:solidFill>
              <a:srgbClr val="FEDB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BA49834-CF7A-47F8-97F7-D43786569E19}"/>
                </a:ext>
              </a:extLst>
            </p:cNvPr>
            <p:cNvSpPr txBox="1"/>
            <p:nvPr/>
          </p:nvSpPr>
          <p:spPr>
            <a:xfrm>
              <a:off x="4027590" y="4118139"/>
              <a:ext cx="2380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00" b="1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时间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：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  <a:cs typeface="+mn-ea"/>
                  <a:sym typeface="+mn-lt"/>
                </a:rPr>
                <a:t>2024.12.30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lt"/>
              </a:endParaRPr>
            </a:p>
          </p:txBody>
        </p:sp>
        <p:sp>
          <p:nvSpPr>
            <p:cNvPr id="9" name="iconfont-11899-5651509">
              <a:extLst>
                <a:ext uri="{FF2B5EF4-FFF2-40B4-BE49-F238E27FC236}">
                  <a16:creationId xmlns:a16="http://schemas.microsoft.com/office/drawing/2014/main" id="{42434470-7BC4-C626-ADF2-0E269E6D2BD9}"/>
                </a:ext>
              </a:extLst>
            </p:cNvPr>
            <p:cNvSpPr/>
            <p:nvPr/>
          </p:nvSpPr>
          <p:spPr>
            <a:xfrm>
              <a:off x="3671416" y="4125669"/>
              <a:ext cx="307836" cy="307774"/>
            </a:xfrm>
            <a:custGeom>
              <a:avLst/>
              <a:gdLst>
                <a:gd name="T0" fmla="*/ 5872 w 10378"/>
                <a:gd name="T1" fmla="*/ 5277 h 10377"/>
                <a:gd name="T2" fmla="*/ 5872 w 10378"/>
                <a:gd name="T3" fmla="*/ 2783 h 10377"/>
                <a:gd name="T4" fmla="*/ 5223 w 10378"/>
                <a:gd name="T5" fmla="*/ 2135 h 10377"/>
                <a:gd name="T6" fmla="*/ 4574 w 10378"/>
                <a:gd name="T7" fmla="*/ 2783 h 10377"/>
                <a:gd name="T8" fmla="*/ 4574 w 10378"/>
                <a:gd name="T9" fmla="*/ 6026 h 10377"/>
                <a:gd name="T10" fmla="*/ 7383 w 10378"/>
                <a:gd name="T11" fmla="*/ 7647 h 10377"/>
                <a:gd name="T12" fmla="*/ 8267 w 10378"/>
                <a:gd name="T13" fmla="*/ 7403 h 10377"/>
                <a:gd name="T14" fmla="*/ 8031 w 10378"/>
                <a:gd name="T15" fmla="*/ 6523 h 10377"/>
                <a:gd name="T16" fmla="*/ 5872 w 10378"/>
                <a:gd name="T17" fmla="*/ 5277 h 10377"/>
                <a:gd name="T18" fmla="*/ 5189 w 10378"/>
                <a:gd name="T19" fmla="*/ 10377 h 10377"/>
                <a:gd name="T20" fmla="*/ 0 w 10378"/>
                <a:gd name="T21" fmla="*/ 5188 h 10377"/>
                <a:gd name="T22" fmla="*/ 5189 w 10378"/>
                <a:gd name="T23" fmla="*/ 0 h 10377"/>
                <a:gd name="T24" fmla="*/ 10378 w 10378"/>
                <a:gd name="T25" fmla="*/ 5188 h 10377"/>
                <a:gd name="T26" fmla="*/ 5189 w 10378"/>
                <a:gd name="T27" fmla="*/ 10377 h 10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78" h="10377">
                  <a:moveTo>
                    <a:pt x="5872" y="5277"/>
                  </a:moveTo>
                  <a:lnTo>
                    <a:pt x="5872" y="2783"/>
                  </a:lnTo>
                  <a:cubicBezTo>
                    <a:pt x="5872" y="2425"/>
                    <a:pt x="5582" y="2135"/>
                    <a:pt x="5223" y="2135"/>
                  </a:cubicBezTo>
                  <a:cubicBezTo>
                    <a:pt x="4864" y="2135"/>
                    <a:pt x="4574" y="2425"/>
                    <a:pt x="4574" y="2783"/>
                  </a:cubicBezTo>
                  <a:lnTo>
                    <a:pt x="4574" y="6026"/>
                  </a:lnTo>
                  <a:lnTo>
                    <a:pt x="7383" y="7647"/>
                  </a:lnTo>
                  <a:cubicBezTo>
                    <a:pt x="7694" y="7825"/>
                    <a:pt x="8091" y="7716"/>
                    <a:pt x="8267" y="7403"/>
                  </a:cubicBezTo>
                  <a:cubicBezTo>
                    <a:pt x="8442" y="7095"/>
                    <a:pt x="8337" y="6703"/>
                    <a:pt x="8031" y="6523"/>
                  </a:cubicBezTo>
                  <a:lnTo>
                    <a:pt x="5872" y="5277"/>
                  </a:lnTo>
                  <a:close/>
                  <a:moveTo>
                    <a:pt x="5189" y="10377"/>
                  </a:moveTo>
                  <a:cubicBezTo>
                    <a:pt x="2324" y="10377"/>
                    <a:pt x="0" y="8054"/>
                    <a:pt x="0" y="5188"/>
                  </a:cubicBezTo>
                  <a:cubicBezTo>
                    <a:pt x="0" y="2322"/>
                    <a:pt x="2324" y="0"/>
                    <a:pt x="5189" y="0"/>
                  </a:cubicBezTo>
                  <a:cubicBezTo>
                    <a:pt x="8054" y="0"/>
                    <a:pt x="10378" y="2322"/>
                    <a:pt x="10378" y="5188"/>
                  </a:cubicBezTo>
                  <a:cubicBezTo>
                    <a:pt x="10378" y="8054"/>
                    <a:pt x="8056" y="10377"/>
                    <a:pt x="5189" y="10377"/>
                  </a:cubicBezTo>
                  <a:close/>
                </a:path>
              </a:pathLst>
            </a:custGeom>
            <a:solidFill>
              <a:srgbClr val="FEDB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ym typeface="+mn-lt"/>
              </a:endParaRPr>
            </a:p>
          </p:txBody>
        </p:sp>
      </p:grp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73D90605-2615-13F5-FEAA-E1BA443EF48A}"/>
              </a:ext>
            </a:extLst>
          </p:cNvPr>
          <p:cNvSpPr/>
          <p:nvPr/>
        </p:nvSpPr>
        <p:spPr>
          <a:xfrm>
            <a:off x="1" y="1"/>
            <a:ext cx="4410011" cy="3206985"/>
          </a:xfrm>
          <a:custGeom>
            <a:avLst/>
            <a:gdLst>
              <a:gd name="connsiteX0" fmla="*/ 0 w 4410011"/>
              <a:gd name="connsiteY0" fmla="*/ 0 h 3206985"/>
              <a:gd name="connsiteX1" fmla="*/ 4410011 w 4410011"/>
              <a:gd name="connsiteY1" fmla="*/ 0 h 3206985"/>
              <a:gd name="connsiteX2" fmla="*/ 4394395 w 4410011"/>
              <a:gd name="connsiteY2" fmla="*/ 51812 h 3206985"/>
              <a:gd name="connsiteX3" fmla="*/ 4343401 w 4410011"/>
              <a:gd name="connsiteY3" fmla="*/ 152400 h 3206985"/>
              <a:gd name="connsiteX4" fmla="*/ 1676400 w 4410011"/>
              <a:gd name="connsiteY4" fmla="*/ 1085850 h 3206985"/>
              <a:gd name="connsiteX5" fmla="*/ 895350 w 4410011"/>
              <a:gd name="connsiteY5" fmla="*/ 3105150 h 3206985"/>
              <a:gd name="connsiteX6" fmla="*/ 46137 w 4410011"/>
              <a:gd name="connsiteY6" fmla="*/ 2960043 h 3206985"/>
              <a:gd name="connsiteX7" fmla="*/ 0 w 4410011"/>
              <a:gd name="connsiteY7" fmla="*/ 2926170 h 320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0011" h="3206985">
                <a:moveTo>
                  <a:pt x="0" y="0"/>
                </a:moveTo>
                <a:lnTo>
                  <a:pt x="4410011" y="0"/>
                </a:lnTo>
                <a:lnTo>
                  <a:pt x="4394395" y="51812"/>
                </a:lnTo>
                <a:cubicBezTo>
                  <a:pt x="4380570" y="86500"/>
                  <a:pt x="4363641" y="120055"/>
                  <a:pt x="4343401" y="152400"/>
                </a:cubicBezTo>
                <a:cubicBezTo>
                  <a:pt x="4019550" y="669925"/>
                  <a:pt x="2251075" y="593725"/>
                  <a:pt x="1676400" y="1085850"/>
                </a:cubicBezTo>
                <a:cubicBezTo>
                  <a:pt x="1101725" y="1577975"/>
                  <a:pt x="1219200" y="2832100"/>
                  <a:pt x="895350" y="3105150"/>
                </a:cubicBezTo>
                <a:cubicBezTo>
                  <a:pt x="652463" y="3309938"/>
                  <a:pt x="355997" y="3177183"/>
                  <a:pt x="46137" y="2960043"/>
                </a:cubicBezTo>
                <a:lnTo>
                  <a:pt x="0" y="2926170"/>
                </a:ln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1FBFEB7C-8E97-97F5-3A7D-D200515B2388}"/>
              </a:ext>
            </a:extLst>
          </p:cNvPr>
          <p:cNvSpPr/>
          <p:nvPr/>
        </p:nvSpPr>
        <p:spPr>
          <a:xfrm>
            <a:off x="-885371" y="-333829"/>
            <a:ext cx="4780694" cy="2902125"/>
          </a:xfrm>
          <a:custGeom>
            <a:avLst/>
            <a:gdLst>
              <a:gd name="connsiteX0" fmla="*/ 0 w 4780694"/>
              <a:gd name="connsiteY0" fmla="*/ 2540000 h 2902125"/>
              <a:gd name="connsiteX1" fmla="*/ 2438400 w 4780694"/>
              <a:gd name="connsiteY1" fmla="*/ 2844800 h 2902125"/>
              <a:gd name="connsiteX2" fmla="*/ 3120571 w 4780694"/>
              <a:gd name="connsiteY2" fmla="*/ 1524000 h 2902125"/>
              <a:gd name="connsiteX3" fmla="*/ 4717142 w 4780694"/>
              <a:gd name="connsiteY3" fmla="*/ 1088572 h 2902125"/>
              <a:gd name="connsiteX4" fmla="*/ 4310742 w 4780694"/>
              <a:gd name="connsiteY4" fmla="*/ 0 h 290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0694" h="2902125">
                <a:moveTo>
                  <a:pt x="0" y="2540000"/>
                </a:moveTo>
                <a:cubicBezTo>
                  <a:pt x="959152" y="2777066"/>
                  <a:pt x="1918305" y="3014133"/>
                  <a:pt x="2438400" y="2844800"/>
                </a:cubicBezTo>
                <a:cubicBezTo>
                  <a:pt x="2958495" y="2675467"/>
                  <a:pt x="2740781" y="1816705"/>
                  <a:pt x="3120571" y="1524000"/>
                </a:cubicBezTo>
                <a:cubicBezTo>
                  <a:pt x="3500361" y="1231295"/>
                  <a:pt x="4518780" y="1342572"/>
                  <a:pt x="4717142" y="1088572"/>
                </a:cubicBezTo>
                <a:cubicBezTo>
                  <a:pt x="4915504" y="834572"/>
                  <a:pt x="4613123" y="417286"/>
                  <a:pt x="4310742" y="0"/>
                </a:cubicBez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  <a:alpha val="46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749C9278-399A-95D4-F79C-A242E77861C1}"/>
              </a:ext>
            </a:extLst>
          </p:cNvPr>
          <p:cNvSpPr/>
          <p:nvPr/>
        </p:nvSpPr>
        <p:spPr>
          <a:xfrm>
            <a:off x="-740229" y="-406400"/>
            <a:ext cx="3280229" cy="1852887"/>
          </a:xfrm>
          <a:custGeom>
            <a:avLst/>
            <a:gdLst>
              <a:gd name="connsiteX0" fmla="*/ 0 w 3280229"/>
              <a:gd name="connsiteY0" fmla="*/ 1611086 h 1852887"/>
              <a:gd name="connsiteX1" fmla="*/ 1088572 w 3280229"/>
              <a:gd name="connsiteY1" fmla="*/ 1814286 h 1852887"/>
              <a:gd name="connsiteX2" fmla="*/ 1799772 w 3280229"/>
              <a:gd name="connsiteY2" fmla="*/ 928914 h 1852887"/>
              <a:gd name="connsiteX3" fmla="*/ 2902858 w 3280229"/>
              <a:gd name="connsiteY3" fmla="*/ 783771 h 1852887"/>
              <a:gd name="connsiteX4" fmla="*/ 3280229 w 3280229"/>
              <a:gd name="connsiteY4" fmla="*/ 0 h 185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229" h="1852887">
                <a:moveTo>
                  <a:pt x="0" y="1611086"/>
                </a:moveTo>
                <a:cubicBezTo>
                  <a:pt x="394305" y="1769533"/>
                  <a:pt x="788610" y="1927981"/>
                  <a:pt x="1088572" y="1814286"/>
                </a:cubicBezTo>
                <a:cubicBezTo>
                  <a:pt x="1388534" y="1700591"/>
                  <a:pt x="1497391" y="1100666"/>
                  <a:pt x="1799772" y="928914"/>
                </a:cubicBezTo>
                <a:cubicBezTo>
                  <a:pt x="2102153" y="757162"/>
                  <a:pt x="2656115" y="938590"/>
                  <a:pt x="2902858" y="783771"/>
                </a:cubicBezTo>
                <a:cubicBezTo>
                  <a:pt x="3149601" y="628952"/>
                  <a:pt x="3214915" y="314476"/>
                  <a:pt x="3280229" y="0"/>
                </a:cubicBezTo>
              </a:path>
            </a:pathLst>
          </a:custGeom>
          <a:noFill/>
          <a:ln w="114300"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2A529F7D-918A-5B1E-8648-0A87FF05FE39}"/>
              </a:ext>
            </a:extLst>
          </p:cNvPr>
          <p:cNvSpPr/>
          <p:nvPr/>
        </p:nvSpPr>
        <p:spPr>
          <a:xfrm>
            <a:off x="10020788" y="5500914"/>
            <a:ext cx="2519556" cy="1584780"/>
          </a:xfrm>
          <a:custGeom>
            <a:avLst/>
            <a:gdLst>
              <a:gd name="connsiteX0" fmla="*/ 365524 w 2557181"/>
              <a:gd name="connsiteY0" fmla="*/ 1524000 h 1584780"/>
              <a:gd name="connsiteX1" fmla="*/ 321981 w 2557181"/>
              <a:gd name="connsiteY1" fmla="*/ 1465943 h 1584780"/>
              <a:gd name="connsiteX2" fmla="*/ 133295 w 2557181"/>
              <a:gd name="connsiteY2" fmla="*/ 449943 h 1584780"/>
              <a:gd name="connsiteX3" fmla="*/ 2557181 w 2557181"/>
              <a:gd name="connsiteY3" fmla="*/ 0 h 1584780"/>
              <a:gd name="connsiteX0" fmla="*/ 365524 w 2557181"/>
              <a:gd name="connsiteY0" fmla="*/ 1524000 h 1584780"/>
              <a:gd name="connsiteX1" fmla="*/ 321981 w 2557181"/>
              <a:gd name="connsiteY1" fmla="*/ 1465943 h 1584780"/>
              <a:gd name="connsiteX2" fmla="*/ 133295 w 2557181"/>
              <a:gd name="connsiteY2" fmla="*/ 449943 h 1584780"/>
              <a:gd name="connsiteX3" fmla="*/ 2557181 w 2557181"/>
              <a:gd name="connsiteY3" fmla="*/ 0 h 1584780"/>
              <a:gd name="connsiteX0" fmla="*/ 327899 w 2519556"/>
              <a:gd name="connsiteY0" fmla="*/ 1524000 h 1584780"/>
              <a:gd name="connsiteX1" fmla="*/ 284356 w 2519556"/>
              <a:gd name="connsiteY1" fmla="*/ 1465943 h 1584780"/>
              <a:gd name="connsiteX2" fmla="*/ 95670 w 2519556"/>
              <a:gd name="connsiteY2" fmla="*/ 449943 h 1584780"/>
              <a:gd name="connsiteX3" fmla="*/ 2519556 w 2519556"/>
              <a:gd name="connsiteY3" fmla="*/ 0 h 1584780"/>
              <a:gd name="connsiteX0" fmla="*/ 327899 w 2519556"/>
              <a:gd name="connsiteY0" fmla="*/ 1524000 h 1584780"/>
              <a:gd name="connsiteX1" fmla="*/ 284356 w 2519556"/>
              <a:gd name="connsiteY1" fmla="*/ 1465943 h 1584780"/>
              <a:gd name="connsiteX2" fmla="*/ 95670 w 2519556"/>
              <a:gd name="connsiteY2" fmla="*/ 449943 h 1584780"/>
              <a:gd name="connsiteX3" fmla="*/ 2519556 w 2519556"/>
              <a:gd name="connsiteY3" fmla="*/ 0 h 158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556" h="1584780">
                <a:moveTo>
                  <a:pt x="327899" y="1524000"/>
                </a:moveTo>
                <a:cubicBezTo>
                  <a:pt x="325480" y="1584476"/>
                  <a:pt x="323061" y="1644952"/>
                  <a:pt x="284356" y="1465943"/>
                </a:cubicBezTo>
                <a:cubicBezTo>
                  <a:pt x="245651" y="1286934"/>
                  <a:pt x="-187963" y="960967"/>
                  <a:pt x="95670" y="449943"/>
                </a:cubicBezTo>
                <a:cubicBezTo>
                  <a:pt x="569803" y="-162681"/>
                  <a:pt x="1493879" y="102809"/>
                  <a:pt x="2519556" y="0"/>
                </a:cubicBezTo>
              </a:path>
            </a:pathLst>
          </a:custGeom>
          <a:noFill/>
          <a:ln w="114300"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7D29498E-6910-859D-10BF-AFCC570EB4F6}"/>
              </a:ext>
            </a:extLst>
          </p:cNvPr>
          <p:cNvSpPr/>
          <p:nvPr/>
        </p:nvSpPr>
        <p:spPr>
          <a:xfrm>
            <a:off x="8217033" y="2819400"/>
            <a:ext cx="4216400" cy="4152900"/>
          </a:xfrm>
          <a:custGeom>
            <a:avLst/>
            <a:gdLst>
              <a:gd name="connsiteX0" fmla="*/ 0 w 4216400"/>
              <a:gd name="connsiteY0" fmla="*/ 4152900 h 4152900"/>
              <a:gd name="connsiteX1" fmla="*/ 1257300 w 4216400"/>
              <a:gd name="connsiteY1" fmla="*/ 3086100 h 4152900"/>
              <a:gd name="connsiteX2" fmla="*/ 1714500 w 4216400"/>
              <a:gd name="connsiteY2" fmla="*/ 1600200 h 4152900"/>
              <a:gd name="connsiteX3" fmla="*/ 3035300 w 4216400"/>
              <a:gd name="connsiteY3" fmla="*/ 1549400 h 4152900"/>
              <a:gd name="connsiteX4" fmla="*/ 4216400 w 4216400"/>
              <a:gd name="connsiteY4" fmla="*/ 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400" h="4152900">
                <a:moveTo>
                  <a:pt x="0" y="4152900"/>
                </a:moveTo>
                <a:cubicBezTo>
                  <a:pt x="485775" y="3832225"/>
                  <a:pt x="971550" y="3511550"/>
                  <a:pt x="1257300" y="3086100"/>
                </a:cubicBezTo>
                <a:cubicBezTo>
                  <a:pt x="1543050" y="2660650"/>
                  <a:pt x="1418167" y="1856317"/>
                  <a:pt x="1714500" y="1600200"/>
                </a:cubicBezTo>
                <a:cubicBezTo>
                  <a:pt x="2010833" y="1344083"/>
                  <a:pt x="2618317" y="1816100"/>
                  <a:pt x="3035300" y="1549400"/>
                </a:cubicBezTo>
                <a:cubicBezTo>
                  <a:pt x="3452283" y="1282700"/>
                  <a:pt x="3834341" y="641350"/>
                  <a:pt x="4216400" y="0"/>
                </a:cubicBez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  <a:alpha val="46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FAFC2F67-F588-4A27-AE59-95A5B854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460" y="15897"/>
            <a:ext cx="2524801" cy="1643504"/>
          </a:xfrm>
          <a:prstGeom prst="rect">
            <a:avLst/>
          </a:prstGeom>
        </p:spPr>
      </p:pic>
      <p:sp>
        <p:nvSpPr>
          <p:cNvPr id="37" name="iconfont-10019-4889788">
            <a:extLst>
              <a:ext uri="{FF2B5EF4-FFF2-40B4-BE49-F238E27FC236}">
                <a16:creationId xmlns:a16="http://schemas.microsoft.com/office/drawing/2014/main" id="{AC72F865-7C83-4AC7-9726-DB715BCE2F85}"/>
              </a:ext>
            </a:extLst>
          </p:cNvPr>
          <p:cNvSpPr/>
          <p:nvPr/>
        </p:nvSpPr>
        <p:spPr>
          <a:xfrm>
            <a:off x="3662148" y="5314491"/>
            <a:ext cx="307776" cy="307776"/>
          </a:xfrm>
          <a:custGeom>
            <a:avLst/>
            <a:gdLst>
              <a:gd name="T0" fmla="*/ 6383 w 12767"/>
              <a:gd name="T1" fmla="*/ 0 h 12767"/>
              <a:gd name="T2" fmla="*/ 0 w 12767"/>
              <a:gd name="T3" fmla="*/ 6383 h 12767"/>
              <a:gd name="T4" fmla="*/ 6383 w 12767"/>
              <a:gd name="T5" fmla="*/ 12767 h 12767"/>
              <a:gd name="T6" fmla="*/ 12767 w 12767"/>
              <a:gd name="T7" fmla="*/ 6383 h 12767"/>
              <a:gd name="T8" fmla="*/ 6383 w 12767"/>
              <a:gd name="T9" fmla="*/ 0 h 12767"/>
              <a:gd name="T10" fmla="*/ 6383 w 12767"/>
              <a:gd name="T11" fmla="*/ 870 h 12767"/>
              <a:gd name="T12" fmla="*/ 11897 w 12767"/>
              <a:gd name="T13" fmla="*/ 6383 h 12767"/>
              <a:gd name="T14" fmla="*/ 11032 w 12767"/>
              <a:gd name="T15" fmla="*/ 9349 h 12767"/>
              <a:gd name="T16" fmla="*/ 7524 w 12767"/>
              <a:gd name="T17" fmla="*/ 7451 h 12767"/>
              <a:gd name="T18" fmla="*/ 9004 w 12767"/>
              <a:gd name="T19" fmla="*/ 5101 h 12767"/>
              <a:gd name="T20" fmla="*/ 6393 w 12767"/>
              <a:gd name="T21" fmla="*/ 2489 h 12767"/>
              <a:gd name="T22" fmla="*/ 3781 w 12767"/>
              <a:gd name="T23" fmla="*/ 5101 h 12767"/>
              <a:gd name="T24" fmla="*/ 5261 w 12767"/>
              <a:gd name="T25" fmla="*/ 7451 h 12767"/>
              <a:gd name="T26" fmla="*/ 1743 w 12767"/>
              <a:gd name="T27" fmla="*/ 9361 h 12767"/>
              <a:gd name="T28" fmla="*/ 870 w 12767"/>
              <a:gd name="T29" fmla="*/ 6383 h 12767"/>
              <a:gd name="T30" fmla="*/ 6383 w 12767"/>
              <a:gd name="T31" fmla="*/ 870 h 1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67" h="12767">
                <a:moveTo>
                  <a:pt x="6383" y="0"/>
                </a:moveTo>
                <a:cubicBezTo>
                  <a:pt x="2858" y="0"/>
                  <a:pt x="0" y="2858"/>
                  <a:pt x="0" y="6383"/>
                </a:cubicBezTo>
                <a:cubicBezTo>
                  <a:pt x="0" y="9909"/>
                  <a:pt x="2858" y="12767"/>
                  <a:pt x="6383" y="12767"/>
                </a:cubicBezTo>
                <a:cubicBezTo>
                  <a:pt x="9909" y="12767"/>
                  <a:pt x="12767" y="9909"/>
                  <a:pt x="12767" y="6383"/>
                </a:cubicBezTo>
                <a:cubicBezTo>
                  <a:pt x="12767" y="2858"/>
                  <a:pt x="9909" y="0"/>
                  <a:pt x="6383" y="0"/>
                </a:cubicBezTo>
                <a:close/>
                <a:moveTo>
                  <a:pt x="6383" y="870"/>
                </a:moveTo>
                <a:cubicBezTo>
                  <a:pt x="9428" y="870"/>
                  <a:pt x="11897" y="3339"/>
                  <a:pt x="11897" y="6383"/>
                </a:cubicBezTo>
                <a:cubicBezTo>
                  <a:pt x="11897" y="7475"/>
                  <a:pt x="11579" y="8493"/>
                  <a:pt x="11032" y="9349"/>
                </a:cubicBezTo>
                <a:cubicBezTo>
                  <a:pt x="10114" y="8379"/>
                  <a:pt x="8895" y="7697"/>
                  <a:pt x="7524" y="7451"/>
                </a:cubicBezTo>
                <a:cubicBezTo>
                  <a:pt x="8399" y="7030"/>
                  <a:pt x="9004" y="6137"/>
                  <a:pt x="9004" y="5101"/>
                </a:cubicBezTo>
                <a:cubicBezTo>
                  <a:pt x="9004" y="3658"/>
                  <a:pt x="7835" y="2489"/>
                  <a:pt x="6393" y="2489"/>
                </a:cubicBezTo>
                <a:cubicBezTo>
                  <a:pt x="4950" y="2489"/>
                  <a:pt x="3781" y="3658"/>
                  <a:pt x="3781" y="5101"/>
                </a:cubicBezTo>
                <a:cubicBezTo>
                  <a:pt x="3781" y="6137"/>
                  <a:pt x="4386" y="7030"/>
                  <a:pt x="5261" y="7451"/>
                </a:cubicBezTo>
                <a:cubicBezTo>
                  <a:pt x="3885" y="7698"/>
                  <a:pt x="2662" y="8385"/>
                  <a:pt x="1743" y="9361"/>
                </a:cubicBezTo>
                <a:cubicBezTo>
                  <a:pt x="1190" y="8502"/>
                  <a:pt x="870" y="7480"/>
                  <a:pt x="870" y="6383"/>
                </a:cubicBezTo>
                <a:cubicBezTo>
                  <a:pt x="870" y="3339"/>
                  <a:pt x="3339" y="870"/>
                  <a:pt x="6383" y="87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FB5ED7-F6BE-46BE-A5FF-E07FCDF24737}"/>
              </a:ext>
            </a:extLst>
          </p:cNvPr>
          <p:cNvSpPr/>
          <p:nvPr/>
        </p:nvSpPr>
        <p:spPr>
          <a:xfrm>
            <a:off x="4067764" y="5281335"/>
            <a:ext cx="3222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lt"/>
              </a:rPr>
              <a:t>小组成员：廖冬志  董硕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+mn-ea"/>
              <a:sym typeface="+mn-lt"/>
            </a:endParaRPr>
          </a:p>
          <a:p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lt"/>
              </a:rPr>
              <a:t>                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ea"/>
                <a:sym typeface="+mn-lt"/>
              </a:rPr>
              <a:t>黄婧祎  刘志伟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889CDD-AA52-44FD-BDA6-E194B89A038A}"/>
              </a:ext>
            </a:extLst>
          </p:cNvPr>
          <p:cNvSpPr/>
          <p:nvPr/>
        </p:nvSpPr>
        <p:spPr>
          <a:xfrm>
            <a:off x="3023491" y="3293603"/>
            <a:ext cx="5655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n-ea"/>
              </a:rPr>
              <a:t> 基于</a:t>
            </a:r>
            <a:r>
              <a:rPr lang="en-US" altLang="zh-CN" sz="2800" dirty="0" err="1">
                <a:latin typeface="+mn-ea"/>
              </a:rPr>
              <a:t>EasyOCR</a:t>
            </a:r>
            <a:r>
              <a:rPr lang="zh-CN" altLang="en-US" sz="2800" dirty="0">
                <a:latin typeface="+mn-ea"/>
              </a:rPr>
              <a:t>的图像文字识别系统</a:t>
            </a:r>
          </a:p>
        </p:txBody>
      </p:sp>
    </p:spTree>
    <p:extLst>
      <p:ext uri="{BB962C8B-B14F-4D97-AF65-F5344CB8AC3E}">
        <p14:creationId xmlns:p14="http://schemas.microsoft.com/office/powerpoint/2010/main" val="127522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5D29E-2B69-EA9C-9D7C-F14BAAEF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31"/>
          <p:cNvGrpSpPr/>
          <p:nvPr/>
        </p:nvGrpSpPr>
        <p:grpSpPr>
          <a:xfrm>
            <a:off x="908783" y="2003193"/>
            <a:ext cx="820290" cy="820290"/>
            <a:chOff x="358335" y="1281085"/>
            <a:chExt cx="624118" cy="624118"/>
          </a:xfrm>
        </p:grpSpPr>
        <p:sp>
          <p:nvSpPr>
            <p:cNvPr id="2" name="Oval 22"/>
            <p:cNvSpPr/>
            <p:nvPr/>
          </p:nvSpPr>
          <p:spPr>
            <a:xfrm>
              <a:off x="358335" y="1281085"/>
              <a:ext cx="624118" cy="624118"/>
            </a:xfrm>
            <a:prstGeom prst="ellipse">
              <a:avLst/>
            </a:prstGeom>
            <a:solidFill>
              <a:srgbClr val="FEDBD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22" name="TextBox 29"/>
            <p:cNvSpPr txBox="1"/>
            <p:nvPr/>
          </p:nvSpPr>
          <p:spPr>
            <a:xfrm>
              <a:off x="403510" y="1433151"/>
              <a:ext cx="533766" cy="319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US" sz="2133" kern="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id="{36062926-5CE8-7785-E787-25F3B10B9C57}"/>
              </a:ext>
            </a:extLst>
          </p:cNvPr>
          <p:cNvGrpSpPr/>
          <p:nvPr/>
        </p:nvGrpSpPr>
        <p:grpSpPr>
          <a:xfrm>
            <a:off x="908056" y="3271278"/>
            <a:ext cx="820290" cy="820290"/>
            <a:chOff x="358335" y="1281085"/>
            <a:chExt cx="624118" cy="624118"/>
          </a:xfrm>
        </p:grpSpPr>
        <p:sp>
          <p:nvSpPr>
            <p:cNvPr id="9" name="Oval 22">
              <a:extLst>
                <a:ext uri="{FF2B5EF4-FFF2-40B4-BE49-F238E27FC236}">
                  <a16:creationId xmlns:a16="http://schemas.microsoft.com/office/drawing/2014/main" id="{2EA23E27-28AF-A284-85D3-086FAF9ECD99}"/>
                </a:ext>
              </a:extLst>
            </p:cNvPr>
            <p:cNvSpPr/>
            <p:nvPr/>
          </p:nvSpPr>
          <p:spPr>
            <a:xfrm>
              <a:off x="358335" y="1281085"/>
              <a:ext cx="624118" cy="624118"/>
            </a:xfrm>
            <a:prstGeom prst="ellipse">
              <a:avLst/>
            </a:prstGeom>
            <a:solidFill>
              <a:srgbClr val="006C75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0C5744B8-318B-B126-3C10-539D7F71B1F6}"/>
                </a:ext>
              </a:extLst>
            </p:cNvPr>
            <p:cNvSpPr txBox="1"/>
            <p:nvPr/>
          </p:nvSpPr>
          <p:spPr>
            <a:xfrm>
              <a:off x="403510" y="1433151"/>
              <a:ext cx="533766" cy="319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US" sz="2133" kern="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752D6016-02BD-43F2-7AF2-4F1646EA3579}"/>
              </a:ext>
            </a:extLst>
          </p:cNvPr>
          <p:cNvGrpSpPr/>
          <p:nvPr/>
        </p:nvGrpSpPr>
        <p:grpSpPr>
          <a:xfrm>
            <a:off x="908058" y="4503853"/>
            <a:ext cx="820290" cy="820290"/>
            <a:chOff x="358335" y="1281085"/>
            <a:chExt cx="624118" cy="624118"/>
          </a:xfrm>
        </p:grpSpPr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B6EAEC6A-6F40-683A-AC6A-1455E0FAE2C1}"/>
                </a:ext>
              </a:extLst>
            </p:cNvPr>
            <p:cNvSpPr/>
            <p:nvPr/>
          </p:nvSpPr>
          <p:spPr>
            <a:xfrm>
              <a:off x="358335" y="1281085"/>
              <a:ext cx="624118" cy="624118"/>
            </a:xfrm>
            <a:prstGeom prst="ellipse">
              <a:avLst/>
            </a:prstGeom>
            <a:solidFill>
              <a:srgbClr val="83C4BE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C3CF37EA-5BF6-AB80-5348-B05128EB70EC}"/>
                </a:ext>
              </a:extLst>
            </p:cNvPr>
            <p:cNvSpPr txBox="1"/>
            <p:nvPr/>
          </p:nvSpPr>
          <p:spPr>
            <a:xfrm>
              <a:off x="403510" y="1433151"/>
              <a:ext cx="533766" cy="319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defTabSz="609585">
                <a:defRPr/>
              </a:pPr>
              <a:r>
                <a:rPr lang="en-US" sz="2133" kern="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FCF0522E-8067-4282-9E3C-F744DDFDBB02}"/>
              </a:ext>
            </a:extLst>
          </p:cNvPr>
          <p:cNvSpPr/>
          <p:nvPr/>
        </p:nvSpPr>
        <p:spPr>
          <a:xfrm>
            <a:off x="2036089" y="209637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识别结果的行分组</a:t>
            </a: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按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y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坐标分组，统一行内文字顺序。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图像加载与显示适配</a:t>
            </a: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动态调整图像大小以适应界面。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性能优化</a:t>
            </a: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压缩图像分辨率，提升处理速度。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ADA304-B93C-4B67-872F-32B8DB397972}"/>
              </a:ext>
            </a:extLst>
          </p:cNvPr>
          <p:cNvSpPr/>
          <p:nvPr/>
        </p:nvSpPr>
        <p:spPr>
          <a:xfrm>
            <a:off x="1318201" y="117997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其他实现功能</a:t>
            </a:r>
            <a:endParaRPr lang="en-US" altLang="zh-CN" sz="2400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7D35678-0A15-4CAD-9770-CC52B7B9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05" y="1236104"/>
            <a:ext cx="3500399" cy="2192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A8E6409-FAB0-4B2D-8884-1943C2FD4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508" y="3826616"/>
            <a:ext cx="4222699" cy="1575894"/>
          </a:xfrm>
          <a:prstGeom prst="rect">
            <a:avLst/>
          </a:prstGeom>
        </p:spPr>
      </p:pic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BDDA7846-8EC9-4125-AC23-1637DAFA4021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CD0390EB-CFD3-45CE-B390-81845A203F3B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02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42" name="TextBox 37">
            <a:extLst>
              <a:ext uri="{FF2B5EF4-FFF2-40B4-BE49-F238E27FC236}">
                <a16:creationId xmlns:a16="http://schemas.microsoft.com/office/drawing/2014/main" id="{0CD2075A-2384-4CDF-9F52-7881D9EFFF2E}"/>
              </a:ext>
            </a:extLst>
          </p:cNvPr>
          <p:cNvSpPr txBox="1"/>
          <p:nvPr/>
        </p:nvSpPr>
        <p:spPr>
          <a:xfrm>
            <a:off x="5340353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系统功能</a:t>
            </a:r>
          </a:p>
        </p:txBody>
      </p:sp>
    </p:spTree>
    <p:extLst>
      <p:ext uri="{BB962C8B-B14F-4D97-AF65-F5344CB8AC3E}">
        <p14:creationId xmlns:p14="http://schemas.microsoft.com/office/powerpoint/2010/main" val="41530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81AF3-9E7F-4520-1ED6-22A0B74FA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EE4846-3380-A6D3-1167-E50FC5F65202}"/>
              </a:ext>
            </a:extLst>
          </p:cNvPr>
          <p:cNvGrpSpPr/>
          <p:nvPr/>
        </p:nvGrpSpPr>
        <p:grpSpPr>
          <a:xfrm>
            <a:off x="6390088" y="1554744"/>
            <a:ext cx="2182428" cy="3647385"/>
            <a:chOff x="-123714" y="1881134"/>
            <a:chExt cx="2266220" cy="378742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93E43C7-97C8-4E73-6DF9-2BC5132A211E}"/>
                </a:ext>
              </a:extLst>
            </p:cNvPr>
            <p:cNvSpPr txBox="1"/>
            <p:nvPr/>
          </p:nvSpPr>
          <p:spPr>
            <a:xfrm>
              <a:off x="-123714" y="5361214"/>
              <a:ext cx="2266220" cy="307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C99E9DD-A2CA-027F-564D-06FB2C90B378}"/>
                </a:ext>
              </a:extLst>
            </p:cNvPr>
            <p:cNvSpPr txBox="1"/>
            <p:nvPr/>
          </p:nvSpPr>
          <p:spPr>
            <a:xfrm>
              <a:off x="283600" y="1881134"/>
              <a:ext cx="1649690" cy="35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添加题文本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FBBB0C-053C-EB7C-1BB7-C45467ED7C49}"/>
              </a:ext>
            </a:extLst>
          </p:cNvPr>
          <p:cNvGrpSpPr/>
          <p:nvPr/>
        </p:nvGrpSpPr>
        <p:grpSpPr>
          <a:xfrm>
            <a:off x="9038454" y="1554744"/>
            <a:ext cx="2182428" cy="3647385"/>
            <a:chOff x="-123714" y="1881134"/>
            <a:chExt cx="2266220" cy="378742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2C003B0-267E-EACF-BC29-43881F40399D}"/>
                </a:ext>
              </a:extLst>
            </p:cNvPr>
            <p:cNvSpPr txBox="1"/>
            <p:nvPr/>
          </p:nvSpPr>
          <p:spPr>
            <a:xfrm>
              <a:off x="-123714" y="5361214"/>
              <a:ext cx="2266220" cy="307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CB1A0C0-6EAA-4C5A-4D35-FFDD0128F9C9}"/>
                </a:ext>
              </a:extLst>
            </p:cNvPr>
            <p:cNvSpPr txBox="1"/>
            <p:nvPr/>
          </p:nvSpPr>
          <p:spPr>
            <a:xfrm>
              <a:off x="283600" y="1881134"/>
              <a:ext cx="1649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10242AB-0D83-8C69-F9A4-A4F4F6E135D9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771D9B0-A41D-E759-7AED-2F501992E0EC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03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253A868E-7B9F-B6D1-DFBA-C3F1CFB58293}"/>
              </a:ext>
            </a:extLst>
          </p:cNvPr>
          <p:cNvSpPr txBox="1"/>
          <p:nvPr/>
        </p:nvSpPr>
        <p:spPr>
          <a:xfrm>
            <a:off x="5340352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1C6F6E-0FB8-4C59-9DA5-51955A4AFB1E}"/>
              </a:ext>
            </a:extLst>
          </p:cNvPr>
          <p:cNvSpPr/>
          <p:nvPr/>
        </p:nvSpPr>
        <p:spPr>
          <a:xfrm>
            <a:off x="1328530" y="78324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最后整体结果展示（一）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078C27-E349-4A89-BFF4-1610DF615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05" y="1396604"/>
            <a:ext cx="6848313" cy="50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8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81AF3-9E7F-4520-1ED6-22A0B74FA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EE4846-3380-A6D3-1167-E50FC5F65202}"/>
              </a:ext>
            </a:extLst>
          </p:cNvPr>
          <p:cNvGrpSpPr/>
          <p:nvPr/>
        </p:nvGrpSpPr>
        <p:grpSpPr>
          <a:xfrm>
            <a:off x="6390088" y="1554744"/>
            <a:ext cx="2182428" cy="3647385"/>
            <a:chOff x="-123714" y="1881134"/>
            <a:chExt cx="2266220" cy="378742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93E43C7-97C8-4E73-6DF9-2BC5132A211E}"/>
                </a:ext>
              </a:extLst>
            </p:cNvPr>
            <p:cNvSpPr txBox="1"/>
            <p:nvPr/>
          </p:nvSpPr>
          <p:spPr>
            <a:xfrm>
              <a:off x="-123714" y="5361214"/>
              <a:ext cx="2266220" cy="307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C99E9DD-A2CA-027F-564D-06FB2C90B378}"/>
                </a:ext>
              </a:extLst>
            </p:cNvPr>
            <p:cNvSpPr txBox="1"/>
            <p:nvPr/>
          </p:nvSpPr>
          <p:spPr>
            <a:xfrm>
              <a:off x="283600" y="1881134"/>
              <a:ext cx="1649690" cy="35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添加题文本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FBBB0C-053C-EB7C-1BB7-C45467ED7C49}"/>
              </a:ext>
            </a:extLst>
          </p:cNvPr>
          <p:cNvGrpSpPr/>
          <p:nvPr/>
        </p:nvGrpSpPr>
        <p:grpSpPr>
          <a:xfrm>
            <a:off x="9038454" y="1554744"/>
            <a:ext cx="2182428" cy="3647385"/>
            <a:chOff x="-123714" y="1881134"/>
            <a:chExt cx="2266220" cy="378742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2C003B0-267E-EACF-BC29-43881F40399D}"/>
                </a:ext>
              </a:extLst>
            </p:cNvPr>
            <p:cNvSpPr txBox="1"/>
            <p:nvPr/>
          </p:nvSpPr>
          <p:spPr>
            <a:xfrm>
              <a:off x="-123714" y="5361214"/>
              <a:ext cx="2266220" cy="307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CB1A0C0-6EAA-4C5A-4D35-FFDD0128F9C9}"/>
                </a:ext>
              </a:extLst>
            </p:cNvPr>
            <p:cNvSpPr txBox="1"/>
            <p:nvPr/>
          </p:nvSpPr>
          <p:spPr>
            <a:xfrm>
              <a:off x="283600" y="1881134"/>
              <a:ext cx="1649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10242AB-0D83-8C69-F9A4-A4F4F6E135D9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771D9B0-A41D-E759-7AED-2F501992E0EC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03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253A868E-7B9F-B6D1-DFBA-C3F1CFB58293}"/>
              </a:ext>
            </a:extLst>
          </p:cNvPr>
          <p:cNvSpPr txBox="1"/>
          <p:nvPr/>
        </p:nvSpPr>
        <p:spPr>
          <a:xfrm>
            <a:off x="5340352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1C6F6E-0FB8-4C59-9DA5-51955A4AFB1E}"/>
              </a:ext>
            </a:extLst>
          </p:cNvPr>
          <p:cNvSpPr/>
          <p:nvPr/>
        </p:nvSpPr>
        <p:spPr>
          <a:xfrm>
            <a:off x="1513088" y="6315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（二）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C49599-02D2-4EFD-BFA9-C74EC7F8E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86" y="1171893"/>
            <a:ext cx="7479380" cy="54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17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81AF3-9E7F-4520-1ED6-22A0B74FA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EE4846-3380-A6D3-1167-E50FC5F65202}"/>
              </a:ext>
            </a:extLst>
          </p:cNvPr>
          <p:cNvGrpSpPr/>
          <p:nvPr/>
        </p:nvGrpSpPr>
        <p:grpSpPr>
          <a:xfrm>
            <a:off x="6390088" y="1554744"/>
            <a:ext cx="2182428" cy="3647385"/>
            <a:chOff x="-123714" y="1881134"/>
            <a:chExt cx="2266220" cy="378742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93E43C7-97C8-4E73-6DF9-2BC5132A211E}"/>
                </a:ext>
              </a:extLst>
            </p:cNvPr>
            <p:cNvSpPr txBox="1"/>
            <p:nvPr/>
          </p:nvSpPr>
          <p:spPr>
            <a:xfrm>
              <a:off x="-123714" y="5361214"/>
              <a:ext cx="2266220" cy="307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C99E9DD-A2CA-027F-564D-06FB2C90B378}"/>
                </a:ext>
              </a:extLst>
            </p:cNvPr>
            <p:cNvSpPr txBox="1"/>
            <p:nvPr/>
          </p:nvSpPr>
          <p:spPr>
            <a:xfrm>
              <a:off x="283600" y="1881134"/>
              <a:ext cx="1649690" cy="35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添加题文本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BFBBB0C-053C-EB7C-1BB7-C45467ED7C49}"/>
              </a:ext>
            </a:extLst>
          </p:cNvPr>
          <p:cNvGrpSpPr/>
          <p:nvPr/>
        </p:nvGrpSpPr>
        <p:grpSpPr>
          <a:xfrm>
            <a:off x="9038454" y="1554744"/>
            <a:ext cx="2182428" cy="3647385"/>
            <a:chOff x="-123714" y="1881134"/>
            <a:chExt cx="2266220" cy="378742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2C003B0-267E-EACF-BC29-43881F40399D}"/>
                </a:ext>
              </a:extLst>
            </p:cNvPr>
            <p:cNvSpPr txBox="1"/>
            <p:nvPr/>
          </p:nvSpPr>
          <p:spPr>
            <a:xfrm>
              <a:off x="-123714" y="5361214"/>
              <a:ext cx="2266220" cy="307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ctr"/>
              <a:endPara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sym typeface="HarmonyOS Sans SC Light" panose="000004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CB1A0C0-6EAA-4C5A-4D35-FFDD0128F9C9}"/>
                </a:ext>
              </a:extLst>
            </p:cNvPr>
            <p:cNvSpPr txBox="1"/>
            <p:nvPr/>
          </p:nvSpPr>
          <p:spPr>
            <a:xfrm>
              <a:off x="283600" y="1881134"/>
              <a:ext cx="16496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10242AB-0D83-8C69-F9A4-A4F4F6E135D9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771D9B0-A41D-E759-7AED-2F501992E0EC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03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10" name="TextBox 37">
            <a:extLst>
              <a:ext uri="{FF2B5EF4-FFF2-40B4-BE49-F238E27FC236}">
                <a16:creationId xmlns:a16="http://schemas.microsoft.com/office/drawing/2014/main" id="{253A868E-7B9F-B6D1-DFBA-C3F1CFB58293}"/>
              </a:ext>
            </a:extLst>
          </p:cNvPr>
          <p:cNvSpPr txBox="1"/>
          <p:nvPr/>
        </p:nvSpPr>
        <p:spPr>
          <a:xfrm>
            <a:off x="5340352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结果展示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1C6F6E-0FB8-4C59-9DA5-51955A4AFB1E}"/>
              </a:ext>
            </a:extLst>
          </p:cNvPr>
          <p:cNvSpPr/>
          <p:nvPr/>
        </p:nvSpPr>
        <p:spPr>
          <a:xfrm>
            <a:off x="1487921" y="64852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（三）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3C30DE-F6B8-49E3-B79F-EA42AB1DC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03" y="900718"/>
            <a:ext cx="7373650" cy="53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0669-E83A-3C6E-62A3-C273F8BDE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F3BFBA1-E388-42DE-9B81-6464E774138B}"/>
              </a:ext>
            </a:extLst>
          </p:cNvPr>
          <p:cNvSpPr/>
          <p:nvPr/>
        </p:nvSpPr>
        <p:spPr>
          <a:xfrm>
            <a:off x="1246531" y="2631645"/>
            <a:ext cx="1700505" cy="25811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廖冬志</a:t>
            </a: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负责选题的确定，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主代码的构成、改进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后期程序的调试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36A021-30EF-49D8-863E-812C97AB330D}"/>
              </a:ext>
            </a:extLst>
          </p:cNvPr>
          <p:cNvSpPr/>
          <p:nvPr/>
        </p:nvSpPr>
        <p:spPr>
          <a:xfrm>
            <a:off x="3194575" y="2631644"/>
            <a:ext cx="1700505" cy="2581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刘常鹏</a:t>
            </a: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选题的商讨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PPT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的制作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整体代码的阅读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参与后期的调试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B28A3C-022B-4FD6-B832-4293CB8FD07D}"/>
              </a:ext>
            </a:extLst>
          </p:cNvPr>
          <p:cNvSpPr/>
          <p:nvPr/>
        </p:nvSpPr>
        <p:spPr>
          <a:xfrm>
            <a:off x="5119913" y="2631644"/>
            <a:ext cx="1700505" cy="2581173"/>
          </a:xfrm>
          <a:prstGeom prst="rect">
            <a:avLst/>
          </a:prstGeom>
          <a:solidFill>
            <a:srgbClr val="83C4BE"/>
          </a:solidFill>
          <a:ln w="12700">
            <a:solidFill>
              <a:srgbClr val="83C4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刘志伟</a:t>
            </a: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负责程序的调试、后期项目功能的改进、完善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2B7E44-9E82-467A-A0BB-364FB281DBD0}"/>
              </a:ext>
            </a:extLst>
          </p:cNvPr>
          <p:cNvSpPr/>
          <p:nvPr/>
        </p:nvSpPr>
        <p:spPr>
          <a:xfrm>
            <a:off x="7045251" y="2631644"/>
            <a:ext cx="1700505" cy="25811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黄婧祎</a:t>
            </a: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参与项目的调试，</a:t>
            </a:r>
            <a:r>
              <a:rPr lang="en-US" altLang="zh-CN" sz="1600" dirty="0">
                <a:solidFill>
                  <a:prstClr val="white"/>
                </a:solidFill>
                <a:cs typeface="+mn-ea"/>
                <a:sym typeface="+mn-lt"/>
              </a:rPr>
              <a:t>UI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与图像选择、显示、调整部分代码的阅读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0D862C-170A-44EC-A0F5-424120AEDFCD}"/>
              </a:ext>
            </a:extLst>
          </p:cNvPr>
          <p:cNvSpPr/>
          <p:nvPr/>
        </p:nvSpPr>
        <p:spPr>
          <a:xfrm>
            <a:off x="8970589" y="2631643"/>
            <a:ext cx="1700505" cy="258117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r>
              <a:rPr lang="zh-CN" altLang="en-US" dirty="0">
                <a:solidFill>
                  <a:prstClr val="white"/>
                </a:solidFill>
                <a:cs typeface="+mn-ea"/>
                <a:sym typeface="+mn-lt"/>
              </a:rPr>
              <a:t>董硕</a:t>
            </a:r>
            <a:endParaRPr lang="en-US" altLang="zh-CN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参与选题的商讨，</a:t>
            </a:r>
            <a:r>
              <a:rPr lang="zh-CN" altLang="en-US" sz="1600" dirty="0"/>
              <a:t>图像处理与</a:t>
            </a:r>
            <a:r>
              <a:rPr lang="en-US" altLang="zh-CN" sz="1600" dirty="0"/>
              <a:t>OCR</a:t>
            </a:r>
            <a:r>
              <a:rPr lang="zh-CN" altLang="en-US" sz="1600" dirty="0"/>
              <a:t>识别</a:t>
            </a:r>
            <a:r>
              <a:rPr lang="zh-CN" altLang="en-US" sz="1600" dirty="0">
                <a:solidFill>
                  <a:prstClr val="white"/>
                </a:solidFill>
                <a:cs typeface="+mn-ea"/>
                <a:sym typeface="+mn-lt"/>
              </a:rPr>
              <a:t>代码的阅读</a:t>
            </a:r>
            <a:endParaRPr lang="en-US" altLang="zh-CN" sz="1600" dirty="0">
              <a:solidFill>
                <a:prstClr val="white"/>
              </a:solidFill>
              <a:cs typeface="+mn-ea"/>
              <a:sym typeface="+mn-lt"/>
            </a:endParaRPr>
          </a:p>
          <a:p>
            <a:pPr algn="ctr" defTabSz="457063"/>
            <a:endParaRPr lang="zh-CN" altLang="en-US" sz="16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1469885-6FA1-48D1-8F33-9C257F175CD6}"/>
              </a:ext>
            </a:extLst>
          </p:cNvPr>
          <p:cNvGrpSpPr/>
          <p:nvPr/>
        </p:nvGrpSpPr>
        <p:grpSpPr>
          <a:xfrm>
            <a:off x="2119336" y="1914226"/>
            <a:ext cx="7701506" cy="717427"/>
            <a:chOff x="2243777" y="2636482"/>
            <a:chExt cx="7704292" cy="717686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23D9CD3-9552-4556-8439-4A116BEA223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6073131" y="2636482"/>
              <a:ext cx="5171" cy="350494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9208CFF-030C-41E6-8977-4982BFDF1947}"/>
                </a:ext>
              </a:extLst>
            </p:cNvPr>
            <p:cNvCxnSpPr/>
            <p:nvPr/>
          </p:nvCxnSpPr>
          <p:spPr>
            <a:xfrm>
              <a:off x="2243777" y="2989943"/>
              <a:ext cx="770400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C6F47F7-CF8A-4A8F-95ED-D58D30B0E3DE}"/>
                </a:ext>
              </a:extLst>
            </p:cNvPr>
            <p:cNvCxnSpPr>
              <a:cxnSpLocks/>
            </p:cNvCxnSpPr>
            <p:nvPr/>
          </p:nvCxnSpPr>
          <p:spPr>
            <a:xfrm>
              <a:off x="4169966" y="2994168"/>
              <a:ext cx="0" cy="36000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9E03F6E-483D-4AFC-BBED-E37ECB02AD4C}"/>
                </a:ext>
              </a:extLst>
            </p:cNvPr>
            <p:cNvCxnSpPr>
              <a:cxnSpLocks/>
            </p:cNvCxnSpPr>
            <p:nvPr/>
          </p:nvCxnSpPr>
          <p:spPr>
            <a:xfrm>
              <a:off x="2243932" y="2994168"/>
              <a:ext cx="0" cy="36000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B344A25-0D7B-4CF3-8027-70F0FA72CDFE}"/>
                </a:ext>
              </a:extLst>
            </p:cNvPr>
            <p:cNvCxnSpPr>
              <a:cxnSpLocks/>
            </p:cNvCxnSpPr>
            <p:nvPr/>
          </p:nvCxnSpPr>
          <p:spPr>
            <a:xfrm>
              <a:off x="8022034" y="2994168"/>
              <a:ext cx="0" cy="36000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81FE24D-3141-4C3F-A327-0E4810B5F3C4}"/>
                </a:ext>
              </a:extLst>
            </p:cNvPr>
            <p:cNvCxnSpPr>
              <a:cxnSpLocks/>
            </p:cNvCxnSpPr>
            <p:nvPr/>
          </p:nvCxnSpPr>
          <p:spPr>
            <a:xfrm>
              <a:off x="9948069" y="2994168"/>
              <a:ext cx="0" cy="36000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31D144B-F688-4FAE-B5F9-717C2A9E0889}"/>
              </a:ext>
            </a:extLst>
          </p:cNvPr>
          <p:cNvSpPr/>
          <p:nvPr/>
        </p:nvSpPr>
        <p:spPr>
          <a:xfrm>
            <a:off x="4391814" y="1432840"/>
            <a:ext cx="3110981" cy="481386"/>
          </a:xfrm>
          <a:prstGeom prst="rect">
            <a:avLst/>
          </a:prstGeom>
          <a:solidFill>
            <a:srgbClr val="006C75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en-US" sz="1700">
              <a:solidFill>
                <a:srgbClr val="FFFFFF"/>
              </a:solidFill>
              <a:latin typeface="+mn-ea"/>
              <a:sym typeface="+mn-lt"/>
            </a:endParaRPr>
          </a:p>
        </p:txBody>
      </p:sp>
      <p:sp>
        <p:nvSpPr>
          <p:cNvPr id="25" name="文本框 7">
            <a:extLst>
              <a:ext uri="{FF2B5EF4-FFF2-40B4-BE49-F238E27FC236}">
                <a16:creationId xmlns:a16="http://schemas.microsoft.com/office/drawing/2014/main" id="{C9DC587D-A217-45B1-8016-0814E59006E8}"/>
              </a:ext>
            </a:extLst>
          </p:cNvPr>
          <p:cNvSpPr txBox="1"/>
          <p:nvPr/>
        </p:nvSpPr>
        <p:spPr>
          <a:xfrm>
            <a:off x="5040942" y="1473021"/>
            <a:ext cx="18127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126">
              <a:defRPr/>
            </a:pPr>
            <a:r>
              <a:rPr lang="zh-CN" altLang="en-US" sz="2100" b="1" kern="0" dirty="0">
                <a:gradFill flip="none" rotWithShape="1">
                  <a:gsLst>
                    <a:gs pos="0">
                      <a:prstClr val="white"/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团队分工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81C2C71-F074-4C4D-BE0B-4DBA0593F5E7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3352B3F4-4D9A-4E91-A9EE-5E809D062166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04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40" name="TextBox 37">
            <a:extLst>
              <a:ext uri="{FF2B5EF4-FFF2-40B4-BE49-F238E27FC236}">
                <a16:creationId xmlns:a16="http://schemas.microsoft.com/office/drawing/2014/main" id="{5698B345-AC23-476F-99C5-8C999DC9F54F}"/>
              </a:ext>
            </a:extLst>
          </p:cNvPr>
          <p:cNvSpPr txBox="1"/>
          <p:nvPr/>
        </p:nvSpPr>
        <p:spPr>
          <a:xfrm>
            <a:off x="5699424" y="1083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41001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7BD55-0F3D-CCD8-E4FA-633E0AEC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 形 3">
            <a:extLst>
              <a:ext uri="{FF2B5EF4-FFF2-40B4-BE49-F238E27FC236}">
                <a16:creationId xmlns:a16="http://schemas.microsoft.com/office/drawing/2014/main" id="{2BDF5438-66C9-A89E-4EF3-9D5016D97514}"/>
              </a:ext>
            </a:extLst>
          </p:cNvPr>
          <p:cNvSpPr/>
          <p:nvPr/>
        </p:nvSpPr>
        <p:spPr>
          <a:xfrm>
            <a:off x="1571772" y="5013993"/>
            <a:ext cx="914400" cy="914400"/>
          </a:xfrm>
          <a:prstGeom prst="corner">
            <a:avLst>
              <a:gd name="adj1" fmla="val 26389"/>
              <a:gd name="adj2" fmla="val 28212"/>
            </a:avLst>
          </a:prstGeom>
          <a:solidFill>
            <a:srgbClr val="FEDBD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668662FA-B15B-5D30-D307-7AEFCA21569D}"/>
              </a:ext>
            </a:extLst>
          </p:cNvPr>
          <p:cNvSpPr/>
          <p:nvPr/>
        </p:nvSpPr>
        <p:spPr>
          <a:xfrm rot="10800000">
            <a:off x="9202723" y="1705395"/>
            <a:ext cx="914400" cy="914400"/>
          </a:xfrm>
          <a:prstGeom prst="corner">
            <a:avLst>
              <a:gd name="adj1" fmla="val 26389"/>
              <a:gd name="adj2" fmla="val 28212"/>
            </a:avLst>
          </a:prstGeom>
          <a:solidFill>
            <a:srgbClr val="FEDBD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C8E68D9-86C4-EFE0-27F3-4FD9E6B607D6}"/>
              </a:ext>
            </a:extLst>
          </p:cNvPr>
          <p:cNvSpPr/>
          <p:nvPr/>
        </p:nvSpPr>
        <p:spPr>
          <a:xfrm>
            <a:off x="3792710" y="1148963"/>
            <a:ext cx="3704999" cy="556432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sz="2400" dirty="0"/>
              <a:t>项目总结与收获</a:t>
            </a:r>
            <a:endParaRPr lang="zh-CN" altLang="en-US" sz="21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983CF3-9EEC-4E8E-9530-BF9F7CF5C13F}"/>
              </a:ext>
            </a:extLst>
          </p:cNvPr>
          <p:cNvSpPr/>
          <p:nvPr/>
        </p:nvSpPr>
        <p:spPr>
          <a:xfrm>
            <a:off x="2087695" y="2162595"/>
            <a:ext cx="7874466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本项目基于</a:t>
            </a:r>
            <a:r>
              <a:rPr lang="en-US" altLang="zh-CN" sz="19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EasyOCR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lang="en-US" altLang="zh-CN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OpenCV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sz="19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Tkinter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，构建了一个简单易用的图像文字识别工具。用户可以通过直观的</a:t>
            </a:r>
            <a:r>
              <a:rPr lang="en-US" altLang="zh-CN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GUI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界面导入图像，识别文字，并查看处理后的图像和识别结果输出、保存。程序支持中英文混合文字的识别，并使用</a:t>
            </a:r>
            <a:r>
              <a:rPr lang="en-US" altLang="zh-CN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OpenCV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对文字区域进行标注，可应用于文档数字化、票据处理等多种场景。</a:t>
            </a:r>
          </a:p>
          <a:p>
            <a:r>
              <a:rPr lang="zh-CN" altLang="en-US" sz="19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在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开发过程中，本组不仅加深了对</a:t>
            </a:r>
            <a:r>
              <a:rPr lang="en-US" altLang="zh-CN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OCR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技术的理解，也进一步熟悉了对于</a:t>
            </a:r>
            <a:r>
              <a:rPr lang="en-US" altLang="zh-CN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python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的使用。这个项目给我们带来了技术成长、实践能力和团队配合的三重提升。通过解决图像适配、文字分组等问题，我们的调试能力和问题解决能力得到了强化。完成整个项目后，我们对</a:t>
            </a:r>
            <a:r>
              <a:rPr lang="en-US" altLang="zh-CN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OCR</a:t>
            </a:r>
            <a:r>
              <a:rPr lang="zh-CN" altLang="en-US" sz="19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技术的实际应用潜力有了更大的期待。未来有机会，也希望可以进一步优化项目的性能，并探索更多实际应用场景，来继续提升自我能力。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0AA3EC9-1E36-4F8D-A2F4-50228A8A7F0E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92ABEF92-5C47-4FF8-ABE2-64460EB09C41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04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FE511EC8-CC2A-4ABA-96E8-9B84E336C4B8}"/>
              </a:ext>
            </a:extLst>
          </p:cNvPr>
          <p:cNvSpPr txBox="1"/>
          <p:nvPr/>
        </p:nvSpPr>
        <p:spPr>
          <a:xfrm>
            <a:off x="5699424" y="10832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7373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C3336-8933-9F50-87AE-396FA1CCF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E3093D88-CA70-2749-130B-25A2283604C8}"/>
              </a:ext>
            </a:extLst>
          </p:cNvPr>
          <p:cNvSpPr/>
          <p:nvPr/>
        </p:nvSpPr>
        <p:spPr>
          <a:xfrm>
            <a:off x="8737316" y="3803492"/>
            <a:ext cx="3454684" cy="3054509"/>
          </a:xfrm>
          <a:custGeom>
            <a:avLst/>
            <a:gdLst>
              <a:gd name="connsiteX0" fmla="*/ 5630064 w 5630064"/>
              <a:gd name="connsiteY0" fmla="*/ 0 h 4977903"/>
              <a:gd name="connsiteX1" fmla="*/ 5630064 w 5630064"/>
              <a:gd name="connsiteY1" fmla="*/ 4977903 h 4977903"/>
              <a:gd name="connsiteX2" fmla="*/ 1168855 w 5630064"/>
              <a:gd name="connsiteY2" fmla="*/ 4977903 h 4977903"/>
              <a:gd name="connsiteX3" fmla="*/ 1144072 w 5630064"/>
              <a:gd name="connsiteY3" fmla="*/ 4967127 h 4977903"/>
              <a:gd name="connsiteX4" fmla="*/ 1854541 w 5630064"/>
              <a:gd name="connsiteY4" fmla="*/ 2403486 h 4977903"/>
              <a:gd name="connsiteX5" fmla="*/ 5537006 w 5630064"/>
              <a:gd name="connsiteY5" fmla="*/ 161242 h 497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0064" h="4977903">
                <a:moveTo>
                  <a:pt x="5630064" y="0"/>
                </a:moveTo>
                <a:lnTo>
                  <a:pt x="5630064" y="4977903"/>
                </a:lnTo>
                <a:lnTo>
                  <a:pt x="1168855" y="4977903"/>
                </a:lnTo>
                <a:lnTo>
                  <a:pt x="1144072" y="4967127"/>
                </a:lnTo>
                <a:cubicBezTo>
                  <a:pt x="-676587" y="4128678"/>
                  <a:pt x="-239466" y="2839894"/>
                  <a:pt x="1854541" y="2403486"/>
                </a:cubicBezTo>
                <a:cubicBezTo>
                  <a:pt x="4139862" y="1927070"/>
                  <a:pt x="5092133" y="889851"/>
                  <a:pt x="5537006" y="161242"/>
                </a:cubicBez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4799C3-5ABD-8350-D574-B3976B223E7A}"/>
              </a:ext>
            </a:extLst>
          </p:cNvPr>
          <p:cNvSpPr txBox="1"/>
          <p:nvPr/>
        </p:nvSpPr>
        <p:spPr>
          <a:xfrm>
            <a:off x="3757177" y="2528743"/>
            <a:ext cx="42947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latin typeface="Aa厚底黑" panose="00020600040101010101" pitchFamily="18" charset="-122"/>
                <a:ea typeface="Aa厚底黑" panose="00020600040101010101" pitchFamily="18" charset="-122"/>
              </a:rPr>
              <a:t>谢谢观看</a:t>
            </a:r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36F0C300-C955-A3DC-4D68-133019B36D40}"/>
              </a:ext>
            </a:extLst>
          </p:cNvPr>
          <p:cNvSpPr/>
          <p:nvPr/>
        </p:nvSpPr>
        <p:spPr>
          <a:xfrm>
            <a:off x="1" y="1"/>
            <a:ext cx="4410011" cy="3206985"/>
          </a:xfrm>
          <a:custGeom>
            <a:avLst/>
            <a:gdLst>
              <a:gd name="connsiteX0" fmla="*/ 0 w 4410011"/>
              <a:gd name="connsiteY0" fmla="*/ 0 h 3206985"/>
              <a:gd name="connsiteX1" fmla="*/ 4410011 w 4410011"/>
              <a:gd name="connsiteY1" fmla="*/ 0 h 3206985"/>
              <a:gd name="connsiteX2" fmla="*/ 4394395 w 4410011"/>
              <a:gd name="connsiteY2" fmla="*/ 51812 h 3206985"/>
              <a:gd name="connsiteX3" fmla="*/ 4343401 w 4410011"/>
              <a:gd name="connsiteY3" fmla="*/ 152400 h 3206985"/>
              <a:gd name="connsiteX4" fmla="*/ 1676400 w 4410011"/>
              <a:gd name="connsiteY4" fmla="*/ 1085850 h 3206985"/>
              <a:gd name="connsiteX5" fmla="*/ 895350 w 4410011"/>
              <a:gd name="connsiteY5" fmla="*/ 3105150 h 3206985"/>
              <a:gd name="connsiteX6" fmla="*/ 46137 w 4410011"/>
              <a:gd name="connsiteY6" fmla="*/ 2960043 h 3206985"/>
              <a:gd name="connsiteX7" fmla="*/ 0 w 4410011"/>
              <a:gd name="connsiteY7" fmla="*/ 2926170 h 320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0011" h="3206985">
                <a:moveTo>
                  <a:pt x="0" y="0"/>
                </a:moveTo>
                <a:lnTo>
                  <a:pt x="4410011" y="0"/>
                </a:lnTo>
                <a:lnTo>
                  <a:pt x="4394395" y="51812"/>
                </a:lnTo>
                <a:cubicBezTo>
                  <a:pt x="4380570" y="86500"/>
                  <a:pt x="4363641" y="120055"/>
                  <a:pt x="4343401" y="152400"/>
                </a:cubicBezTo>
                <a:cubicBezTo>
                  <a:pt x="4019550" y="669925"/>
                  <a:pt x="2251075" y="593725"/>
                  <a:pt x="1676400" y="1085850"/>
                </a:cubicBezTo>
                <a:cubicBezTo>
                  <a:pt x="1101725" y="1577975"/>
                  <a:pt x="1219200" y="2832100"/>
                  <a:pt x="895350" y="3105150"/>
                </a:cubicBezTo>
                <a:cubicBezTo>
                  <a:pt x="652463" y="3309938"/>
                  <a:pt x="355997" y="3177183"/>
                  <a:pt x="46137" y="2960043"/>
                </a:cubicBezTo>
                <a:lnTo>
                  <a:pt x="0" y="2926170"/>
                </a:ln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37CAFA69-C11A-1F14-78C7-5250AD001FE1}"/>
              </a:ext>
            </a:extLst>
          </p:cNvPr>
          <p:cNvSpPr/>
          <p:nvPr/>
        </p:nvSpPr>
        <p:spPr>
          <a:xfrm>
            <a:off x="-885371" y="-333829"/>
            <a:ext cx="4780694" cy="2902125"/>
          </a:xfrm>
          <a:custGeom>
            <a:avLst/>
            <a:gdLst>
              <a:gd name="connsiteX0" fmla="*/ 0 w 4780694"/>
              <a:gd name="connsiteY0" fmla="*/ 2540000 h 2902125"/>
              <a:gd name="connsiteX1" fmla="*/ 2438400 w 4780694"/>
              <a:gd name="connsiteY1" fmla="*/ 2844800 h 2902125"/>
              <a:gd name="connsiteX2" fmla="*/ 3120571 w 4780694"/>
              <a:gd name="connsiteY2" fmla="*/ 1524000 h 2902125"/>
              <a:gd name="connsiteX3" fmla="*/ 4717142 w 4780694"/>
              <a:gd name="connsiteY3" fmla="*/ 1088572 h 2902125"/>
              <a:gd name="connsiteX4" fmla="*/ 4310742 w 4780694"/>
              <a:gd name="connsiteY4" fmla="*/ 0 h 290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0694" h="2902125">
                <a:moveTo>
                  <a:pt x="0" y="2540000"/>
                </a:moveTo>
                <a:cubicBezTo>
                  <a:pt x="959152" y="2777066"/>
                  <a:pt x="1918305" y="3014133"/>
                  <a:pt x="2438400" y="2844800"/>
                </a:cubicBezTo>
                <a:cubicBezTo>
                  <a:pt x="2958495" y="2675467"/>
                  <a:pt x="2740781" y="1816705"/>
                  <a:pt x="3120571" y="1524000"/>
                </a:cubicBezTo>
                <a:cubicBezTo>
                  <a:pt x="3500361" y="1231295"/>
                  <a:pt x="4518780" y="1342572"/>
                  <a:pt x="4717142" y="1088572"/>
                </a:cubicBezTo>
                <a:cubicBezTo>
                  <a:pt x="4915504" y="834572"/>
                  <a:pt x="4613123" y="417286"/>
                  <a:pt x="4310742" y="0"/>
                </a:cubicBez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  <a:alpha val="46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7C89CA2C-1724-4E27-D12F-37C44E00CAE2}"/>
              </a:ext>
            </a:extLst>
          </p:cNvPr>
          <p:cNvSpPr/>
          <p:nvPr/>
        </p:nvSpPr>
        <p:spPr>
          <a:xfrm>
            <a:off x="-740229" y="-406400"/>
            <a:ext cx="3280229" cy="1852887"/>
          </a:xfrm>
          <a:custGeom>
            <a:avLst/>
            <a:gdLst>
              <a:gd name="connsiteX0" fmla="*/ 0 w 3280229"/>
              <a:gd name="connsiteY0" fmla="*/ 1611086 h 1852887"/>
              <a:gd name="connsiteX1" fmla="*/ 1088572 w 3280229"/>
              <a:gd name="connsiteY1" fmla="*/ 1814286 h 1852887"/>
              <a:gd name="connsiteX2" fmla="*/ 1799772 w 3280229"/>
              <a:gd name="connsiteY2" fmla="*/ 928914 h 1852887"/>
              <a:gd name="connsiteX3" fmla="*/ 2902858 w 3280229"/>
              <a:gd name="connsiteY3" fmla="*/ 783771 h 1852887"/>
              <a:gd name="connsiteX4" fmla="*/ 3280229 w 3280229"/>
              <a:gd name="connsiteY4" fmla="*/ 0 h 185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229" h="1852887">
                <a:moveTo>
                  <a:pt x="0" y="1611086"/>
                </a:moveTo>
                <a:cubicBezTo>
                  <a:pt x="394305" y="1769533"/>
                  <a:pt x="788610" y="1927981"/>
                  <a:pt x="1088572" y="1814286"/>
                </a:cubicBezTo>
                <a:cubicBezTo>
                  <a:pt x="1388534" y="1700591"/>
                  <a:pt x="1497391" y="1100666"/>
                  <a:pt x="1799772" y="928914"/>
                </a:cubicBezTo>
                <a:cubicBezTo>
                  <a:pt x="2102153" y="757162"/>
                  <a:pt x="2656115" y="938590"/>
                  <a:pt x="2902858" y="783771"/>
                </a:cubicBezTo>
                <a:cubicBezTo>
                  <a:pt x="3149601" y="628952"/>
                  <a:pt x="3214915" y="314476"/>
                  <a:pt x="3280229" y="0"/>
                </a:cubicBezTo>
              </a:path>
            </a:pathLst>
          </a:custGeom>
          <a:noFill/>
          <a:ln w="114300"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2" name="任意多边形: 形状 211" descr="D:\51PPT模板网\51pptmoban.com\图片.jpg">
            <a:extLst>
              <a:ext uri="{FF2B5EF4-FFF2-40B4-BE49-F238E27FC236}">
                <a16:creationId xmlns:a16="http://schemas.microsoft.com/office/drawing/2014/main" id="{97001F80-C90F-4E49-F0BA-78CB327C247A}"/>
              </a:ext>
            </a:extLst>
          </p:cNvPr>
          <p:cNvSpPr/>
          <p:nvPr/>
        </p:nvSpPr>
        <p:spPr>
          <a:xfrm>
            <a:off x="10020788" y="5500914"/>
            <a:ext cx="2519556" cy="1584780"/>
          </a:xfrm>
          <a:custGeom>
            <a:avLst/>
            <a:gdLst>
              <a:gd name="connsiteX0" fmla="*/ 365524 w 2557181"/>
              <a:gd name="connsiteY0" fmla="*/ 1524000 h 1584780"/>
              <a:gd name="connsiteX1" fmla="*/ 321981 w 2557181"/>
              <a:gd name="connsiteY1" fmla="*/ 1465943 h 1584780"/>
              <a:gd name="connsiteX2" fmla="*/ 133295 w 2557181"/>
              <a:gd name="connsiteY2" fmla="*/ 449943 h 1584780"/>
              <a:gd name="connsiteX3" fmla="*/ 2557181 w 2557181"/>
              <a:gd name="connsiteY3" fmla="*/ 0 h 1584780"/>
              <a:gd name="connsiteX0" fmla="*/ 365524 w 2557181"/>
              <a:gd name="connsiteY0" fmla="*/ 1524000 h 1584780"/>
              <a:gd name="connsiteX1" fmla="*/ 321981 w 2557181"/>
              <a:gd name="connsiteY1" fmla="*/ 1465943 h 1584780"/>
              <a:gd name="connsiteX2" fmla="*/ 133295 w 2557181"/>
              <a:gd name="connsiteY2" fmla="*/ 449943 h 1584780"/>
              <a:gd name="connsiteX3" fmla="*/ 2557181 w 2557181"/>
              <a:gd name="connsiteY3" fmla="*/ 0 h 1584780"/>
              <a:gd name="connsiteX0" fmla="*/ 327899 w 2519556"/>
              <a:gd name="connsiteY0" fmla="*/ 1524000 h 1584780"/>
              <a:gd name="connsiteX1" fmla="*/ 284356 w 2519556"/>
              <a:gd name="connsiteY1" fmla="*/ 1465943 h 1584780"/>
              <a:gd name="connsiteX2" fmla="*/ 95670 w 2519556"/>
              <a:gd name="connsiteY2" fmla="*/ 449943 h 1584780"/>
              <a:gd name="connsiteX3" fmla="*/ 2519556 w 2519556"/>
              <a:gd name="connsiteY3" fmla="*/ 0 h 1584780"/>
              <a:gd name="connsiteX0" fmla="*/ 327899 w 2519556"/>
              <a:gd name="connsiteY0" fmla="*/ 1524000 h 1584780"/>
              <a:gd name="connsiteX1" fmla="*/ 284356 w 2519556"/>
              <a:gd name="connsiteY1" fmla="*/ 1465943 h 1584780"/>
              <a:gd name="connsiteX2" fmla="*/ 95670 w 2519556"/>
              <a:gd name="connsiteY2" fmla="*/ 449943 h 1584780"/>
              <a:gd name="connsiteX3" fmla="*/ 2519556 w 2519556"/>
              <a:gd name="connsiteY3" fmla="*/ 0 h 158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556" h="1584780">
                <a:moveTo>
                  <a:pt x="327899" y="1524000"/>
                </a:moveTo>
                <a:cubicBezTo>
                  <a:pt x="325480" y="1584476"/>
                  <a:pt x="323061" y="1644952"/>
                  <a:pt x="284356" y="1465943"/>
                </a:cubicBezTo>
                <a:cubicBezTo>
                  <a:pt x="245651" y="1286934"/>
                  <a:pt x="-187963" y="960967"/>
                  <a:pt x="95670" y="449943"/>
                </a:cubicBezTo>
                <a:cubicBezTo>
                  <a:pt x="569803" y="-162681"/>
                  <a:pt x="1493879" y="102809"/>
                  <a:pt x="2519556" y="0"/>
                </a:cubicBezTo>
              </a:path>
            </a:pathLst>
          </a:custGeom>
          <a:noFill/>
          <a:ln w="114300"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A0A974F5-61BB-BA00-D165-74319317807B}"/>
              </a:ext>
            </a:extLst>
          </p:cNvPr>
          <p:cNvSpPr/>
          <p:nvPr/>
        </p:nvSpPr>
        <p:spPr>
          <a:xfrm>
            <a:off x="8280400" y="2819400"/>
            <a:ext cx="4216400" cy="4152900"/>
          </a:xfrm>
          <a:custGeom>
            <a:avLst/>
            <a:gdLst>
              <a:gd name="connsiteX0" fmla="*/ 0 w 4216400"/>
              <a:gd name="connsiteY0" fmla="*/ 4152900 h 4152900"/>
              <a:gd name="connsiteX1" fmla="*/ 1257300 w 4216400"/>
              <a:gd name="connsiteY1" fmla="*/ 3086100 h 4152900"/>
              <a:gd name="connsiteX2" fmla="*/ 1714500 w 4216400"/>
              <a:gd name="connsiteY2" fmla="*/ 1600200 h 4152900"/>
              <a:gd name="connsiteX3" fmla="*/ 3035300 w 4216400"/>
              <a:gd name="connsiteY3" fmla="*/ 1549400 h 4152900"/>
              <a:gd name="connsiteX4" fmla="*/ 4216400 w 4216400"/>
              <a:gd name="connsiteY4" fmla="*/ 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400" h="4152900">
                <a:moveTo>
                  <a:pt x="0" y="4152900"/>
                </a:moveTo>
                <a:cubicBezTo>
                  <a:pt x="485775" y="3832225"/>
                  <a:pt x="971550" y="3511550"/>
                  <a:pt x="1257300" y="3086100"/>
                </a:cubicBezTo>
                <a:cubicBezTo>
                  <a:pt x="1543050" y="2660650"/>
                  <a:pt x="1418167" y="1856317"/>
                  <a:pt x="1714500" y="1600200"/>
                </a:cubicBezTo>
                <a:cubicBezTo>
                  <a:pt x="2010833" y="1344083"/>
                  <a:pt x="2618317" y="1816100"/>
                  <a:pt x="3035300" y="1549400"/>
                </a:cubicBezTo>
                <a:cubicBezTo>
                  <a:pt x="3452283" y="1282700"/>
                  <a:pt x="3834341" y="641350"/>
                  <a:pt x="4216400" y="0"/>
                </a:cubicBez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  <a:alpha val="46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1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3B2A-F1EB-3AAC-9596-E6F4D6FB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3B65366-7413-29E7-D49E-F0F6E657B04A}"/>
              </a:ext>
            </a:extLst>
          </p:cNvPr>
          <p:cNvSpPr/>
          <p:nvPr/>
        </p:nvSpPr>
        <p:spPr>
          <a:xfrm>
            <a:off x="2083037" y="4451532"/>
            <a:ext cx="1145785" cy="74767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CE2CF0C-202F-3CE5-847B-E3441F1F91F1}"/>
              </a:ext>
            </a:extLst>
          </p:cNvPr>
          <p:cNvSpPr/>
          <p:nvPr/>
        </p:nvSpPr>
        <p:spPr>
          <a:xfrm>
            <a:off x="4272371" y="4451532"/>
            <a:ext cx="1145785" cy="74767"/>
          </a:xfrm>
          <a:prstGeom prst="roundRect">
            <a:avLst>
              <a:gd name="adj" fmla="val 50000"/>
            </a:avLst>
          </a:pr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87291DA-B158-D03C-0A5B-9CA1C09575DA}"/>
              </a:ext>
            </a:extLst>
          </p:cNvPr>
          <p:cNvSpPr/>
          <p:nvPr/>
        </p:nvSpPr>
        <p:spPr>
          <a:xfrm>
            <a:off x="6567257" y="4459949"/>
            <a:ext cx="1145785" cy="74767"/>
          </a:xfrm>
          <a:prstGeom prst="roundRect">
            <a:avLst>
              <a:gd name="adj" fmla="val 50000"/>
            </a:avLst>
          </a:prstGeom>
          <a:solidFill>
            <a:srgbClr val="E194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62BB5E0-6F4E-55FB-0756-920F543FB150}"/>
              </a:ext>
            </a:extLst>
          </p:cNvPr>
          <p:cNvSpPr/>
          <p:nvPr/>
        </p:nvSpPr>
        <p:spPr>
          <a:xfrm>
            <a:off x="8692046" y="4457556"/>
            <a:ext cx="1145785" cy="74767"/>
          </a:xfrm>
          <a:prstGeom prst="roundRect">
            <a:avLst>
              <a:gd name="adj" fmla="val 50000"/>
            </a:avLst>
          </a:pr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8B784C84-1E16-4C9F-A2E3-469969F762B1}"/>
              </a:ext>
            </a:extLst>
          </p:cNvPr>
          <p:cNvSpPr/>
          <p:nvPr/>
        </p:nvSpPr>
        <p:spPr>
          <a:xfrm>
            <a:off x="8737316" y="3803492"/>
            <a:ext cx="3454684" cy="3054509"/>
          </a:xfrm>
          <a:custGeom>
            <a:avLst/>
            <a:gdLst>
              <a:gd name="connsiteX0" fmla="*/ 5630064 w 5630064"/>
              <a:gd name="connsiteY0" fmla="*/ 0 h 4977903"/>
              <a:gd name="connsiteX1" fmla="*/ 5630064 w 5630064"/>
              <a:gd name="connsiteY1" fmla="*/ 4977903 h 4977903"/>
              <a:gd name="connsiteX2" fmla="*/ 1168855 w 5630064"/>
              <a:gd name="connsiteY2" fmla="*/ 4977903 h 4977903"/>
              <a:gd name="connsiteX3" fmla="*/ 1144072 w 5630064"/>
              <a:gd name="connsiteY3" fmla="*/ 4967127 h 4977903"/>
              <a:gd name="connsiteX4" fmla="*/ 1854541 w 5630064"/>
              <a:gd name="connsiteY4" fmla="*/ 2403486 h 4977903"/>
              <a:gd name="connsiteX5" fmla="*/ 5537006 w 5630064"/>
              <a:gd name="connsiteY5" fmla="*/ 161242 h 497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30064" h="4977903">
                <a:moveTo>
                  <a:pt x="5630064" y="0"/>
                </a:moveTo>
                <a:lnTo>
                  <a:pt x="5630064" y="4977903"/>
                </a:lnTo>
                <a:lnTo>
                  <a:pt x="1168855" y="4977903"/>
                </a:lnTo>
                <a:lnTo>
                  <a:pt x="1144072" y="4967127"/>
                </a:lnTo>
                <a:cubicBezTo>
                  <a:pt x="-676587" y="4128678"/>
                  <a:pt x="-239466" y="2839894"/>
                  <a:pt x="1854541" y="2403486"/>
                </a:cubicBezTo>
                <a:cubicBezTo>
                  <a:pt x="4139862" y="1927070"/>
                  <a:pt x="5092133" y="889851"/>
                  <a:pt x="5537006" y="161242"/>
                </a:cubicBez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89AA7D-78AD-D874-544E-75CFDA309CF2}"/>
              </a:ext>
            </a:extLst>
          </p:cNvPr>
          <p:cNvSpPr txBox="1"/>
          <p:nvPr/>
        </p:nvSpPr>
        <p:spPr>
          <a:xfrm>
            <a:off x="5295384" y="46659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latin typeface="Aa厚底黑" panose="00020600040101010101" pitchFamily="18" charset="-122"/>
                <a:ea typeface="Aa厚底黑" panose="00020600040101010101" pitchFamily="18" charset="-122"/>
              </a:rPr>
              <a:t>目录</a:t>
            </a:r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E509521F-0C58-7ADC-1ED1-260FC73F1C0D}"/>
              </a:ext>
            </a:extLst>
          </p:cNvPr>
          <p:cNvSpPr/>
          <p:nvPr/>
        </p:nvSpPr>
        <p:spPr>
          <a:xfrm>
            <a:off x="1" y="1"/>
            <a:ext cx="4410011" cy="3206985"/>
          </a:xfrm>
          <a:custGeom>
            <a:avLst/>
            <a:gdLst>
              <a:gd name="connsiteX0" fmla="*/ 0 w 4410011"/>
              <a:gd name="connsiteY0" fmla="*/ 0 h 3206985"/>
              <a:gd name="connsiteX1" fmla="*/ 4410011 w 4410011"/>
              <a:gd name="connsiteY1" fmla="*/ 0 h 3206985"/>
              <a:gd name="connsiteX2" fmla="*/ 4394395 w 4410011"/>
              <a:gd name="connsiteY2" fmla="*/ 51812 h 3206985"/>
              <a:gd name="connsiteX3" fmla="*/ 4343401 w 4410011"/>
              <a:gd name="connsiteY3" fmla="*/ 152400 h 3206985"/>
              <a:gd name="connsiteX4" fmla="*/ 1676400 w 4410011"/>
              <a:gd name="connsiteY4" fmla="*/ 1085850 h 3206985"/>
              <a:gd name="connsiteX5" fmla="*/ 895350 w 4410011"/>
              <a:gd name="connsiteY5" fmla="*/ 3105150 h 3206985"/>
              <a:gd name="connsiteX6" fmla="*/ 46137 w 4410011"/>
              <a:gd name="connsiteY6" fmla="*/ 2960043 h 3206985"/>
              <a:gd name="connsiteX7" fmla="*/ 0 w 4410011"/>
              <a:gd name="connsiteY7" fmla="*/ 2926170 h 320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0011" h="3206985">
                <a:moveTo>
                  <a:pt x="0" y="0"/>
                </a:moveTo>
                <a:lnTo>
                  <a:pt x="4410011" y="0"/>
                </a:lnTo>
                <a:lnTo>
                  <a:pt x="4394395" y="51812"/>
                </a:lnTo>
                <a:cubicBezTo>
                  <a:pt x="4380570" y="86500"/>
                  <a:pt x="4363641" y="120055"/>
                  <a:pt x="4343401" y="152400"/>
                </a:cubicBezTo>
                <a:cubicBezTo>
                  <a:pt x="4019550" y="669925"/>
                  <a:pt x="2251075" y="593725"/>
                  <a:pt x="1676400" y="1085850"/>
                </a:cubicBezTo>
                <a:cubicBezTo>
                  <a:pt x="1101725" y="1577975"/>
                  <a:pt x="1219200" y="2832100"/>
                  <a:pt x="895350" y="3105150"/>
                </a:cubicBezTo>
                <a:cubicBezTo>
                  <a:pt x="652463" y="3309938"/>
                  <a:pt x="355997" y="3177183"/>
                  <a:pt x="46137" y="2960043"/>
                </a:cubicBezTo>
                <a:lnTo>
                  <a:pt x="0" y="2926170"/>
                </a:ln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任意多边形: 形状 208">
            <a:extLst>
              <a:ext uri="{FF2B5EF4-FFF2-40B4-BE49-F238E27FC236}">
                <a16:creationId xmlns:a16="http://schemas.microsoft.com/office/drawing/2014/main" id="{02EAA273-51D1-7630-71C8-67868335C214}"/>
              </a:ext>
            </a:extLst>
          </p:cNvPr>
          <p:cNvSpPr/>
          <p:nvPr/>
        </p:nvSpPr>
        <p:spPr>
          <a:xfrm>
            <a:off x="-885371" y="-333829"/>
            <a:ext cx="4780694" cy="2902125"/>
          </a:xfrm>
          <a:custGeom>
            <a:avLst/>
            <a:gdLst>
              <a:gd name="connsiteX0" fmla="*/ 0 w 4780694"/>
              <a:gd name="connsiteY0" fmla="*/ 2540000 h 2902125"/>
              <a:gd name="connsiteX1" fmla="*/ 2438400 w 4780694"/>
              <a:gd name="connsiteY1" fmla="*/ 2844800 h 2902125"/>
              <a:gd name="connsiteX2" fmla="*/ 3120571 w 4780694"/>
              <a:gd name="connsiteY2" fmla="*/ 1524000 h 2902125"/>
              <a:gd name="connsiteX3" fmla="*/ 4717142 w 4780694"/>
              <a:gd name="connsiteY3" fmla="*/ 1088572 h 2902125"/>
              <a:gd name="connsiteX4" fmla="*/ 4310742 w 4780694"/>
              <a:gd name="connsiteY4" fmla="*/ 0 h 290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0694" h="2902125">
                <a:moveTo>
                  <a:pt x="0" y="2540000"/>
                </a:moveTo>
                <a:cubicBezTo>
                  <a:pt x="959152" y="2777066"/>
                  <a:pt x="1918305" y="3014133"/>
                  <a:pt x="2438400" y="2844800"/>
                </a:cubicBezTo>
                <a:cubicBezTo>
                  <a:pt x="2958495" y="2675467"/>
                  <a:pt x="2740781" y="1816705"/>
                  <a:pt x="3120571" y="1524000"/>
                </a:cubicBezTo>
                <a:cubicBezTo>
                  <a:pt x="3500361" y="1231295"/>
                  <a:pt x="4518780" y="1342572"/>
                  <a:pt x="4717142" y="1088572"/>
                </a:cubicBezTo>
                <a:cubicBezTo>
                  <a:pt x="4915504" y="834572"/>
                  <a:pt x="4613123" y="417286"/>
                  <a:pt x="4310742" y="0"/>
                </a:cubicBez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  <a:alpha val="46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844ECB89-EC49-AECB-2142-F1474F9223DB}"/>
              </a:ext>
            </a:extLst>
          </p:cNvPr>
          <p:cNvSpPr/>
          <p:nvPr/>
        </p:nvSpPr>
        <p:spPr>
          <a:xfrm>
            <a:off x="-740229" y="-406400"/>
            <a:ext cx="3280229" cy="1852887"/>
          </a:xfrm>
          <a:custGeom>
            <a:avLst/>
            <a:gdLst>
              <a:gd name="connsiteX0" fmla="*/ 0 w 3280229"/>
              <a:gd name="connsiteY0" fmla="*/ 1611086 h 1852887"/>
              <a:gd name="connsiteX1" fmla="*/ 1088572 w 3280229"/>
              <a:gd name="connsiteY1" fmla="*/ 1814286 h 1852887"/>
              <a:gd name="connsiteX2" fmla="*/ 1799772 w 3280229"/>
              <a:gd name="connsiteY2" fmla="*/ 928914 h 1852887"/>
              <a:gd name="connsiteX3" fmla="*/ 2902858 w 3280229"/>
              <a:gd name="connsiteY3" fmla="*/ 783771 h 1852887"/>
              <a:gd name="connsiteX4" fmla="*/ 3280229 w 3280229"/>
              <a:gd name="connsiteY4" fmla="*/ 0 h 185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0229" h="1852887">
                <a:moveTo>
                  <a:pt x="0" y="1611086"/>
                </a:moveTo>
                <a:cubicBezTo>
                  <a:pt x="394305" y="1769533"/>
                  <a:pt x="788610" y="1927981"/>
                  <a:pt x="1088572" y="1814286"/>
                </a:cubicBezTo>
                <a:cubicBezTo>
                  <a:pt x="1388534" y="1700591"/>
                  <a:pt x="1497391" y="1100666"/>
                  <a:pt x="1799772" y="928914"/>
                </a:cubicBezTo>
                <a:cubicBezTo>
                  <a:pt x="2102153" y="757162"/>
                  <a:pt x="2656115" y="938590"/>
                  <a:pt x="2902858" y="783771"/>
                </a:cubicBezTo>
                <a:cubicBezTo>
                  <a:pt x="3149601" y="628952"/>
                  <a:pt x="3214915" y="314476"/>
                  <a:pt x="3280229" y="0"/>
                </a:cubicBezTo>
              </a:path>
            </a:pathLst>
          </a:custGeom>
          <a:noFill/>
          <a:ln w="114300"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E663970D-4FB5-5B93-8446-F8CEBFB213CA}"/>
              </a:ext>
            </a:extLst>
          </p:cNvPr>
          <p:cNvSpPr/>
          <p:nvPr/>
        </p:nvSpPr>
        <p:spPr>
          <a:xfrm>
            <a:off x="10020788" y="5500914"/>
            <a:ext cx="2519556" cy="1584780"/>
          </a:xfrm>
          <a:custGeom>
            <a:avLst/>
            <a:gdLst>
              <a:gd name="connsiteX0" fmla="*/ 365524 w 2557181"/>
              <a:gd name="connsiteY0" fmla="*/ 1524000 h 1584780"/>
              <a:gd name="connsiteX1" fmla="*/ 321981 w 2557181"/>
              <a:gd name="connsiteY1" fmla="*/ 1465943 h 1584780"/>
              <a:gd name="connsiteX2" fmla="*/ 133295 w 2557181"/>
              <a:gd name="connsiteY2" fmla="*/ 449943 h 1584780"/>
              <a:gd name="connsiteX3" fmla="*/ 2557181 w 2557181"/>
              <a:gd name="connsiteY3" fmla="*/ 0 h 1584780"/>
              <a:gd name="connsiteX0" fmla="*/ 365524 w 2557181"/>
              <a:gd name="connsiteY0" fmla="*/ 1524000 h 1584780"/>
              <a:gd name="connsiteX1" fmla="*/ 321981 w 2557181"/>
              <a:gd name="connsiteY1" fmla="*/ 1465943 h 1584780"/>
              <a:gd name="connsiteX2" fmla="*/ 133295 w 2557181"/>
              <a:gd name="connsiteY2" fmla="*/ 449943 h 1584780"/>
              <a:gd name="connsiteX3" fmla="*/ 2557181 w 2557181"/>
              <a:gd name="connsiteY3" fmla="*/ 0 h 1584780"/>
              <a:gd name="connsiteX0" fmla="*/ 327899 w 2519556"/>
              <a:gd name="connsiteY0" fmla="*/ 1524000 h 1584780"/>
              <a:gd name="connsiteX1" fmla="*/ 284356 w 2519556"/>
              <a:gd name="connsiteY1" fmla="*/ 1465943 h 1584780"/>
              <a:gd name="connsiteX2" fmla="*/ 95670 w 2519556"/>
              <a:gd name="connsiteY2" fmla="*/ 449943 h 1584780"/>
              <a:gd name="connsiteX3" fmla="*/ 2519556 w 2519556"/>
              <a:gd name="connsiteY3" fmla="*/ 0 h 1584780"/>
              <a:gd name="connsiteX0" fmla="*/ 327899 w 2519556"/>
              <a:gd name="connsiteY0" fmla="*/ 1524000 h 1584780"/>
              <a:gd name="connsiteX1" fmla="*/ 284356 w 2519556"/>
              <a:gd name="connsiteY1" fmla="*/ 1465943 h 1584780"/>
              <a:gd name="connsiteX2" fmla="*/ 95670 w 2519556"/>
              <a:gd name="connsiteY2" fmla="*/ 449943 h 1584780"/>
              <a:gd name="connsiteX3" fmla="*/ 2519556 w 2519556"/>
              <a:gd name="connsiteY3" fmla="*/ 0 h 158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556" h="1584780">
                <a:moveTo>
                  <a:pt x="327899" y="1524000"/>
                </a:moveTo>
                <a:cubicBezTo>
                  <a:pt x="325480" y="1584476"/>
                  <a:pt x="323061" y="1644952"/>
                  <a:pt x="284356" y="1465943"/>
                </a:cubicBezTo>
                <a:cubicBezTo>
                  <a:pt x="245651" y="1286934"/>
                  <a:pt x="-187963" y="960967"/>
                  <a:pt x="95670" y="449943"/>
                </a:cubicBezTo>
                <a:cubicBezTo>
                  <a:pt x="569803" y="-162681"/>
                  <a:pt x="1493879" y="102809"/>
                  <a:pt x="2519556" y="0"/>
                </a:cubicBezTo>
              </a:path>
            </a:pathLst>
          </a:custGeom>
          <a:noFill/>
          <a:ln w="114300" cap="rnd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2E36E9B6-ADF9-56CE-7E04-94F0BD0D834E}"/>
              </a:ext>
            </a:extLst>
          </p:cNvPr>
          <p:cNvSpPr/>
          <p:nvPr/>
        </p:nvSpPr>
        <p:spPr>
          <a:xfrm>
            <a:off x="8280400" y="2819400"/>
            <a:ext cx="4216400" cy="4152900"/>
          </a:xfrm>
          <a:custGeom>
            <a:avLst/>
            <a:gdLst>
              <a:gd name="connsiteX0" fmla="*/ 0 w 4216400"/>
              <a:gd name="connsiteY0" fmla="*/ 4152900 h 4152900"/>
              <a:gd name="connsiteX1" fmla="*/ 1257300 w 4216400"/>
              <a:gd name="connsiteY1" fmla="*/ 3086100 h 4152900"/>
              <a:gd name="connsiteX2" fmla="*/ 1714500 w 4216400"/>
              <a:gd name="connsiteY2" fmla="*/ 1600200 h 4152900"/>
              <a:gd name="connsiteX3" fmla="*/ 3035300 w 4216400"/>
              <a:gd name="connsiteY3" fmla="*/ 1549400 h 4152900"/>
              <a:gd name="connsiteX4" fmla="*/ 4216400 w 4216400"/>
              <a:gd name="connsiteY4" fmla="*/ 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6400" h="4152900">
                <a:moveTo>
                  <a:pt x="0" y="4152900"/>
                </a:moveTo>
                <a:cubicBezTo>
                  <a:pt x="485775" y="3832225"/>
                  <a:pt x="971550" y="3511550"/>
                  <a:pt x="1257300" y="3086100"/>
                </a:cubicBezTo>
                <a:cubicBezTo>
                  <a:pt x="1543050" y="2660650"/>
                  <a:pt x="1418167" y="1856317"/>
                  <a:pt x="1714500" y="1600200"/>
                </a:cubicBezTo>
                <a:cubicBezTo>
                  <a:pt x="2010833" y="1344083"/>
                  <a:pt x="2618317" y="1816100"/>
                  <a:pt x="3035300" y="1549400"/>
                </a:cubicBezTo>
                <a:cubicBezTo>
                  <a:pt x="3452283" y="1282700"/>
                  <a:pt x="3834341" y="641350"/>
                  <a:pt x="4216400" y="0"/>
                </a:cubicBezTo>
              </a:path>
            </a:pathLst>
          </a:custGeom>
          <a:noFill/>
          <a:ln w="12700">
            <a:solidFill>
              <a:schemeClr val="tx1">
                <a:lumMod val="95000"/>
                <a:lumOff val="5000"/>
                <a:alpha val="46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299847-8329-040F-2892-A5243C01DD13}"/>
              </a:ext>
            </a:extLst>
          </p:cNvPr>
          <p:cNvSpPr txBox="1"/>
          <p:nvPr/>
        </p:nvSpPr>
        <p:spPr>
          <a:xfrm>
            <a:off x="4864100" y="1307987"/>
            <a:ext cx="2463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/>
              <a:t>CONTENTS</a:t>
            </a:r>
            <a:endParaRPr lang="zh-CN" altLang="en-US" sz="1200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27A3CD4-7590-4C8B-92DE-22862F084536}"/>
              </a:ext>
            </a:extLst>
          </p:cNvPr>
          <p:cNvSpPr/>
          <p:nvPr/>
        </p:nvSpPr>
        <p:spPr>
          <a:xfrm>
            <a:off x="2042636" y="2498370"/>
            <a:ext cx="1269969" cy="1305122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01</a:t>
            </a:r>
            <a:endParaRPr lang="zh-CN" altLang="en-US" sz="36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155F6FB3-5CF0-4450-B170-B8EFF7ACE3FC}"/>
              </a:ext>
            </a:extLst>
          </p:cNvPr>
          <p:cNvSpPr txBox="1"/>
          <p:nvPr/>
        </p:nvSpPr>
        <p:spPr>
          <a:xfrm>
            <a:off x="1939321" y="4064634"/>
            <a:ext cx="151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项目概述</a:t>
            </a:r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2F606119-7C02-49A4-8B47-79497CCECDC6}"/>
              </a:ext>
            </a:extLst>
          </p:cNvPr>
          <p:cNvSpPr txBox="1"/>
          <p:nvPr/>
        </p:nvSpPr>
        <p:spPr>
          <a:xfrm>
            <a:off x="6442915" y="4035667"/>
            <a:ext cx="1453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结果展示</a:t>
            </a: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62E9FDE4-781F-4531-96AB-63170E6290EF}"/>
              </a:ext>
            </a:extLst>
          </p:cNvPr>
          <p:cNvSpPr/>
          <p:nvPr/>
        </p:nvSpPr>
        <p:spPr>
          <a:xfrm>
            <a:off x="4210280" y="2516680"/>
            <a:ext cx="1269969" cy="1305122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E194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02</a:t>
            </a:r>
            <a:endParaRPr lang="zh-CN" altLang="en-US" sz="36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35" name="TextBox 46">
            <a:extLst>
              <a:ext uri="{FF2B5EF4-FFF2-40B4-BE49-F238E27FC236}">
                <a16:creationId xmlns:a16="http://schemas.microsoft.com/office/drawing/2014/main" id="{929EC9F9-827C-4707-9ADE-3B3A7375687B}"/>
              </a:ext>
            </a:extLst>
          </p:cNvPr>
          <p:cNvSpPr txBox="1"/>
          <p:nvPr/>
        </p:nvSpPr>
        <p:spPr>
          <a:xfrm>
            <a:off x="8504128" y="4037506"/>
            <a:ext cx="1516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小结</a:t>
            </a:r>
          </a:p>
        </p:txBody>
      </p:sp>
      <p:sp>
        <p:nvSpPr>
          <p:cNvPr id="37" name="任意多边形: 形状 36" descr="D:\51PPT模板网\51pptmoban.com\图片.jpg">
            <a:extLst>
              <a:ext uri="{FF2B5EF4-FFF2-40B4-BE49-F238E27FC236}">
                <a16:creationId xmlns:a16="http://schemas.microsoft.com/office/drawing/2014/main" id="{A5529C19-02AF-4D85-A3E5-5A9EE5854138}"/>
              </a:ext>
            </a:extLst>
          </p:cNvPr>
          <p:cNvSpPr/>
          <p:nvPr/>
        </p:nvSpPr>
        <p:spPr>
          <a:xfrm>
            <a:off x="6445554" y="2516680"/>
            <a:ext cx="1269969" cy="1305122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03</a:t>
            </a:r>
            <a:endParaRPr lang="zh-CN" altLang="en-US" sz="36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38" name="TextBox 49">
            <a:extLst>
              <a:ext uri="{FF2B5EF4-FFF2-40B4-BE49-F238E27FC236}">
                <a16:creationId xmlns:a16="http://schemas.microsoft.com/office/drawing/2014/main" id="{87EF6067-41DE-4B45-BFFA-565DE7BE8A17}"/>
              </a:ext>
            </a:extLst>
          </p:cNvPr>
          <p:cNvSpPr txBox="1"/>
          <p:nvPr/>
        </p:nvSpPr>
        <p:spPr>
          <a:xfrm>
            <a:off x="4159631" y="4027250"/>
            <a:ext cx="1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系统功能</a:t>
            </a: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55BBA7C2-2A24-425C-831E-79264B63C571}"/>
              </a:ext>
            </a:extLst>
          </p:cNvPr>
          <p:cNvSpPr/>
          <p:nvPr/>
        </p:nvSpPr>
        <p:spPr>
          <a:xfrm>
            <a:off x="8545569" y="2515245"/>
            <a:ext cx="1269969" cy="1305122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04</a:t>
            </a:r>
            <a:endParaRPr lang="zh-CN" altLang="en-US" sz="36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A460-60B2-9F42-FE8E-8423CCDCA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íṩḻiḑê">
            <a:extLst>
              <a:ext uri="{FF2B5EF4-FFF2-40B4-BE49-F238E27FC236}">
                <a16:creationId xmlns:a16="http://schemas.microsoft.com/office/drawing/2014/main" id="{B1A0F36C-8030-422D-8B0F-1481019FE7DD}"/>
              </a:ext>
            </a:extLst>
          </p:cNvPr>
          <p:cNvGrpSpPr/>
          <p:nvPr/>
        </p:nvGrpSpPr>
        <p:grpSpPr>
          <a:xfrm>
            <a:off x="511214" y="1890282"/>
            <a:ext cx="325796" cy="319006"/>
            <a:chOff x="5285398" y="2046694"/>
            <a:chExt cx="452427" cy="443002"/>
          </a:xfrm>
          <a:solidFill>
            <a:schemeClr val="bg1"/>
          </a:solidFill>
        </p:grpSpPr>
        <p:sp>
          <p:nvSpPr>
            <p:cNvPr id="111" name="iṩḷíḑe">
              <a:extLst>
                <a:ext uri="{FF2B5EF4-FFF2-40B4-BE49-F238E27FC236}">
                  <a16:creationId xmlns:a16="http://schemas.microsoft.com/office/drawing/2014/main" id="{2954A8B7-5337-4B13-A701-681D1982C616}"/>
                </a:ext>
              </a:extLst>
            </p:cNvPr>
            <p:cNvSpPr/>
            <p:nvPr/>
          </p:nvSpPr>
          <p:spPr bwMode="auto">
            <a:xfrm>
              <a:off x="5461791" y="2217700"/>
              <a:ext cx="105701" cy="106374"/>
            </a:xfrm>
            <a:custGeom>
              <a:avLst/>
              <a:gdLst>
                <a:gd name="T0" fmla="*/ 21 w 66"/>
                <a:gd name="T1" fmla="*/ 6 h 67"/>
                <a:gd name="T2" fmla="*/ 6 w 66"/>
                <a:gd name="T3" fmla="*/ 45 h 67"/>
                <a:gd name="T4" fmla="*/ 44 w 66"/>
                <a:gd name="T5" fmla="*/ 60 h 67"/>
                <a:gd name="T6" fmla="*/ 60 w 66"/>
                <a:gd name="T7" fmla="*/ 22 h 67"/>
                <a:gd name="T8" fmla="*/ 21 w 66"/>
                <a:gd name="T9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21" y="6"/>
                  </a:moveTo>
                  <a:cubicBezTo>
                    <a:pt x="7" y="13"/>
                    <a:pt x="0" y="30"/>
                    <a:pt x="6" y="45"/>
                  </a:cubicBezTo>
                  <a:cubicBezTo>
                    <a:pt x="12" y="60"/>
                    <a:pt x="29" y="67"/>
                    <a:pt x="44" y="60"/>
                  </a:cubicBezTo>
                  <a:cubicBezTo>
                    <a:pt x="59" y="54"/>
                    <a:pt x="66" y="37"/>
                    <a:pt x="60" y="22"/>
                  </a:cubicBezTo>
                  <a:cubicBezTo>
                    <a:pt x="54" y="7"/>
                    <a:pt x="36" y="0"/>
                    <a:pt x="21" y="6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112" name="îṧļíḓe" descr="D:\51PPT模板网\51pptmoban.com\图片.jpg">
              <a:extLst>
                <a:ext uri="{FF2B5EF4-FFF2-40B4-BE49-F238E27FC236}">
                  <a16:creationId xmlns:a16="http://schemas.microsoft.com/office/drawing/2014/main" id="{99262991-D0E4-4B76-8AD9-92DEC7CC495F}"/>
                </a:ext>
              </a:extLst>
            </p:cNvPr>
            <p:cNvSpPr/>
            <p:nvPr/>
          </p:nvSpPr>
          <p:spPr bwMode="auto">
            <a:xfrm>
              <a:off x="5285398" y="2046694"/>
              <a:ext cx="452427" cy="443002"/>
            </a:xfrm>
            <a:custGeom>
              <a:avLst/>
              <a:gdLst>
                <a:gd name="T0" fmla="*/ 200 w 284"/>
                <a:gd name="T1" fmla="*/ 116 h 278"/>
                <a:gd name="T2" fmla="*/ 151 w 284"/>
                <a:gd name="T3" fmla="*/ 34 h 278"/>
                <a:gd name="T4" fmla="*/ 95 w 284"/>
                <a:gd name="T5" fmla="*/ 77 h 278"/>
                <a:gd name="T6" fmla="*/ 66 w 284"/>
                <a:gd name="T7" fmla="*/ 62 h 278"/>
                <a:gd name="T8" fmla="*/ 8 w 284"/>
                <a:gd name="T9" fmla="*/ 85 h 278"/>
                <a:gd name="T10" fmla="*/ 75 w 284"/>
                <a:gd name="T11" fmla="*/ 221 h 278"/>
                <a:gd name="T12" fmla="*/ 105 w 284"/>
                <a:gd name="T13" fmla="*/ 275 h 278"/>
                <a:gd name="T14" fmla="*/ 151 w 284"/>
                <a:gd name="T15" fmla="*/ 254 h 278"/>
                <a:gd name="T16" fmla="*/ 156 w 284"/>
                <a:gd name="T17" fmla="*/ 218 h 278"/>
                <a:gd name="T18" fmla="*/ 225 w 284"/>
                <a:gd name="T19" fmla="*/ 209 h 278"/>
                <a:gd name="T20" fmla="*/ 279 w 284"/>
                <a:gd name="T21" fmla="*/ 195 h 278"/>
                <a:gd name="T22" fmla="*/ 159 w 284"/>
                <a:gd name="T23" fmla="*/ 40 h 278"/>
                <a:gd name="T24" fmla="*/ 195 w 284"/>
                <a:gd name="T25" fmla="*/ 14 h 278"/>
                <a:gd name="T26" fmla="*/ 161 w 284"/>
                <a:gd name="T27" fmla="*/ 98 h 278"/>
                <a:gd name="T28" fmla="*/ 159 w 284"/>
                <a:gd name="T29" fmla="*/ 40 h 278"/>
                <a:gd name="T30" fmla="*/ 177 w 284"/>
                <a:gd name="T31" fmla="*/ 154 h 278"/>
                <a:gd name="T32" fmla="*/ 131 w 284"/>
                <a:gd name="T33" fmla="*/ 173 h 278"/>
                <a:gd name="T34" fmla="*/ 111 w 284"/>
                <a:gd name="T35" fmla="*/ 127 h 278"/>
                <a:gd name="T36" fmla="*/ 157 w 284"/>
                <a:gd name="T37" fmla="*/ 108 h 278"/>
                <a:gd name="T38" fmla="*/ 18 w 284"/>
                <a:gd name="T39" fmla="*/ 89 h 278"/>
                <a:gd name="T40" fmla="*/ 53 w 284"/>
                <a:gd name="T41" fmla="*/ 81 h 278"/>
                <a:gd name="T42" fmla="*/ 82 w 284"/>
                <a:gd name="T43" fmla="*/ 102 h 278"/>
                <a:gd name="T44" fmla="*/ 115 w 284"/>
                <a:gd name="T45" fmla="*/ 93 h 278"/>
                <a:gd name="T46" fmla="*/ 90 w 284"/>
                <a:gd name="T47" fmla="*/ 154 h 278"/>
                <a:gd name="T48" fmla="*/ 147 w 284"/>
                <a:gd name="T49" fmla="*/ 213 h 278"/>
                <a:gd name="T50" fmla="*/ 123 w 284"/>
                <a:gd name="T51" fmla="*/ 243 h 278"/>
                <a:gd name="T52" fmla="*/ 93 w 284"/>
                <a:gd name="T53" fmla="*/ 266 h 278"/>
                <a:gd name="T54" fmla="*/ 96 w 284"/>
                <a:gd name="T55" fmla="*/ 169 h 278"/>
                <a:gd name="T56" fmla="*/ 158 w 284"/>
                <a:gd name="T57" fmla="*/ 194 h 278"/>
                <a:gd name="T58" fmla="*/ 270 w 284"/>
                <a:gd name="T59" fmla="*/ 192 h 278"/>
                <a:gd name="T60" fmla="*/ 186 w 284"/>
                <a:gd name="T61" fmla="*/ 157 h 278"/>
                <a:gd name="T62" fmla="*/ 244 w 284"/>
                <a:gd name="T63" fmla="*/ 15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4" h="278">
                  <a:moveTo>
                    <a:pt x="250" y="148"/>
                  </a:moveTo>
                  <a:cubicBezTo>
                    <a:pt x="237" y="137"/>
                    <a:pt x="220" y="126"/>
                    <a:pt x="200" y="116"/>
                  </a:cubicBezTo>
                  <a:cubicBezTo>
                    <a:pt x="216" y="63"/>
                    <a:pt x="221" y="14"/>
                    <a:pt x="199" y="5"/>
                  </a:cubicBezTo>
                  <a:cubicBezTo>
                    <a:pt x="187" y="0"/>
                    <a:pt x="170" y="10"/>
                    <a:pt x="151" y="34"/>
                  </a:cubicBezTo>
                  <a:cubicBezTo>
                    <a:pt x="141" y="47"/>
                    <a:pt x="130" y="64"/>
                    <a:pt x="120" y="84"/>
                  </a:cubicBezTo>
                  <a:cubicBezTo>
                    <a:pt x="111" y="81"/>
                    <a:pt x="103" y="79"/>
                    <a:pt x="95" y="77"/>
                  </a:cubicBezTo>
                  <a:cubicBezTo>
                    <a:pt x="95" y="76"/>
                    <a:pt x="94" y="75"/>
                    <a:pt x="94" y="74"/>
                  </a:cubicBezTo>
                  <a:cubicBezTo>
                    <a:pt x="89" y="63"/>
                    <a:pt x="77" y="58"/>
                    <a:pt x="66" y="62"/>
                  </a:cubicBezTo>
                  <a:cubicBezTo>
                    <a:pt x="62" y="64"/>
                    <a:pt x="58" y="67"/>
                    <a:pt x="56" y="71"/>
                  </a:cubicBezTo>
                  <a:cubicBezTo>
                    <a:pt x="29" y="69"/>
                    <a:pt x="13" y="74"/>
                    <a:pt x="8" y="85"/>
                  </a:cubicBezTo>
                  <a:cubicBezTo>
                    <a:pt x="0" y="107"/>
                    <a:pt x="38" y="139"/>
                    <a:pt x="87" y="164"/>
                  </a:cubicBezTo>
                  <a:cubicBezTo>
                    <a:pt x="81" y="185"/>
                    <a:pt x="77" y="204"/>
                    <a:pt x="75" y="221"/>
                  </a:cubicBezTo>
                  <a:cubicBezTo>
                    <a:pt x="71" y="252"/>
                    <a:pt x="76" y="271"/>
                    <a:pt x="89" y="276"/>
                  </a:cubicBezTo>
                  <a:cubicBezTo>
                    <a:pt x="94" y="278"/>
                    <a:pt x="99" y="277"/>
                    <a:pt x="105" y="275"/>
                  </a:cubicBezTo>
                  <a:cubicBezTo>
                    <a:pt x="113" y="272"/>
                    <a:pt x="122" y="264"/>
                    <a:pt x="132" y="253"/>
                  </a:cubicBezTo>
                  <a:cubicBezTo>
                    <a:pt x="137" y="256"/>
                    <a:pt x="144" y="257"/>
                    <a:pt x="151" y="254"/>
                  </a:cubicBezTo>
                  <a:cubicBezTo>
                    <a:pt x="162" y="249"/>
                    <a:pt x="167" y="237"/>
                    <a:pt x="162" y="226"/>
                  </a:cubicBezTo>
                  <a:cubicBezTo>
                    <a:pt x="161" y="223"/>
                    <a:pt x="159" y="220"/>
                    <a:pt x="156" y="218"/>
                  </a:cubicBezTo>
                  <a:cubicBezTo>
                    <a:pt x="160" y="211"/>
                    <a:pt x="164" y="204"/>
                    <a:pt x="168" y="197"/>
                  </a:cubicBezTo>
                  <a:cubicBezTo>
                    <a:pt x="188" y="203"/>
                    <a:pt x="208" y="208"/>
                    <a:pt x="225" y="209"/>
                  </a:cubicBezTo>
                  <a:cubicBezTo>
                    <a:pt x="244" y="211"/>
                    <a:pt x="258" y="210"/>
                    <a:pt x="267" y="206"/>
                  </a:cubicBezTo>
                  <a:cubicBezTo>
                    <a:pt x="273" y="204"/>
                    <a:pt x="277" y="200"/>
                    <a:pt x="279" y="195"/>
                  </a:cubicBezTo>
                  <a:cubicBezTo>
                    <a:pt x="284" y="183"/>
                    <a:pt x="274" y="166"/>
                    <a:pt x="250" y="148"/>
                  </a:cubicBezTo>
                  <a:close/>
                  <a:moveTo>
                    <a:pt x="159" y="40"/>
                  </a:moveTo>
                  <a:cubicBezTo>
                    <a:pt x="171" y="25"/>
                    <a:pt x="180" y="18"/>
                    <a:pt x="187" y="15"/>
                  </a:cubicBezTo>
                  <a:cubicBezTo>
                    <a:pt x="190" y="14"/>
                    <a:pt x="193" y="13"/>
                    <a:pt x="195" y="14"/>
                  </a:cubicBezTo>
                  <a:cubicBezTo>
                    <a:pt x="208" y="19"/>
                    <a:pt x="207" y="59"/>
                    <a:pt x="191" y="112"/>
                  </a:cubicBezTo>
                  <a:cubicBezTo>
                    <a:pt x="182" y="107"/>
                    <a:pt x="171" y="103"/>
                    <a:pt x="161" y="98"/>
                  </a:cubicBezTo>
                  <a:cubicBezTo>
                    <a:pt x="150" y="94"/>
                    <a:pt x="140" y="90"/>
                    <a:pt x="130" y="87"/>
                  </a:cubicBezTo>
                  <a:cubicBezTo>
                    <a:pt x="139" y="69"/>
                    <a:pt x="149" y="53"/>
                    <a:pt x="159" y="40"/>
                  </a:cubicBezTo>
                  <a:close/>
                  <a:moveTo>
                    <a:pt x="188" y="122"/>
                  </a:moveTo>
                  <a:cubicBezTo>
                    <a:pt x="185" y="132"/>
                    <a:pt x="181" y="143"/>
                    <a:pt x="177" y="154"/>
                  </a:cubicBezTo>
                  <a:cubicBezTo>
                    <a:pt x="172" y="165"/>
                    <a:pt x="167" y="175"/>
                    <a:pt x="163" y="185"/>
                  </a:cubicBezTo>
                  <a:cubicBezTo>
                    <a:pt x="152" y="181"/>
                    <a:pt x="142" y="177"/>
                    <a:pt x="131" y="173"/>
                  </a:cubicBezTo>
                  <a:cubicBezTo>
                    <a:pt x="120" y="169"/>
                    <a:pt x="109" y="164"/>
                    <a:pt x="99" y="159"/>
                  </a:cubicBezTo>
                  <a:cubicBezTo>
                    <a:pt x="103" y="149"/>
                    <a:pt x="107" y="138"/>
                    <a:pt x="111" y="127"/>
                  </a:cubicBezTo>
                  <a:cubicBezTo>
                    <a:pt x="116" y="116"/>
                    <a:pt x="120" y="106"/>
                    <a:pt x="125" y="96"/>
                  </a:cubicBezTo>
                  <a:cubicBezTo>
                    <a:pt x="136" y="99"/>
                    <a:pt x="146" y="103"/>
                    <a:pt x="157" y="108"/>
                  </a:cubicBezTo>
                  <a:cubicBezTo>
                    <a:pt x="168" y="112"/>
                    <a:pt x="178" y="117"/>
                    <a:pt x="188" y="122"/>
                  </a:cubicBezTo>
                  <a:close/>
                  <a:moveTo>
                    <a:pt x="18" y="89"/>
                  </a:moveTo>
                  <a:cubicBezTo>
                    <a:pt x="19" y="87"/>
                    <a:pt x="21" y="85"/>
                    <a:pt x="24" y="83"/>
                  </a:cubicBezTo>
                  <a:cubicBezTo>
                    <a:pt x="30" y="81"/>
                    <a:pt x="39" y="80"/>
                    <a:pt x="53" y="81"/>
                  </a:cubicBezTo>
                  <a:cubicBezTo>
                    <a:pt x="52" y="84"/>
                    <a:pt x="53" y="87"/>
                    <a:pt x="54" y="90"/>
                  </a:cubicBezTo>
                  <a:cubicBezTo>
                    <a:pt x="59" y="101"/>
                    <a:pt x="71" y="107"/>
                    <a:pt x="82" y="102"/>
                  </a:cubicBezTo>
                  <a:cubicBezTo>
                    <a:pt x="89" y="99"/>
                    <a:pt x="93" y="94"/>
                    <a:pt x="95" y="87"/>
                  </a:cubicBezTo>
                  <a:cubicBezTo>
                    <a:pt x="102" y="89"/>
                    <a:pt x="108" y="91"/>
                    <a:pt x="115" y="93"/>
                  </a:cubicBezTo>
                  <a:cubicBezTo>
                    <a:pt x="111" y="103"/>
                    <a:pt x="106" y="113"/>
                    <a:pt x="102" y="123"/>
                  </a:cubicBezTo>
                  <a:cubicBezTo>
                    <a:pt x="98" y="134"/>
                    <a:pt x="94" y="144"/>
                    <a:pt x="90" y="154"/>
                  </a:cubicBezTo>
                  <a:cubicBezTo>
                    <a:pt x="42" y="129"/>
                    <a:pt x="13" y="101"/>
                    <a:pt x="18" y="89"/>
                  </a:cubicBezTo>
                  <a:close/>
                  <a:moveTo>
                    <a:pt x="147" y="213"/>
                  </a:moveTo>
                  <a:cubicBezTo>
                    <a:pt x="143" y="212"/>
                    <a:pt x="138" y="213"/>
                    <a:pt x="134" y="214"/>
                  </a:cubicBezTo>
                  <a:cubicBezTo>
                    <a:pt x="123" y="219"/>
                    <a:pt x="118" y="232"/>
                    <a:pt x="123" y="243"/>
                  </a:cubicBezTo>
                  <a:cubicBezTo>
                    <a:pt x="123" y="244"/>
                    <a:pt x="124" y="245"/>
                    <a:pt x="124" y="246"/>
                  </a:cubicBezTo>
                  <a:cubicBezTo>
                    <a:pt x="111" y="261"/>
                    <a:pt x="99" y="269"/>
                    <a:pt x="93" y="266"/>
                  </a:cubicBezTo>
                  <a:cubicBezTo>
                    <a:pt x="87" y="264"/>
                    <a:pt x="82" y="251"/>
                    <a:pt x="85" y="223"/>
                  </a:cubicBezTo>
                  <a:cubicBezTo>
                    <a:pt x="87" y="207"/>
                    <a:pt x="91" y="188"/>
                    <a:pt x="96" y="169"/>
                  </a:cubicBezTo>
                  <a:cubicBezTo>
                    <a:pt x="106" y="174"/>
                    <a:pt x="116" y="178"/>
                    <a:pt x="127" y="182"/>
                  </a:cubicBezTo>
                  <a:cubicBezTo>
                    <a:pt x="137" y="187"/>
                    <a:pt x="148" y="190"/>
                    <a:pt x="158" y="194"/>
                  </a:cubicBezTo>
                  <a:cubicBezTo>
                    <a:pt x="154" y="201"/>
                    <a:pt x="151" y="207"/>
                    <a:pt x="147" y="213"/>
                  </a:cubicBezTo>
                  <a:close/>
                  <a:moveTo>
                    <a:pt x="270" y="192"/>
                  </a:moveTo>
                  <a:cubicBezTo>
                    <a:pt x="265" y="204"/>
                    <a:pt x="225" y="203"/>
                    <a:pt x="172" y="188"/>
                  </a:cubicBezTo>
                  <a:cubicBezTo>
                    <a:pt x="177" y="178"/>
                    <a:pt x="182" y="168"/>
                    <a:pt x="186" y="157"/>
                  </a:cubicBezTo>
                  <a:cubicBezTo>
                    <a:pt x="190" y="147"/>
                    <a:pt x="194" y="137"/>
                    <a:pt x="197" y="126"/>
                  </a:cubicBezTo>
                  <a:cubicBezTo>
                    <a:pt x="215" y="136"/>
                    <a:pt x="231" y="146"/>
                    <a:pt x="244" y="155"/>
                  </a:cubicBezTo>
                  <a:cubicBezTo>
                    <a:pt x="267" y="173"/>
                    <a:pt x="272" y="186"/>
                    <a:pt x="270" y="1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>
                <a:sym typeface="+mn-lt"/>
              </a:endParaRPr>
            </a:p>
          </p:txBody>
        </p:sp>
      </p:grpSp>
      <p:sp>
        <p:nvSpPr>
          <p:cNvPr id="119" name="íṧļiďê">
            <a:extLst>
              <a:ext uri="{FF2B5EF4-FFF2-40B4-BE49-F238E27FC236}">
                <a16:creationId xmlns:a16="http://schemas.microsoft.com/office/drawing/2014/main" id="{E9A13B3A-AB72-4C84-B598-AAB994DB877D}"/>
              </a:ext>
            </a:extLst>
          </p:cNvPr>
          <p:cNvSpPr/>
          <p:nvPr/>
        </p:nvSpPr>
        <p:spPr>
          <a:xfrm rot="2700000">
            <a:off x="1362935" y="4521000"/>
            <a:ext cx="491808" cy="491808"/>
          </a:xfrm>
          <a:prstGeom prst="roundRect">
            <a:avLst>
              <a:gd name="adj" fmla="val 25355"/>
            </a:avLst>
          </a:prstGeom>
          <a:solidFill>
            <a:srgbClr val="006C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ym typeface="+mn-lt"/>
            </a:endParaRPr>
          </a:p>
        </p:txBody>
      </p:sp>
      <p:sp>
        <p:nvSpPr>
          <p:cNvPr id="120" name="ïśḷîḑê" descr="D:\51PPT模板网\51pptmoban.com\图片.jpg">
            <a:extLst>
              <a:ext uri="{FF2B5EF4-FFF2-40B4-BE49-F238E27FC236}">
                <a16:creationId xmlns:a16="http://schemas.microsoft.com/office/drawing/2014/main" id="{8922A7E0-127E-41AD-9824-177271E2C301}"/>
              </a:ext>
            </a:extLst>
          </p:cNvPr>
          <p:cNvSpPr/>
          <p:nvPr/>
        </p:nvSpPr>
        <p:spPr bwMode="auto">
          <a:xfrm>
            <a:off x="1467399" y="4597849"/>
            <a:ext cx="287141" cy="338111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>
              <a:solidFill>
                <a:schemeClr val="lt1"/>
              </a:solidFill>
              <a:sym typeface="+mn-lt"/>
            </a:endParaRPr>
          </a:p>
        </p:txBody>
      </p:sp>
      <p:sp>
        <p:nvSpPr>
          <p:cNvPr id="132" name="íṣ1îde">
            <a:extLst>
              <a:ext uri="{FF2B5EF4-FFF2-40B4-BE49-F238E27FC236}">
                <a16:creationId xmlns:a16="http://schemas.microsoft.com/office/drawing/2014/main" id="{4AE1753B-8915-408F-AA4A-F7C1F050E705}"/>
              </a:ext>
            </a:extLst>
          </p:cNvPr>
          <p:cNvSpPr/>
          <p:nvPr/>
        </p:nvSpPr>
        <p:spPr bwMode="auto">
          <a:xfrm>
            <a:off x="474298" y="3687949"/>
            <a:ext cx="327875" cy="327875"/>
          </a:xfrm>
          <a:custGeom>
            <a:avLst/>
            <a:gdLst>
              <a:gd name="T0" fmla="*/ 206 w 206"/>
              <a:gd name="T1" fmla="*/ 117 h 206"/>
              <a:gd name="T2" fmla="*/ 206 w 206"/>
              <a:gd name="T3" fmla="*/ 89 h 206"/>
              <a:gd name="T4" fmla="*/ 183 w 206"/>
              <a:gd name="T5" fmla="*/ 89 h 206"/>
              <a:gd name="T6" fmla="*/ 170 w 206"/>
              <a:gd name="T7" fmla="*/ 56 h 206"/>
              <a:gd name="T8" fmla="*/ 186 w 206"/>
              <a:gd name="T9" fmla="*/ 40 h 206"/>
              <a:gd name="T10" fmla="*/ 166 w 206"/>
              <a:gd name="T11" fmla="*/ 20 h 206"/>
              <a:gd name="T12" fmla="*/ 150 w 206"/>
              <a:gd name="T13" fmla="*/ 37 h 206"/>
              <a:gd name="T14" fmla="*/ 117 w 206"/>
              <a:gd name="T15" fmla="*/ 23 h 206"/>
              <a:gd name="T16" fmla="*/ 117 w 206"/>
              <a:gd name="T17" fmla="*/ 0 h 206"/>
              <a:gd name="T18" fmla="*/ 89 w 206"/>
              <a:gd name="T19" fmla="*/ 0 h 206"/>
              <a:gd name="T20" fmla="*/ 89 w 206"/>
              <a:gd name="T21" fmla="*/ 23 h 206"/>
              <a:gd name="T22" fmla="*/ 57 w 206"/>
              <a:gd name="T23" fmla="*/ 37 h 206"/>
              <a:gd name="T24" fmla="*/ 40 w 206"/>
              <a:gd name="T25" fmla="*/ 20 h 206"/>
              <a:gd name="T26" fmla="*/ 20 w 206"/>
              <a:gd name="T27" fmla="*/ 40 h 206"/>
              <a:gd name="T28" fmla="*/ 37 w 206"/>
              <a:gd name="T29" fmla="*/ 56 h 206"/>
              <a:gd name="T30" fmla="*/ 23 w 206"/>
              <a:gd name="T31" fmla="*/ 89 h 206"/>
              <a:gd name="T32" fmla="*/ 0 w 206"/>
              <a:gd name="T33" fmla="*/ 89 h 206"/>
              <a:gd name="T34" fmla="*/ 0 w 206"/>
              <a:gd name="T35" fmla="*/ 117 h 206"/>
              <a:gd name="T36" fmla="*/ 23 w 206"/>
              <a:gd name="T37" fmla="*/ 117 h 206"/>
              <a:gd name="T38" fmla="*/ 37 w 206"/>
              <a:gd name="T39" fmla="*/ 150 h 206"/>
              <a:gd name="T40" fmla="*/ 20 w 206"/>
              <a:gd name="T41" fmla="*/ 166 h 206"/>
              <a:gd name="T42" fmla="*/ 40 w 206"/>
              <a:gd name="T43" fmla="*/ 186 h 206"/>
              <a:gd name="T44" fmla="*/ 57 w 206"/>
              <a:gd name="T45" fmla="*/ 169 h 206"/>
              <a:gd name="T46" fmla="*/ 89 w 206"/>
              <a:gd name="T47" fmla="*/ 183 h 206"/>
              <a:gd name="T48" fmla="*/ 89 w 206"/>
              <a:gd name="T49" fmla="*/ 206 h 206"/>
              <a:gd name="T50" fmla="*/ 117 w 206"/>
              <a:gd name="T51" fmla="*/ 206 h 206"/>
              <a:gd name="T52" fmla="*/ 117 w 206"/>
              <a:gd name="T53" fmla="*/ 183 h 206"/>
              <a:gd name="T54" fmla="*/ 150 w 206"/>
              <a:gd name="T55" fmla="*/ 169 h 206"/>
              <a:gd name="T56" fmla="*/ 166 w 206"/>
              <a:gd name="T57" fmla="*/ 186 h 206"/>
              <a:gd name="T58" fmla="*/ 186 w 206"/>
              <a:gd name="T59" fmla="*/ 166 h 206"/>
              <a:gd name="T60" fmla="*/ 170 w 206"/>
              <a:gd name="T61" fmla="*/ 150 h 206"/>
              <a:gd name="T62" fmla="*/ 183 w 206"/>
              <a:gd name="T63" fmla="*/ 117 h 206"/>
              <a:gd name="T64" fmla="*/ 206 w 206"/>
              <a:gd name="T65" fmla="*/ 117 h 206"/>
              <a:gd name="T66" fmla="*/ 103 w 206"/>
              <a:gd name="T67" fmla="*/ 164 h 206"/>
              <a:gd name="T68" fmla="*/ 42 w 206"/>
              <a:gd name="T69" fmla="*/ 103 h 206"/>
              <a:gd name="T70" fmla="*/ 103 w 206"/>
              <a:gd name="T71" fmla="*/ 42 h 206"/>
              <a:gd name="T72" fmla="*/ 164 w 206"/>
              <a:gd name="T73" fmla="*/ 103 h 206"/>
              <a:gd name="T74" fmla="*/ 103 w 206"/>
              <a:gd name="T75" fmla="*/ 164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" h="206">
                <a:moveTo>
                  <a:pt x="206" y="117"/>
                </a:moveTo>
                <a:cubicBezTo>
                  <a:pt x="206" y="89"/>
                  <a:pt x="206" y="89"/>
                  <a:pt x="206" y="89"/>
                </a:cubicBezTo>
                <a:cubicBezTo>
                  <a:pt x="183" y="89"/>
                  <a:pt x="183" y="89"/>
                  <a:pt x="183" y="89"/>
                </a:cubicBezTo>
                <a:cubicBezTo>
                  <a:pt x="181" y="77"/>
                  <a:pt x="176" y="66"/>
                  <a:pt x="170" y="56"/>
                </a:cubicBezTo>
                <a:cubicBezTo>
                  <a:pt x="186" y="40"/>
                  <a:pt x="186" y="40"/>
                  <a:pt x="186" y="40"/>
                </a:cubicBezTo>
                <a:cubicBezTo>
                  <a:pt x="166" y="20"/>
                  <a:pt x="166" y="20"/>
                  <a:pt x="166" y="20"/>
                </a:cubicBezTo>
                <a:cubicBezTo>
                  <a:pt x="150" y="37"/>
                  <a:pt x="150" y="37"/>
                  <a:pt x="150" y="37"/>
                </a:cubicBezTo>
                <a:cubicBezTo>
                  <a:pt x="140" y="30"/>
                  <a:pt x="129" y="25"/>
                  <a:pt x="117" y="23"/>
                </a:cubicBezTo>
                <a:cubicBezTo>
                  <a:pt x="117" y="0"/>
                  <a:pt x="117" y="0"/>
                  <a:pt x="117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3"/>
                  <a:pt x="89" y="23"/>
                  <a:pt x="89" y="23"/>
                </a:cubicBezTo>
                <a:cubicBezTo>
                  <a:pt x="77" y="25"/>
                  <a:pt x="66" y="30"/>
                  <a:pt x="57" y="37"/>
                </a:cubicBezTo>
                <a:cubicBezTo>
                  <a:pt x="40" y="20"/>
                  <a:pt x="40" y="20"/>
                  <a:pt x="40" y="20"/>
                </a:cubicBezTo>
                <a:cubicBezTo>
                  <a:pt x="20" y="40"/>
                  <a:pt x="20" y="40"/>
                  <a:pt x="20" y="40"/>
                </a:cubicBezTo>
                <a:cubicBezTo>
                  <a:pt x="37" y="56"/>
                  <a:pt x="37" y="56"/>
                  <a:pt x="37" y="56"/>
                </a:cubicBezTo>
                <a:cubicBezTo>
                  <a:pt x="30" y="66"/>
                  <a:pt x="25" y="77"/>
                  <a:pt x="23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117"/>
                  <a:pt x="0" y="117"/>
                  <a:pt x="0" y="117"/>
                </a:cubicBezTo>
                <a:cubicBezTo>
                  <a:pt x="23" y="117"/>
                  <a:pt x="23" y="117"/>
                  <a:pt x="23" y="117"/>
                </a:cubicBezTo>
                <a:cubicBezTo>
                  <a:pt x="25" y="129"/>
                  <a:pt x="30" y="140"/>
                  <a:pt x="37" y="150"/>
                </a:cubicBezTo>
                <a:cubicBezTo>
                  <a:pt x="20" y="166"/>
                  <a:pt x="20" y="166"/>
                  <a:pt x="20" y="166"/>
                </a:cubicBezTo>
                <a:cubicBezTo>
                  <a:pt x="40" y="186"/>
                  <a:pt x="40" y="186"/>
                  <a:pt x="40" y="186"/>
                </a:cubicBezTo>
                <a:cubicBezTo>
                  <a:pt x="57" y="169"/>
                  <a:pt x="57" y="169"/>
                  <a:pt x="57" y="169"/>
                </a:cubicBezTo>
                <a:cubicBezTo>
                  <a:pt x="66" y="176"/>
                  <a:pt x="77" y="181"/>
                  <a:pt x="89" y="183"/>
                </a:cubicBezTo>
                <a:cubicBezTo>
                  <a:pt x="89" y="206"/>
                  <a:pt x="89" y="206"/>
                  <a:pt x="89" y="206"/>
                </a:cubicBezTo>
                <a:cubicBezTo>
                  <a:pt x="117" y="206"/>
                  <a:pt x="117" y="206"/>
                  <a:pt x="117" y="206"/>
                </a:cubicBezTo>
                <a:cubicBezTo>
                  <a:pt x="117" y="183"/>
                  <a:pt x="117" y="183"/>
                  <a:pt x="117" y="183"/>
                </a:cubicBezTo>
                <a:cubicBezTo>
                  <a:pt x="129" y="181"/>
                  <a:pt x="140" y="176"/>
                  <a:pt x="150" y="169"/>
                </a:cubicBezTo>
                <a:cubicBezTo>
                  <a:pt x="166" y="186"/>
                  <a:pt x="166" y="186"/>
                  <a:pt x="166" y="186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76" y="140"/>
                  <a:pt x="181" y="129"/>
                  <a:pt x="183" y="117"/>
                </a:cubicBezTo>
                <a:lnTo>
                  <a:pt x="206" y="117"/>
                </a:lnTo>
                <a:close/>
                <a:moveTo>
                  <a:pt x="103" y="164"/>
                </a:moveTo>
                <a:cubicBezTo>
                  <a:pt x="70" y="164"/>
                  <a:pt x="42" y="137"/>
                  <a:pt x="42" y="103"/>
                </a:cubicBezTo>
                <a:cubicBezTo>
                  <a:pt x="42" y="69"/>
                  <a:pt x="70" y="42"/>
                  <a:pt x="103" y="42"/>
                </a:cubicBezTo>
                <a:cubicBezTo>
                  <a:pt x="137" y="42"/>
                  <a:pt x="164" y="69"/>
                  <a:pt x="164" y="103"/>
                </a:cubicBezTo>
                <a:cubicBezTo>
                  <a:pt x="164" y="137"/>
                  <a:pt x="137" y="164"/>
                  <a:pt x="103" y="1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fontScale="92500" lnSpcReduction="1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4" name="ïṥľiḍè">
            <a:extLst>
              <a:ext uri="{FF2B5EF4-FFF2-40B4-BE49-F238E27FC236}">
                <a16:creationId xmlns:a16="http://schemas.microsoft.com/office/drawing/2014/main" id="{72E880B8-29CF-4502-98E8-A44CEDF8BA30}"/>
              </a:ext>
            </a:extLst>
          </p:cNvPr>
          <p:cNvSpPr/>
          <p:nvPr/>
        </p:nvSpPr>
        <p:spPr>
          <a:xfrm rot="2700000">
            <a:off x="1337144" y="1607782"/>
            <a:ext cx="491808" cy="491808"/>
          </a:xfrm>
          <a:prstGeom prst="roundRect">
            <a:avLst>
              <a:gd name="adj" fmla="val 25355"/>
            </a:avLst>
          </a:prstGeom>
          <a:solidFill>
            <a:srgbClr val="E194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>
              <a:sym typeface="+mn-lt"/>
            </a:endParaRPr>
          </a:p>
        </p:txBody>
      </p:sp>
      <p:sp>
        <p:nvSpPr>
          <p:cNvPr id="2" name="图形 4" descr="书籍 纯色填充">
            <a:extLst>
              <a:ext uri="{FF2B5EF4-FFF2-40B4-BE49-F238E27FC236}">
                <a16:creationId xmlns:a16="http://schemas.microsoft.com/office/drawing/2014/main" id="{BA08E54E-E581-43D3-D9D1-B4AE473AA320}"/>
              </a:ext>
            </a:extLst>
          </p:cNvPr>
          <p:cNvSpPr/>
          <p:nvPr/>
        </p:nvSpPr>
        <p:spPr>
          <a:xfrm>
            <a:off x="1440776" y="1719915"/>
            <a:ext cx="263695" cy="246053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1E2151-AC99-4FDC-B3FB-AD396AB5E2C0}"/>
              </a:ext>
            </a:extLst>
          </p:cNvPr>
          <p:cNvSpPr/>
          <p:nvPr/>
        </p:nvSpPr>
        <p:spPr>
          <a:xfrm>
            <a:off x="1168799" y="996363"/>
            <a:ext cx="299214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/>
              <a:t>1</a:t>
            </a:r>
            <a:r>
              <a:rPr lang="zh-CN" altLang="en-US" sz="2500" b="1" dirty="0"/>
              <a:t>、项目背景与意义</a:t>
            </a:r>
            <a:r>
              <a:rPr lang="zh-CN" altLang="en-US" sz="2500" dirty="0"/>
              <a:t>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BEF99-E484-43FC-B03D-8E5334CEDE9E}"/>
              </a:ext>
            </a:extLst>
          </p:cNvPr>
          <p:cNvSpPr/>
          <p:nvPr/>
        </p:nvSpPr>
        <p:spPr>
          <a:xfrm>
            <a:off x="1905017" y="1605117"/>
            <a:ext cx="83819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背景：</a:t>
            </a:r>
          </a:p>
          <a:p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光学字符识别（</a:t>
            </a:r>
            <a:r>
              <a:rPr lang="en-US" altLang="zh-CN" sz="2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OCR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</a:t>
            </a:r>
            <a:r>
              <a:rPr lang="en-US" altLang="zh-CN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Optical Character Recognition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）是图像处理和文字识别领域的重要技术之一。通过</a:t>
            </a:r>
            <a:r>
              <a:rPr lang="en-US" altLang="zh-CN" sz="2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OCR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，我们能够从图像中提取文字，转化为可编辑的文本文件。随着数字化需求的增加，</a:t>
            </a:r>
            <a:r>
              <a:rPr lang="en-US" altLang="zh-CN" sz="2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OCR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的应用场景也在不断扩展。例如：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办公文档的数字化处理。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交通领域的车牌识别。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翻译领域中的图像文字翻译等。</a:t>
            </a:r>
            <a:endParaRPr lang="en-US" altLang="zh-CN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2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0" name="AutoShape 2" descr="深度学习实践 &amp; 自然场景下的文本检测与识别（1） - 知乎">
            <a:extLst>
              <a:ext uri="{FF2B5EF4-FFF2-40B4-BE49-F238E27FC236}">
                <a16:creationId xmlns:a16="http://schemas.microsoft.com/office/drawing/2014/main" id="{C1E8A4AD-DF7F-4322-AC89-1906CD085F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746FA7-308A-468F-8119-DAD3B15A530C}"/>
              </a:ext>
            </a:extLst>
          </p:cNvPr>
          <p:cNvSpPr/>
          <p:nvPr/>
        </p:nvSpPr>
        <p:spPr>
          <a:xfrm>
            <a:off x="1955086" y="4514219"/>
            <a:ext cx="64023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意义：</a:t>
            </a:r>
          </a:p>
          <a:p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通过构建一个基于</a:t>
            </a:r>
            <a:r>
              <a:rPr lang="en-US" altLang="zh-CN" sz="22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EasyOCR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</a:t>
            </a:r>
            <a:r>
              <a:rPr lang="en-US" altLang="zh-CN" sz="22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Tkinter</a:t>
            </a:r>
            <a:r>
              <a:rPr lang="zh-CN" altLang="en-US" sz="22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的图像文字识别工具，提供用户友好的交互界面，实现中英文双语文字识别的功能。通过本工具，用户可以快速处理文档、图片中的文字信息，提高工作效率。</a:t>
            </a:r>
          </a:p>
        </p:txBody>
      </p:sp>
      <p:pic>
        <p:nvPicPr>
          <p:cNvPr id="1030" name="Picture 6" descr="OCR识别是什么技术？ABBYY 15的OCR编辑器使用方法-abbyychina官方网站">
            <a:extLst>
              <a:ext uri="{FF2B5EF4-FFF2-40B4-BE49-F238E27FC236}">
                <a16:creationId xmlns:a16="http://schemas.microsoft.com/office/drawing/2014/main" id="{1B24335E-5487-43AA-BA3B-151E45FF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476" y="3024575"/>
            <a:ext cx="3758875" cy="177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EF7E50D-DE52-423D-A67D-207F86408E24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CAD5DB7-08D5-4416-9CE1-CEF5A13D17D8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01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17" name="TextBox 37">
            <a:extLst>
              <a:ext uri="{FF2B5EF4-FFF2-40B4-BE49-F238E27FC236}">
                <a16:creationId xmlns:a16="http://schemas.microsoft.com/office/drawing/2014/main" id="{274980FA-8AE4-409C-A8CA-E4723F1489DF}"/>
              </a:ext>
            </a:extLst>
          </p:cNvPr>
          <p:cNvSpPr txBox="1"/>
          <p:nvPr/>
        </p:nvSpPr>
        <p:spPr>
          <a:xfrm>
            <a:off x="5340351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231667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EC04F-8C27-1DAB-5C62-06D37DC1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6979E6DA-5411-B88B-3B9A-AE6E5A172290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E800391C-024F-49E8-0F0E-DA8AF3AA84DE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01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98A38CB0-6C6F-7428-2424-5C446D7C0B52}"/>
              </a:ext>
            </a:extLst>
          </p:cNvPr>
          <p:cNvSpPr txBox="1"/>
          <p:nvPr/>
        </p:nvSpPr>
        <p:spPr>
          <a:xfrm>
            <a:off x="5340351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项目概述</a:t>
            </a: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8E1C3F55-35BC-C437-0A30-881B8298495F}"/>
              </a:ext>
            </a:extLst>
          </p:cNvPr>
          <p:cNvSpPr/>
          <p:nvPr/>
        </p:nvSpPr>
        <p:spPr bwMode="auto">
          <a:xfrm rot="16200000">
            <a:off x="7697038" y="1453828"/>
            <a:ext cx="4468966" cy="3950344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reeform 9" descr="D:\51PPT模板网\51pptmoban.com\图片.jpg">
            <a:extLst>
              <a:ext uri="{FF2B5EF4-FFF2-40B4-BE49-F238E27FC236}">
                <a16:creationId xmlns:a16="http://schemas.microsoft.com/office/drawing/2014/main" id="{67D453A8-3CC2-264D-D577-364A2BED368B}"/>
              </a:ext>
            </a:extLst>
          </p:cNvPr>
          <p:cNvSpPr/>
          <p:nvPr/>
        </p:nvSpPr>
        <p:spPr bwMode="auto">
          <a:xfrm rot="16200000">
            <a:off x="8071736" y="1772814"/>
            <a:ext cx="3719569" cy="3287913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99C7D64-FBC0-28BB-AB6D-16DBCEB93123}"/>
              </a:ext>
            </a:extLst>
          </p:cNvPr>
          <p:cNvSpPr/>
          <p:nvPr/>
        </p:nvSpPr>
        <p:spPr bwMode="auto">
          <a:xfrm rot="16200000">
            <a:off x="-13140" y="1727581"/>
            <a:ext cx="1590017" cy="1405497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BC452C7-B697-C372-89DF-717769A04C29}"/>
              </a:ext>
            </a:extLst>
          </p:cNvPr>
          <p:cNvSpPr/>
          <p:nvPr/>
        </p:nvSpPr>
        <p:spPr bwMode="auto">
          <a:xfrm rot="16200000">
            <a:off x="5529330" y="6012991"/>
            <a:ext cx="659782" cy="583215"/>
          </a:xfrm>
          <a:custGeom>
            <a:avLst/>
            <a:gdLst>
              <a:gd name="T0" fmla="*/ 958 w 1370"/>
              <a:gd name="T1" fmla="*/ 0 h 1213"/>
              <a:gd name="T2" fmla="*/ 413 w 1370"/>
              <a:gd name="T3" fmla="*/ 0 h 1213"/>
              <a:gd name="T4" fmla="*/ 297 w 1370"/>
              <a:gd name="T5" fmla="*/ 67 h 1213"/>
              <a:gd name="T6" fmla="*/ 24 w 1370"/>
              <a:gd name="T7" fmla="*/ 539 h 1213"/>
              <a:gd name="T8" fmla="*/ 24 w 1370"/>
              <a:gd name="T9" fmla="*/ 674 h 1213"/>
              <a:gd name="T10" fmla="*/ 297 w 1370"/>
              <a:gd name="T11" fmla="*/ 1145 h 1213"/>
              <a:gd name="T12" fmla="*/ 413 w 1370"/>
              <a:gd name="T13" fmla="*/ 1213 h 1213"/>
              <a:gd name="T14" fmla="*/ 958 w 1370"/>
              <a:gd name="T15" fmla="*/ 1213 h 1213"/>
              <a:gd name="T16" fmla="*/ 1074 w 1370"/>
              <a:gd name="T17" fmla="*/ 1145 h 1213"/>
              <a:gd name="T18" fmla="*/ 1346 w 1370"/>
              <a:gd name="T19" fmla="*/ 674 h 1213"/>
              <a:gd name="T20" fmla="*/ 1346 w 1370"/>
              <a:gd name="T21" fmla="*/ 539 h 1213"/>
              <a:gd name="T22" fmla="*/ 1074 w 1370"/>
              <a:gd name="T23" fmla="*/ 67 h 1213"/>
              <a:gd name="T24" fmla="*/ 958 w 1370"/>
              <a:gd name="T25" fmla="*/ 0 h 1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0" h="1213">
                <a:moveTo>
                  <a:pt x="958" y="0"/>
                </a:moveTo>
                <a:cubicBezTo>
                  <a:pt x="413" y="0"/>
                  <a:pt x="413" y="0"/>
                  <a:pt x="413" y="0"/>
                </a:cubicBezTo>
                <a:cubicBezTo>
                  <a:pt x="365" y="0"/>
                  <a:pt x="321" y="26"/>
                  <a:pt x="297" y="67"/>
                </a:cubicBezTo>
                <a:cubicBezTo>
                  <a:pt x="24" y="539"/>
                  <a:pt x="24" y="539"/>
                  <a:pt x="24" y="539"/>
                </a:cubicBezTo>
                <a:cubicBezTo>
                  <a:pt x="0" y="581"/>
                  <a:pt x="0" y="632"/>
                  <a:pt x="24" y="674"/>
                </a:cubicBezTo>
                <a:cubicBezTo>
                  <a:pt x="297" y="1145"/>
                  <a:pt x="297" y="1145"/>
                  <a:pt x="297" y="1145"/>
                </a:cubicBezTo>
                <a:cubicBezTo>
                  <a:pt x="321" y="1187"/>
                  <a:pt x="365" y="1213"/>
                  <a:pt x="413" y="1213"/>
                </a:cubicBezTo>
                <a:cubicBezTo>
                  <a:pt x="958" y="1213"/>
                  <a:pt x="958" y="1213"/>
                  <a:pt x="958" y="1213"/>
                </a:cubicBezTo>
                <a:cubicBezTo>
                  <a:pt x="1006" y="1213"/>
                  <a:pt x="1050" y="1187"/>
                  <a:pt x="1074" y="1145"/>
                </a:cubicBezTo>
                <a:cubicBezTo>
                  <a:pt x="1346" y="674"/>
                  <a:pt x="1346" y="674"/>
                  <a:pt x="1346" y="674"/>
                </a:cubicBezTo>
                <a:cubicBezTo>
                  <a:pt x="1370" y="632"/>
                  <a:pt x="1370" y="581"/>
                  <a:pt x="1346" y="539"/>
                </a:cubicBezTo>
                <a:cubicBezTo>
                  <a:pt x="1074" y="67"/>
                  <a:pt x="1074" y="67"/>
                  <a:pt x="1074" y="67"/>
                </a:cubicBezTo>
                <a:cubicBezTo>
                  <a:pt x="1050" y="26"/>
                  <a:pt x="1006" y="0"/>
                  <a:pt x="958" y="0"/>
                </a:cubicBezTo>
                <a:close/>
              </a:path>
            </a:pathLst>
          </a:cu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17559D-335D-4EC6-AAAB-2280400CAB2F}"/>
              </a:ext>
            </a:extLst>
          </p:cNvPr>
          <p:cNvSpPr/>
          <p:nvPr/>
        </p:nvSpPr>
        <p:spPr>
          <a:xfrm>
            <a:off x="1386859" y="1079932"/>
            <a:ext cx="185178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00" b="1" dirty="0">
                <a:latin typeface="+mn-ea"/>
              </a:rPr>
              <a:t>2. </a:t>
            </a:r>
            <a:r>
              <a:rPr lang="zh-CN" altLang="en-US" sz="2500" b="1" dirty="0">
                <a:latin typeface="+mn-ea"/>
              </a:rPr>
              <a:t>项目目标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7D6C5D-6317-4AFA-AF34-9CB80BA47CD3}"/>
              </a:ext>
            </a:extLst>
          </p:cNvPr>
          <p:cNvSpPr/>
          <p:nvPr/>
        </p:nvSpPr>
        <p:spPr>
          <a:xfrm>
            <a:off x="1553015" y="1802338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文字识别功能</a:t>
            </a: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实现对图像中文本的识别，支持中英文双语场景。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输出识别的文字，按行分组显示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可视化效果</a:t>
            </a: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使用OpenCV绘制识别区域矩形框，在图像中直观显示文字位置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展示原始图像与处理后图像的对比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用户友好界面</a:t>
            </a: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基于Tkinter构建图形化用户界面，使操作简单直观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支持图像选择、识别开始、结果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保存</a:t>
            </a: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等功能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通用性与效率</a:t>
            </a: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支持多种图片格式（如PNG、JPG等）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实现快速识别，确保流畅的用户体验</a:t>
            </a:r>
          </a:p>
        </p:txBody>
      </p:sp>
    </p:spTree>
    <p:extLst>
      <p:ext uri="{BB962C8B-B14F-4D97-AF65-F5344CB8AC3E}">
        <p14:creationId xmlns:p14="http://schemas.microsoft.com/office/powerpoint/2010/main" val="26899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CFAC-EBC3-31C2-77DA-D96ECF4A3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989CBD67-5AE3-1B52-1A4B-409FE528AD1D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CAAF0310-4CE7-AE5B-09DD-31DBE059C3D1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02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11" name="TextBox 37">
            <a:extLst>
              <a:ext uri="{FF2B5EF4-FFF2-40B4-BE49-F238E27FC236}">
                <a16:creationId xmlns:a16="http://schemas.microsoft.com/office/drawing/2014/main" id="{3A9E9D2B-FD17-6F98-71B1-7212397C27A0}"/>
              </a:ext>
            </a:extLst>
          </p:cNvPr>
          <p:cNvSpPr txBox="1"/>
          <p:nvPr/>
        </p:nvSpPr>
        <p:spPr>
          <a:xfrm>
            <a:off x="5340353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系统功能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B4F0FA-7876-4CE7-AD36-8302B4AEB050}"/>
              </a:ext>
            </a:extLst>
          </p:cNvPr>
          <p:cNvSpPr/>
          <p:nvPr/>
        </p:nvSpPr>
        <p:spPr>
          <a:xfrm>
            <a:off x="1015509" y="1714233"/>
            <a:ext cx="8232474" cy="3601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sym typeface="+mn-lt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B35EED7-D220-5DD7-E0D0-4018CDB8625D}"/>
              </a:ext>
            </a:extLst>
          </p:cNvPr>
          <p:cNvGrpSpPr/>
          <p:nvPr/>
        </p:nvGrpSpPr>
        <p:grpSpPr>
          <a:xfrm>
            <a:off x="7654221" y="4957143"/>
            <a:ext cx="877186" cy="186624"/>
            <a:chOff x="6562063" y="4860406"/>
            <a:chExt cx="877186" cy="186624"/>
          </a:xfrm>
          <a:solidFill>
            <a:srgbClr val="83C4BE"/>
          </a:solidFill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E2DFE80-6E98-6C04-DC46-B78B0D0D50E9}"/>
                </a:ext>
              </a:extLst>
            </p:cNvPr>
            <p:cNvSpPr/>
            <p:nvPr/>
          </p:nvSpPr>
          <p:spPr>
            <a:xfrm>
              <a:off x="6562063" y="4860406"/>
              <a:ext cx="186624" cy="186624"/>
            </a:xfrm>
            <a:prstGeom prst="ellipse">
              <a:avLst/>
            </a:prstGeom>
            <a:solidFill>
              <a:srgbClr val="EDF5FB"/>
            </a:solidFill>
            <a:ln w="127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9" name="椭圆 18" descr="D:\51PPT模板网\51pptmoban.com\图片.jpg">
              <a:extLst>
                <a:ext uri="{FF2B5EF4-FFF2-40B4-BE49-F238E27FC236}">
                  <a16:creationId xmlns:a16="http://schemas.microsoft.com/office/drawing/2014/main" id="{FF109FCC-D12F-6A16-79A2-A7D3CBA36DD9}"/>
                </a:ext>
              </a:extLst>
            </p:cNvPr>
            <p:cNvSpPr/>
            <p:nvPr/>
          </p:nvSpPr>
          <p:spPr>
            <a:xfrm>
              <a:off x="6907344" y="4860406"/>
              <a:ext cx="186624" cy="186624"/>
            </a:xfrm>
            <a:prstGeom prst="ellipse">
              <a:avLst/>
            </a:prstGeom>
            <a:solidFill>
              <a:srgbClr val="006C75"/>
            </a:solidFill>
            <a:ln w="127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00F554B-BB58-B4A4-2C9E-847DA567B39B}"/>
                </a:ext>
              </a:extLst>
            </p:cNvPr>
            <p:cNvSpPr/>
            <p:nvPr/>
          </p:nvSpPr>
          <p:spPr>
            <a:xfrm>
              <a:off x="7252625" y="4860406"/>
              <a:ext cx="186624" cy="186624"/>
            </a:xfrm>
            <a:prstGeom prst="ellipse">
              <a:avLst/>
            </a:prstGeom>
            <a:solidFill>
              <a:srgbClr val="83C4BE"/>
            </a:solidFill>
            <a:ln w="127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9176E06-6436-491D-AF66-0DEFF4D5BFA1}"/>
              </a:ext>
            </a:extLst>
          </p:cNvPr>
          <p:cNvSpPr/>
          <p:nvPr/>
        </p:nvSpPr>
        <p:spPr>
          <a:xfrm>
            <a:off x="1211771" y="1167087"/>
            <a:ext cx="223610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/>
              <a:t>系统功能概述</a:t>
            </a:r>
            <a:endParaRPr lang="en-US" altLang="zh-CN" sz="2500" b="1" dirty="0"/>
          </a:p>
          <a:p>
            <a:endParaRPr lang="zh-CN" altLang="en-US" sz="2500" b="1" dirty="0"/>
          </a:p>
          <a:p>
            <a:endParaRPr lang="zh-CN" altLang="en-US" sz="21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C9A6BF-5ECF-4F2A-A3BD-30CD89020296}"/>
              </a:ext>
            </a:extLst>
          </p:cNvPr>
          <p:cNvSpPr/>
          <p:nvPr/>
        </p:nvSpPr>
        <p:spPr>
          <a:xfrm>
            <a:off x="1211771" y="1911578"/>
            <a:ext cx="783995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功能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：图像导入与显示</a:t>
            </a: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用户通过界面选择图片，程序加载并展示原始图像，支持多种格式</a:t>
            </a: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功能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：文字识别</a:t>
            </a: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</a:t>
            </a:r>
            <a:r>
              <a:rPr lang="en-US" altLang="zh-CN" sz="20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EasyOCR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进行中英文混合文字识别，自动提取图片中的文字信息。</a:t>
            </a: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功能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：识别结果可视化</a:t>
            </a: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</a:t>
            </a:r>
            <a:r>
              <a:rPr lang="en-US" altLang="zh-CN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OpenCV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在图像中绘制矩形框，标注识别区域。</a:t>
            </a: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在界面右侧显示处理后的图像。</a:t>
            </a:r>
          </a:p>
          <a:p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功能</a:t>
            </a: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4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：识别结果展示与保存</a:t>
            </a:r>
          </a:p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将识别的文字按行分组，显示在底部输出框中，也提供了用户保存、下载结果的功能</a:t>
            </a:r>
            <a:endParaRPr lang="zh-CN" altLang="en-US" sz="2000" dirty="0"/>
          </a:p>
        </p:txBody>
      </p:sp>
      <p:sp>
        <p:nvSpPr>
          <p:cNvPr id="16" name="右箭头 6">
            <a:extLst>
              <a:ext uri="{FF2B5EF4-FFF2-40B4-BE49-F238E27FC236}">
                <a16:creationId xmlns:a16="http://schemas.microsoft.com/office/drawing/2014/main" id="{EC6F0FBF-3CAD-4678-8D16-C320885189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8963" y="5885924"/>
            <a:ext cx="4630516" cy="399617"/>
          </a:xfrm>
          <a:prstGeom prst="rightArrow">
            <a:avLst>
              <a:gd name="adj1" fmla="val 69093"/>
              <a:gd name="adj2" fmla="val 44412"/>
            </a:avLst>
          </a:prstGeom>
          <a:solidFill>
            <a:srgbClr val="FEDBD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2DA0E-8DCD-2600-2FAE-026F1AF2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D80E5D1-11C6-40A7-A0EE-79E342C3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97" y="3683030"/>
            <a:ext cx="9729053" cy="1952318"/>
          </a:xfrm>
          <a:prstGeom prst="rect">
            <a:avLst/>
          </a:prstGeom>
        </p:spPr>
      </p:pic>
      <p:sp>
        <p:nvSpPr>
          <p:cNvPr id="32" name="矩形 85"/>
          <p:cNvSpPr>
            <a:spLocks noChangeArrowheads="1"/>
          </p:cNvSpPr>
          <p:nvPr/>
        </p:nvSpPr>
        <p:spPr bwMode="auto">
          <a:xfrm>
            <a:off x="6172478" y="2510741"/>
            <a:ext cx="16216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100" b="0" dirty="0">
                <a:solidFill>
                  <a:schemeClr val="bg1"/>
                </a:solidFill>
                <a:latin typeface="+mn-ea"/>
                <a:ea typeface="+mn-ea"/>
                <a:sym typeface="微软雅黑" pitchFamily="34" charset="-122"/>
              </a:rPr>
              <a:t>标题</a:t>
            </a:r>
          </a:p>
        </p:txBody>
      </p:sp>
      <p:sp>
        <p:nvSpPr>
          <p:cNvPr id="5" name="矩形 86"/>
          <p:cNvSpPr>
            <a:spLocks noChangeArrowheads="1"/>
          </p:cNvSpPr>
          <p:nvPr/>
        </p:nvSpPr>
        <p:spPr bwMode="auto">
          <a:xfrm>
            <a:off x="4397833" y="2517134"/>
            <a:ext cx="162168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100" b="0" dirty="0">
                <a:solidFill>
                  <a:srgbClr val="FFFFFF"/>
                </a:solidFill>
                <a:latin typeface="+mn-ea"/>
                <a:ea typeface="+mn-ea"/>
                <a:sym typeface="微软雅黑" pitchFamily="34" charset="-122"/>
              </a:rPr>
              <a:t>标题</a:t>
            </a:r>
          </a:p>
        </p:txBody>
      </p:sp>
      <p:sp>
        <p:nvSpPr>
          <p:cNvPr id="71" name="椭圆 88"/>
          <p:cNvSpPr>
            <a:spLocks noChangeArrowheads="1"/>
          </p:cNvSpPr>
          <p:nvPr/>
        </p:nvSpPr>
        <p:spPr bwMode="auto">
          <a:xfrm>
            <a:off x="5723657" y="3288241"/>
            <a:ext cx="738542" cy="7374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1700" b="0">
              <a:solidFill>
                <a:srgbClr val="FFFFFF"/>
              </a:solidFill>
              <a:latin typeface="+mn-ea"/>
              <a:sym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688DA3-EBD8-4B63-BE07-A0352E2FEB3B}"/>
              </a:ext>
            </a:extLst>
          </p:cNvPr>
          <p:cNvSpPr/>
          <p:nvPr/>
        </p:nvSpPr>
        <p:spPr>
          <a:xfrm>
            <a:off x="1316837" y="1283908"/>
            <a:ext cx="701343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技术实现与架构</a:t>
            </a:r>
            <a:endParaRPr lang="en-US" altLang="zh-CN" sz="2400" b="1" dirty="0"/>
          </a:p>
          <a:p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EasyOCR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模块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：识别图像中的文字。</a:t>
            </a:r>
          </a:p>
          <a:p>
            <a:pPr>
              <a:buFont typeface="+mj-lt"/>
              <a:buAutoNum type="arabicPeriod"/>
            </a:pPr>
            <a:r>
              <a:rPr lang="en-US" altLang="zh-CN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OpenCV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模块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：处理图像、绘制矩形框。</a:t>
            </a:r>
          </a:p>
          <a:p>
            <a:pPr>
              <a:buFont typeface="+mj-lt"/>
              <a:buAutoNum type="arabicPeriod"/>
            </a:pPr>
            <a:r>
              <a:rPr lang="en-US" altLang="zh-CN" sz="200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Tkinter</a:t>
            </a: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模块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：搭建用户交互界面。</a:t>
            </a:r>
          </a:p>
          <a:p>
            <a:pPr>
              <a:buFont typeface="+mj-lt"/>
              <a:buAutoNum type="arabicPeriod"/>
            </a:pPr>
            <a:r>
              <a:rPr lang="zh-CN" alt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主程序逻辑</a:t>
            </a:r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：将用户操作、图像处理、结果展示结合为一体</a:t>
            </a:r>
            <a:r>
              <a:rPr lang="zh-CN" altLang="en-US" dirty="0"/>
              <a:t>。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64BDB96-AD72-4BDA-9F8A-19DF2C23F6FC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A5913351-6029-4B7F-B592-EDAA02285628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02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31231F4F-4286-4D46-9BC4-6CECC6490BBA}"/>
              </a:ext>
            </a:extLst>
          </p:cNvPr>
          <p:cNvSpPr txBox="1"/>
          <p:nvPr/>
        </p:nvSpPr>
        <p:spPr>
          <a:xfrm>
            <a:off x="5340353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系统功能</a:t>
            </a:r>
          </a:p>
        </p:txBody>
      </p:sp>
    </p:spTree>
    <p:extLst>
      <p:ext uri="{BB962C8B-B14F-4D97-AF65-F5344CB8AC3E}">
        <p14:creationId xmlns:p14="http://schemas.microsoft.com/office/powerpoint/2010/main" val="11788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EC24F-099C-3838-362F-F58FF42C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692AD7E-AACF-4AC3-BC60-77BF6273F7BC}"/>
              </a:ext>
            </a:extLst>
          </p:cNvPr>
          <p:cNvSpPr/>
          <p:nvPr/>
        </p:nvSpPr>
        <p:spPr>
          <a:xfrm>
            <a:off x="1031610" y="1171893"/>
            <a:ext cx="631714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dirty="0" err="1"/>
              <a:t>EasyOCR</a:t>
            </a:r>
            <a:r>
              <a:rPr lang="zh-CN" altLang="en-US" sz="2100" b="1" dirty="0"/>
              <a:t>介绍</a:t>
            </a:r>
            <a:endParaRPr lang="en-US" altLang="zh-CN" sz="2100" b="1" dirty="0"/>
          </a:p>
          <a:p>
            <a:endParaRPr lang="zh-CN" altLang="en-US" sz="2100" b="1" dirty="0"/>
          </a:p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什么是</a:t>
            </a:r>
            <a:r>
              <a:rPr lang="en-US" altLang="zh-CN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EasyOCR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？</a:t>
            </a:r>
          </a:p>
          <a:p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EasyOCR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是一款开源的光学字符识别工具，基于深度学习技术，支持超过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80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种语言。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100" b="1" dirty="0"/>
              <a:t>本项目中的应用：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多语言支持：</a:t>
            </a:r>
          </a:p>
          <a:p>
            <a:pPr lvl="1"/>
            <a:r>
              <a:rPr lang="en-US" altLang="zh-CN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EasyOCR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提供中英文双语识别功能，适合本项目需求。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准确性：</a:t>
            </a:r>
          </a:p>
          <a:p>
            <a:pPr lvl="1"/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通过深度学习模型（如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CRNN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），实现高精度的文字识别。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易用性：</a:t>
            </a:r>
          </a:p>
          <a:p>
            <a:pPr lvl="1"/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使用简单，无需复杂配置即可运行。</a:t>
            </a:r>
          </a:p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优点：</a:t>
            </a: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支持多语言，涵盖中文、英文等。</a:t>
            </a: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易于集成，适合快速开发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OCR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工具。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3F44C3-F7D6-469C-A7E4-9F32C180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98" y="5102695"/>
            <a:ext cx="5549592" cy="522210"/>
          </a:xfrm>
          <a:prstGeom prst="rect">
            <a:avLst/>
          </a:prstGeom>
        </p:spPr>
      </p:pic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5BBFFF6E-C0C2-4FEB-9592-1EA14F826971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C162EAE2-B33D-4C92-8CD7-5BD537FA267B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02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74" name="TextBox 37">
            <a:extLst>
              <a:ext uri="{FF2B5EF4-FFF2-40B4-BE49-F238E27FC236}">
                <a16:creationId xmlns:a16="http://schemas.microsoft.com/office/drawing/2014/main" id="{6E9310D6-1DCA-4244-BD1C-463C5FE0DDA4}"/>
              </a:ext>
            </a:extLst>
          </p:cNvPr>
          <p:cNvSpPr txBox="1"/>
          <p:nvPr/>
        </p:nvSpPr>
        <p:spPr>
          <a:xfrm>
            <a:off x="5340353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系统功能</a:t>
            </a:r>
          </a:p>
        </p:txBody>
      </p:sp>
    </p:spTree>
    <p:extLst>
      <p:ext uri="{BB962C8B-B14F-4D97-AF65-F5344CB8AC3E}">
        <p14:creationId xmlns:p14="http://schemas.microsoft.com/office/powerpoint/2010/main" val="289134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5C0EB-D6A6-1AAD-BE15-7B89F2B60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1">
            <a:extLst>
              <a:ext uri="{FF2B5EF4-FFF2-40B4-BE49-F238E27FC236}">
                <a16:creationId xmlns:a16="http://schemas.microsoft.com/office/drawing/2014/main" id="{7EC3D145-4451-68EF-A7F7-C7FAE05751F1}"/>
              </a:ext>
            </a:extLst>
          </p:cNvPr>
          <p:cNvSpPr/>
          <p:nvPr/>
        </p:nvSpPr>
        <p:spPr>
          <a:xfrm>
            <a:off x="67113" y="1807066"/>
            <a:ext cx="928762" cy="920020"/>
          </a:xfrm>
          <a:prstGeom prst="ellipse">
            <a:avLst/>
          </a:prstGeom>
          <a:solidFill>
            <a:srgbClr val="83C4BE"/>
          </a:solidFill>
          <a:ln w="12700">
            <a:solidFill>
              <a:srgbClr val="83C4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endParaRPr lang="id-ID">
              <a:solidFill>
                <a:prstClr val="white"/>
              </a:solidFill>
              <a:cs typeface="+mn-ea"/>
            </a:endParaRP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E18D67A5-15D0-F8FD-882B-684675E4CEDC}"/>
              </a:ext>
            </a:extLst>
          </p:cNvPr>
          <p:cNvSpPr/>
          <p:nvPr/>
        </p:nvSpPr>
        <p:spPr>
          <a:xfrm>
            <a:off x="8478826" y="5353372"/>
            <a:ext cx="1463884" cy="1328116"/>
          </a:xfrm>
          <a:prstGeom prst="ellipse">
            <a:avLst/>
          </a:prstGeom>
          <a:solidFill>
            <a:srgbClr val="FEDBD0"/>
          </a:solidFill>
          <a:ln w="12700">
            <a:solidFill>
              <a:srgbClr val="83C4B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7" tIns="45703" rIns="91407" bIns="457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063"/>
            <a:endParaRPr lang="id-ID">
              <a:solidFill>
                <a:prstClr val="white"/>
              </a:solidFill>
              <a:cs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241DE3-8309-4A72-B1B1-FB24D90FA713}"/>
              </a:ext>
            </a:extLst>
          </p:cNvPr>
          <p:cNvSpPr/>
          <p:nvPr/>
        </p:nvSpPr>
        <p:spPr>
          <a:xfrm>
            <a:off x="1137779" y="1652614"/>
            <a:ext cx="38448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dirty="0"/>
              <a:t>OpenCV</a:t>
            </a:r>
            <a:r>
              <a:rPr lang="zh-CN" altLang="en-US" sz="2100" b="1" dirty="0"/>
              <a:t>简介：</a:t>
            </a: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OpenCV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是一款流行的开源计算机视觉库，用于图像处理、视频分析等。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/>
          </a:p>
          <a:p>
            <a:r>
              <a:rPr lang="zh-CN" altLang="en-US" sz="2100" b="1" dirty="0"/>
              <a:t>在本项目中的应用：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图像加载与处理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</a:p>
          <a:p>
            <a:pPr lvl="1"/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读取用户选择的图像并进行尺寸调整。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文字区域标注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</a:p>
          <a:p>
            <a:pPr lvl="1"/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根据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OCR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识别的结果，用矩形框标注文字区域。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处理后图像输出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</a:p>
          <a:p>
            <a:pPr lvl="1"/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将标注完成的图像展示在界面中。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738AA3-FFA8-4E6D-996B-A38AFECC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74" y="1930092"/>
            <a:ext cx="6540970" cy="2531764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F43B96-FD7C-4C1C-B517-8FC57482C564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873E705A-17F0-4549-A101-E3E2C4A88AA8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02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31" name="TextBox 37">
            <a:extLst>
              <a:ext uri="{FF2B5EF4-FFF2-40B4-BE49-F238E27FC236}">
                <a16:creationId xmlns:a16="http://schemas.microsoft.com/office/drawing/2014/main" id="{0F4959DB-7F80-4CF8-8303-76D689482942}"/>
              </a:ext>
            </a:extLst>
          </p:cNvPr>
          <p:cNvSpPr txBox="1"/>
          <p:nvPr/>
        </p:nvSpPr>
        <p:spPr>
          <a:xfrm>
            <a:off x="5340353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系统功能</a:t>
            </a:r>
          </a:p>
        </p:txBody>
      </p:sp>
    </p:spTree>
    <p:extLst>
      <p:ext uri="{BB962C8B-B14F-4D97-AF65-F5344CB8AC3E}">
        <p14:creationId xmlns:p14="http://schemas.microsoft.com/office/powerpoint/2010/main" val="204053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BCB1D-307A-20AD-CB4C-A04729DD8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392317-051B-4CD2-90A7-97638710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84380"/>
            <a:ext cx="5203971" cy="2250441"/>
          </a:xfrm>
          <a:prstGeom prst="rect">
            <a:avLst/>
          </a:prstGeom>
        </p:spPr>
      </p:pic>
      <p:sp>
        <p:nvSpPr>
          <p:cNvPr id="40" name="AutoShape 29">
            <a:extLst>
              <a:ext uri="{FF2B5EF4-FFF2-40B4-BE49-F238E27FC236}">
                <a16:creationId xmlns:a16="http://schemas.microsoft.com/office/drawing/2014/main" id="{1857D2DE-2DD2-F6B2-6296-A8DEE266421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34940" y="1928259"/>
            <a:ext cx="1597025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 descr="D:\51PPT模板网\51pptmoban.com\图片.jpg">
            <a:extLst>
              <a:ext uri="{FF2B5EF4-FFF2-40B4-BE49-F238E27FC236}">
                <a16:creationId xmlns:a16="http://schemas.microsoft.com/office/drawing/2014/main" id="{027779CF-C369-65CC-8B19-BF716CB78309}"/>
              </a:ext>
            </a:extLst>
          </p:cNvPr>
          <p:cNvGrpSpPr/>
          <p:nvPr/>
        </p:nvGrpSpPr>
        <p:grpSpPr>
          <a:xfrm>
            <a:off x="4661978" y="2260046"/>
            <a:ext cx="750888" cy="993775"/>
            <a:chOff x="4661978" y="2056846"/>
            <a:chExt cx="750888" cy="993775"/>
          </a:xfrm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CBE1F06-CC3E-BBBE-E666-DF95130D88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2790" y="2056846"/>
              <a:ext cx="452438" cy="131763"/>
            </a:xfrm>
            <a:custGeom>
              <a:avLst/>
              <a:gdLst>
                <a:gd name="T0" fmla="*/ 60 w 120"/>
                <a:gd name="T1" fmla="*/ 35 h 35"/>
                <a:gd name="T2" fmla="*/ 119 w 120"/>
                <a:gd name="T3" fmla="*/ 19 h 35"/>
                <a:gd name="T4" fmla="*/ 120 w 120"/>
                <a:gd name="T5" fmla="*/ 18 h 35"/>
                <a:gd name="T6" fmla="*/ 60 w 120"/>
                <a:gd name="T7" fmla="*/ 0 h 35"/>
                <a:gd name="T8" fmla="*/ 0 w 120"/>
                <a:gd name="T9" fmla="*/ 18 h 35"/>
                <a:gd name="T10" fmla="*/ 1 w 120"/>
                <a:gd name="T11" fmla="*/ 19 h 35"/>
                <a:gd name="T12" fmla="*/ 60 w 120"/>
                <a:gd name="T13" fmla="*/ 35 h 35"/>
                <a:gd name="T14" fmla="*/ 10 w 120"/>
                <a:gd name="T15" fmla="*/ 15 h 35"/>
                <a:gd name="T16" fmla="*/ 22 w 120"/>
                <a:gd name="T17" fmla="*/ 11 h 35"/>
                <a:gd name="T18" fmla="*/ 60 w 120"/>
                <a:gd name="T19" fmla="*/ 7 h 35"/>
                <a:gd name="T20" fmla="*/ 98 w 120"/>
                <a:gd name="T21" fmla="*/ 11 h 35"/>
                <a:gd name="T22" fmla="*/ 109 w 120"/>
                <a:gd name="T23" fmla="*/ 15 h 35"/>
                <a:gd name="T24" fmla="*/ 113 w 120"/>
                <a:gd name="T25" fmla="*/ 18 h 35"/>
                <a:gd name="T26" fmla="*/ 109 w 120"/>
                <a:gd name="T27" fmla="*/ 20 h 35"/>
                <a:gd name="T28" fmla="*/ 98 w 120"/>
                <a:gd name="T29" fmla="*/ 24 h 35"/>
                <a:gd name="T30" fmla="*/ 60 w 120"/>
                <a:gd name="T31" fmla="*/ 28 h 35"/>
                <a:gd name="T32" fmla="*/ 22 w 120"/>
                <a:gd name="T33" fmla="*/ 24 h 35"/>
                <a:gd name="T34" fmla="*/ 10 w 120"/>
                <a:gd name="T35" fmla="*/ 20 h 35"/>
                <a:gd name="T36" fmla="*/ 7 w 120"/>
                <a:gd name="T37" fmla="*/ 18 h 35"/>
                <a:gd name="T38" fmla="*/ 10 w 120"/>
                <a:gd name="T3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0" h="35">
                  <a:moveTo>
                    <a:pt x="60" y="35"/>
                  </a:moveTo>
                  <a:cubicBezTo>
                    <a:pt x="91" y="35"/>
                    <a:pt x="116" y="28"/>
                    <a:pt x="119" y="19"/>
                  </a:cubicBezTo>
                  <a:cubicBezTo>
                    <a:pt x="120" y="19"/>
                    <a:pt x="120" y="18"/>
                    <a:pt x="120" y="18"/>
                  </a:cubicBezTo>
                  <a:cubicBezTo>
                    <a:pt x="120" y="8"/>
                    <a:pt x="93" y="0"/>
                    <a:pt x="60" y="0"/>
                  </a:cubicBezTo>
                  <a:cubicBezTo>
                    <a:pt x="27" y="0"/>
                    <a:pt x="0" y="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4" y="28"/>
                    <a:pt x="29" y="35"/>
                    <a:pt x="60" y="35"/>
                  </a:cubicBezTo>
                  <a:close/>
                  <a:moveTo>
                    <a:pt x="10" y="15"/>
                  </a:moveTo>
                  <a:cubicBezTo>
                    <a:pt x="13" y="14"/>
                    <a:pt x="17" y="12"/>
                    <a:pt x="22" y="11"/>
                  </a:cubicBezTo>
                  <a:cubicBezTo>
                    <a:pt x="33" y="9"/>
                    <a:pt x="46" y="7"/>
                    <a:pt x="60" y="7"/>
                  </a:cubicBezTo>
                  <a:cubicBezTo>
                    <a:pt x="74" y="7"/>
                    <a:pt x="87" y="9"/>
                    <a:pt x="98" y="11"/>
                  </a:cubicBezTo>
                  <a:cubicBezTo>
                    <a:pt x="102" y="12"/>
                    <a:pt x="106" y="14"/>
                    <a:pt x="109" y="15"/>
                  </a:cubicBezTo>
                  <a:cubicBezTo>
                    <a:pt x="111" y="16"/>
                    <a:pt x="112" y="17"/>
                    <a:pt x="113" y="18"/>
                  </a:cubicBezTo>
                  <a:cubicBezTo>
                    <a:pt x="112" y="18"/>
                    <a:pt x="111" y="19"/>
                    <a:pt x="109" y="20"/>
                  </a:cubicBezTo>
                  <a:cubicBezTo>
                    <a:pt x="106" y="22"/>
                    <a:pt x="102" y="23"/>
                    <a:pt x="98" y="24"/>
                  </a:cubicBezTo>
                  <a:cubicBezTo>
                    <a:pt x="87" y="27"/>
                    <a:pt x="74" y="28"/>
                    <a:pt x="60" y="28"/>
                  </a:cubicBezTo>
                  <a:cubicBezTo>
                    <a:pt x="46" y="28"/>
                    <a:pt x="33" y="27"/>
                    <a:pt x="22" y="24"/>
                  </a:cubicBezTo>
                  <a:cubicBezTo>
                    <a:pt x="17" y="23"/>
                    <a:pt x="13" y="22"/>
                    <a:pt x="10" y="20"/>
                  </a:cubicBezTo>
                  <a:cubicBezTo>
                    <a:pt x="9" y="19"/>
                    <a:pt x="8" y="18"/>
                    <a:pt x="7" y="18"/>
                  </a:cubicBezTo>
                  <a:cubicBezTo>
                    <a:pt x="8" y="17"/>
                    <a:pt x="9" y="16"/>
                    <a:pt x="10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5596D21B-0C68-826D-6C43-68563E399A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1978" y="2152096"/>
              <a:ext cx="750888" cy="898525"/>
            </a:xfrm>
            <a:custGeom>
              <a:avLst/>
              <a:gdLst>
                <a:gd name="T0" fmla="*/ 198 w 199"/>
                <a:gd name="T1" fmla="*/ 11 h 238"/>
                <a:gd name="T2" fmla="*/ 191 w 199"/>
                <a:gd name="T3" fmla="*/ 5 h 238"/>
                <a:gd name="T4" fmla="*/ 160 w 199"/>
                <a:gd name="T5" fmla="*/ 5 h 238"/>
                <a:gd name="T6" fmla="*/ 160 w 199"/>
                <a:gd name="T7" fmla="*/ 0 h 238"/>
                <a:gd name="T8" fmla="*/ 141 w 199"/>
                <a:gd name="T9" fmla="*/ 9 h 238"/>
                <a:gd name="T10" fmla="*/ 100 w 199"/>
                <a:gd name="T11" fmla="*/ 14 h 238"/>
                <a:gd name="T12" fmla="*/ 59 w 199"/>
                <a:gd name="T13" fmla="*/ 9 h 238"/>
                <a:gd name="T14" fmla="*/ 40 w 199"/>
                <a:gd name="T15" fmla="*/ 0 h 238"/>
                <a:gd name="T16" fmla="*/ 40 w 199"/>
                <a:gd name="T17" fmla="*/ 5 h 238"/>
                <a:gd name="T18" fmla="*/ 8 w 199"/>
                <a:gd name="T19" fmla="*/ 5 h 238"/>
                <a:gd name="T20" fmla="*/ 1 w 199"/>
                <a:gd name="T21" fmla="*/ 11 h 238"/>
                <a:gd name="T22" fmla="*/ 1 w 199"/>
                <a:gd name="T23" fmla="*/ 38 h 238"/>
                <a:gd name="T24" fmla="*/ 7 w 199"/>
                <a:gd name="T25" fmla="*/ 62 h 238"/>
                <a:gd name="T26" fmla="*/ 20 w 199"/>
                <a:gd name="T27" fmla="*/ 85 h 238"/>
                <a:gd name="T28" fmla="*/ 60 w 199"/>
                <a:gd name="T29" fmla="*/ 102 h 238"/>
                <a:gd name="T30" fmla="*/ 90 w 199"/>
                <a:gd name="T31" fmla="*/ 125 h 238"/>
                <a:gd name="T32" fmla="*/ 90 w 199"/>
                <a:gd name="T33" fmla="*/ 150 h 238"/>
                <a:gd name="T34" fmla="*/ 68 w 199"/>
                <a:gd name="T35" fmla="*/ 150 h 238"/>
                <a:gd name="T36" fmla="*/ 59 w 199"/>
                <a:gd name="T37" fmla="*/ 158 h 238"/>
                <a:gd name="T38" fmla="*/ 56 w 199"/>
                <a:gd name="T39" fmla="*/ 161 h 238"/>
                <a:gd name="T40" fmla="*/ 49 w 199"/>
                <a:gd name="T41" fmla="*/ 161 h 238"/>
                <a:gd name="T42" fmla="*/ 41 w 199"/>
                <a:gd name="T43" fmla="*/ 169 h 238"/>
                <a:gd name="T44" fmla="*/ 41 w 199"/>
                <a:gd name="T45" fmla="*/ 230 h 238"/>
                <a:gd name="T46" fmla="*/ 49 w 199"/>
                <a:gd name="T47" fmla="*/ 238 h 238"/>
                <a:gd name="T48" fmla="*/ 149 w 199"/>
                <a:gd name="T49" fmla="*/ 238 h 238"/>
                <a:gd name="T50" fmla="*/ 157 w 199"/>
                <a:gd name="T51" fmla="*/ 230 h 238"/>
                <a:gd name="T52" fmla="*/ 157 w 199"/>
                <a:gd name="T53" fmla="*/ 169 h 238"/>
                <a:gd name="T54" fmla="*/ 149 w 199"/>
                <a:gd name="T55" fmla="*/ 161 h 238"/>
                <a:gd name="T56" fmla="*/ 144 w 199"/>
                <a:gd name="T57" fmla="*/ 161 h 238"/>
                <a:gd name="T58" fmla="*/ 139 w 199"/>
                <a:gd name="T59" fmla="*/ 158 h 238"/>
                <a:gd name="T60" fmla="*/ 131 w 199"/>
                <a:gd name="T61" fmla="*/ 150 h 238"/>
                <a:gd name="T62" fmla="*/ 110 w 199"/>
                <a:gd name="T63" fmla="*/ 150 h 238"/>
                <a:gd name="T64" fmla="*/ 110 w 199"/>
                <a:gd name="T65" fmla="*/ 125 h 238"/>
                <a:gd name="T66" fmla="*/ 140 w 199"/>
                <a:gd name="T67" fmla="*/ 102 h 238"/>
                <a:gd name="T68" fmla="*/ 178 w 199"/>
                <a:gd name="T69" fmla="*/ 85 h 238"/>
                <a:gd name="T70" fmla="*/ 192 w 199"/>
                <a:gd name="T71" fmla="*/ 62 h 238"/>
                <a:gd name="T72" fmla="*/ 197 w 199"/>
                <a:gd name="T73" fmla="*/ 38 h 238"/>
                <a:gd name="T74" fmla="*/ 198 w 199"/>
                <a:gd name="T75" fmla="*/ 11 h 238"/>
                <a:gd name="T76" fmla="*/ 43 w 199"/>
                <a:gd name="T77" fmla="*/ 84 h 238"/>
                <a:gd name="T78" fmla="*/ 31 w 199"/>
                <a:gd name="T79" fmla="*/ 76 h 238"/>
                <a:gd name="T80" fmla="*/ 15 w 199"/>
                <a:gd name="T81" fmla="*/ 19 h 238"/>
                <a:gd name="T82" fmla="*/ 40 w 199"/>
                <a:gd name="T83" fmla="*/ 19 h 238"/>
                <a:gd name="T84" fmla="*/ 52 w 199"/>
                <a:gd name="T85" fmla="*/ 87 h 238"/>
                <a:gd name="T86" fmla="*/ 43 w 199"/>
                <a:gd name="T87" fmla="*/ 84 h 238"/>
                <a:gd name="T88" fmla="*/ 135 w 199"/>
                <a:gd name="T89" fmla="*/ 177 h 238"/>
                <a:gd name="T90" fmla="*/ 135 w 199"/>
                <a:gd name="T91" fmla="*/ 219 h 238"/>
                <a:gd name="T92" fmla="*/ 64 w 199"/>
                <a:gd name="T93" fmla="*/ 219 h 238"/>
                <a:gd name="T94" fmla="*/ 64 w 199"/>
                <a:gd name="T95" fmla="*/ 177 h 238"/>
                <a:gd name="T96" fmla="*/ 135 w 199"/>
                <a:gd name="T97" fmla="*/ 177 h 238"/>
                <a:gd name="T98" fmla="*/ 168 w 199"/>
                <a:gd name="T99" fmla="*/ 76 h 238"/>
                <a:gd name="T100" fmla="*/ 156 w 199"/>
                <a:gd name="T101" fmla="*/ 84 h 238"/>
                <a:gd name="T102" fmla="*/ 148 w 199"/>
                <a:gd name="T103" fmla="*/ 87 h 238"/>
                <a:gd name="T104" fmla="*/ 159 w 199"/>
                <a:gd name="T105" fmla="*/ 19 h 238"/>
                <a:gd name="T106" fmla="*/ 184 w 199"/>
                <a:gd name="T107" fmla="*/ 19 h 238"/>
                <a:gd name="T108" fmla="*/ 168 w 199"/>
                <a:gd name="T109" fmla="*/ 7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9" h="238">
                  <a:moveTo>
                    <a:pt x="198" y="11"/>
                  </a:moveTo>
                  <a:cubicBezTo>
                    <a:pt x="198" y="8"/>
                    <a:pt x="194" y="5"/>
                    <a:pt x="191" y="5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0" y="3"/>
                    <a:pt x="160" y="1"/>
                    <a:pt x="160" y="0"/>
                  </a:cubicBezTo>
                  <a:cubicBezTo>
                    <a:pt x="156" y="3"/>
                    <a:pt x="150" y="6"/>
                    <a:pt x="141" y="9"/>
                  </a:cubicBezTo>
                  <a:cubicBezTo>
                    <a:pt x="130" y="12"/>
                    <a:pt x="115" y="14"/>
                    <a:pt x="100" y="14"/>
                  </a:cubicBezTo>
                  <a:cubicBezTo>
                    <a:pt x="85" y="14"/>
                    <a:pt x="70" y="12"/>
                    <a:pt x="59" y="9"/>
                  </a:cubicBezTo>
                  <a:cubicBezTo>
                    <a:pt x="50" y="6"/>
                    <a:pt x="44" y="3"/>
                    <a:pt x="40" y="0"/>
                  </a:cubicBezTo>
                  <a:cubicBezTo>
                    <a:pt x="40" y="1"/>
                    <a:pt x="40" y="3"/>
                    <a:pt x="40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4" y="5"/>
                    <a:pt x="1" y="8"/>
                    <a:pt x="1" y="11"/>
                  </a:cubicBezTo>
                  <a:cubicBezTo>
                    <a:pt x="1" y="12"/>
                    <a:pt x="0" y="23"/>
                    <a:pt x="1" y="38"/>
                  </a:cubicBezTo>
                  <a:cubicBezTo>
                    <a:pt x="3" y="47"/>
                    <a:pt x="4" y="55"/>
                    <a:pt x="7" y="62"/>
                  </a:cubicBezTo>
                  <a:cubicBezTo>
                    <a:pt x="10" y="71"/>
                    <a:pt x="15" y="79"/>
                    <a:pt x="20" y="85"/>
                  </a:cubicBezTo>
                  <a:cubicBezTo>
                    <a:pt x="30" y="96"/>
                    <a:pt x="43" y="102"/>
                    <a:pt x="60" y="102"/>
                  </a:cubicBezTo>
                  <a:cubicBezTo>
                    <a:pt x="67" y="113"/>
                    <a:pt x="77" y="122"/>
                    <a:pt x="90" y="125"/>
                  </a:cubicBezTo>
                  <a:cubicBezTo>
                    <a:pt x="91" y="133"/>
                    <a:pt x="91" y="142"/>
                    <a:pt x="90" y="150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63" y="150"/>
                    <a:pt x="60" y="154"/>
                    <a:pt x="59" y="158"/>
                  </a:cubicBezTo>
                  <a:cubicBezTo>
                    <a:pt x="58" y="159"/>
                    <a:pt x="57" y="160"/>
                    <a:pt x="56" y="161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45" y="161"/>
                    <a:pt x="41" y="165"/>
                    <a:pt x="41" y="169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1" y="234"/>
                    <a:pt x="45" y="238"/>
                    <a:pt x="49" y="238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54" y="238"/>
                    <a:pt x="157" y="234"/>
                    <a:pt x="157" y="230"/>
                  </a:cubicBezTo>
                  <a:cubicBezTo>
                    <a:pt x="157" y="169"/>
                    <a:pt x="157" y="169"/>
                    <a:pt x="157" y="169"/>
                  </a:cubicBezTo>
                  <a:cubicBezTo>
                    <a:pt x="157" y="165"/>
                    <a:pt x="154" y="161"/>
                    <a:pt x="149" y="161"/>
                  </a:cubicBezTo>
                  <a:cubicBezTo>
                    <a:pt x="144" y="161"/>
                    <a:pt x="144" y="161"/>
                    <a:pt x="144" y="161"/>
                  </a:cubicBezTo>
                  <a:cubicBezTo>
                    <a:pt x="143" y="160"/>
                    <a:pt x="141" y="159"/>
                    <a:pt x="139" y="158"/>
                  </a:cubicBezTo>
                  <a:cubicBezTo>
                    <a:pt x="138" y="154"/>
                    <a:pt x="135" y="150"/>
                    <a:pt x="131" y="150"/>
                  </a:cubicBezTo>
                  <a:cubicBezTo>
                    <a:pt x="110" y="150"/>
                    <a:pt x="110" y="150"/>
                    <a:pt x="110" y="150"/>
                  </a:cubicBezTo>
                  <a:cubicBezTo>
                    <a:pt x="109" y="142"/>
                    <a:pt x="109" y="133"/>
                    <a:pt x="110" y="125"/>
                  </a:cubicBezTo>
                  <a:cubicBezTo>
                    <a:pt x="123" y="122"/>
                    <a:pt x="133" y="113"/>
                    <a:pt x="140" y="102"/>
                  </a:cubicBezTo>
                  <a:cubicBezTo>
                    <a:pt x="156" y="101"/>
                    <a:pt x="169" y="96"/>
                    <a:pt x="178" y="85"/>
                  </a:cubicBezTo>
                  <a:cubicBezTo>
                    <a:pt x="184" y="79"/>
                    <a:pt x="189" y="71"/>
                    <a:pt x="192" y="62"/>
                  </a:cubicBezTo>
                  <a:cubicBezTo>
                    <a:pt x="194" y="55"/>
                    <a:pt x="196" y="47"/>
                    <a:pt x="197" y="38"/>
                  </a:cubicBezTo>
                  <a:cubicBezTo>
                    <a:pt x="199" y="23"/>
                    <a:pt x="198" y="12"/>
                    <a:pt x="198" y="11"/>
                  </a:cubicBezTo>
                  <a:close/>
                  <a:moveTo>
                    <a:pt x="43" y="84"/>
                  </a:moveTo>
                  <a:cubicBezTo>
                    <a:pt x="38" y="82"/>
                    <a:pt x="34" y="79"/>
                    <a:pt x="31" y="76"/>
                  </a:cubicBezTo>
                  <a:cubicBezTo>
                    <a:pt x="16" y="60"/>
                    <a:pt x="15" y="32"/>
                    <a:pt x="15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39"/>
                    <a:pt x="44" y="65"/>
                    <a:pt x="52" y="87"/>
                  </a:cubicBezTo>
                  <a:cubicBezTo>
                    <a:pt x="49" y="86"/>
                    <a:pt x="46" y="85"/>
                    <a:pt x="43" y="84"/>
                  </a:cubicBezTo>
                  <a:close/>
                  <a:moveTo>
                    <a:pt x="135" y="177"/>
                  </a:moveTo>
                  <a:cubicBezTo>
                    <a:pt x="135" y="219"/>
                    <a:pt x="135" y="219"/>
                    <a:pt x="135" y="219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177"/>
                    <a:pt x="64" y="177"/>
                    <a:pt x="64" y="177"/>
                  </a:cubicBezTo>
                  <a:lnTo>
                    <a:pt x="135" y="177"/>
                  </a:lnTo>
                  <a:close/>
                  <a:moveTo>
                    <a:pt x="168" y="76"/>
                  </a:moveTo>
                  <a:cubicBezTo>
                    <a:pt x="164" y="79"/>
                    <a:pt x="160" y="82"/>
                    <a:pt x="156" y="84"/>
                  </a:cubicBezTo>
                  <a:cubicBezTo>
                    <a:pt x="153" y="85"/>
                    <a:pt x="151" y="86"/>
                    <a:pt x="148" y="87"/>
                  </a:cubicBezTo>
                  <a:cubicBezTo>
                    <a:pt x="156" y="65"/>
                    <a:pt x="159" y="39"/>
                    <a:pt x="159" y="19"/>
                  </a:cubicBezTo>
                  <a:cubicBezTo>
                    <a:pt x="184" y="19"/>
                    <a:pt x="184" y="19"/>
                    <a:pt x="184" y="19"/>
                  </a:cubicBezTo>
                  <a:cubicBezTo>
                    <a:pt x="184" y="32"/>
                    <a:pt x="182" y="60"/>
                    <a:pt x="16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AutoShape 35">
            <a:extLst>
              <a:ext uri="{FF2B5EF4-FFF2-40B4-BE49-F238E27FC236}">
                <a16:creationId xmlns:a16="http://schemas.microsoft.com/office/drawing/2014/main" id="{7C0B9CB3-CBBA-2605-F473-4C309842D7F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606802" y="1928258"/>
            <a:ext cx="1598612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 descr="D:\51PPT模板网\51pptmoban.com\图片.jpg">
            <a:extLst>
              <a:ext uri="{FF2B5EF4-FFF2-40B4-BE49-F238E27FC236}">
                <a16:creationId xmlns:a16="http://schemas.microsoft.com/office/drawing/2014/main" id="{914212D5-B083-F61C-D63F-5A210C733508}"/>
              </a:ext>
            </a:extLst>
          </p:cNvPr>
          <p:cNvGrpSpPr/>
          <p:nvPr/>
        </p:nvGrpSpPr>
        <p:grpSpPr>
          <a:xfrm>
            <a:off x="8908427" y="2294971"/>
            <a:ext cx="990600" cy="871537"/>
            <a:chOff x="8908427" y="2091771"/>
            <a:chExt cx="990600" cy="871537"/>
          </a:xfrm>
        </p:grpSpPr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EE8EEDC1-ABB6-40F5-8BC5-6881456413B6}"/>
                </a:ext>
              </a:extLst>
            </p:cNvPr>
            <p:cNvSpPr/>
            <p:nvPr/>
          </p:nvSpPr>
          <p:spPr bwMode="auto">
            <a:xfrm>
              <a:off x="9075114" y="2091771"/>
              <a:ext cx="657225" cy="515938"/>
            </a:xfrm>
            <a:custGeom>
              <a:avLst/>
              <a:gdLst>
                <a:gd name="T0" fmla="*/ 16 w 174"/>
                <a:gd name="T1" fmla="*/ 137 h 137"/>
                <a:gd name="T2" fmla="*/ 24 w 174"/>
                <a:gd name="T3" fmla="*/ 133 h 137"/>
                <a:gd name="T4" fmla="*/ 28 w 174"/>
                <a:gd name="T5" fmla="*/ 133 h 137"/>
                <a:gd name="T6" fmla="*/ 12 w 174"/>
                <a:gd name="T7" fmla="*/ 87 h 137"/>
                <a:gd name="T8" fmla="*/ 34 w 174"/>
                <a:gd name="T9" fmla="*/ 34 h 137"/>
                <a:gd name="T10" fmla="*/ 87 w 174"/>
                <a:gd name="T11" fmla="*/ 12 h 137"/>
                <a:gd name="T12" fmla="*/ 140 w 174"/>
                <a:gd name="T13" fmla="*/ 34 h 137"/>
                <a:gd name="T14" fmla="*/ 162 w 174"/>
                <a:gd name="T15" fmla="*/ 87 h 137"/>
                <a:gd name="T16" fmla="*/ 146 w 174"/>
                <a:gd name="T17" fmla="*/ 133 h 137"/>
                <a:gd name="T18" fmla="*/ 151 w 174"/>
                <a:gd name="T19" fmla="*/ 133 h 137"/>
                <a:gd name="T20" fmla="*/ 159 w 174"/>
                <a:gd name="T21" fmla="*/ 137 h 137"/>
                <a:gd name="T22" fmla="*/ 168 w 174"/>
                <a:gd name="T23" fmla="*/ 121 h 137"/>
                <a:gd name="T24" fmla="*/ 174 w 174"/>
                <a:gd name="T25" fmla="*/ 87 h 137"/>
                <a:gd name="T26" fmla="*/ 168 w 174"/>
                <a:gd name="T27" fmla="*/ 53 h 137"/>
                <a:gd name="T28" fmla="*/ 149 w 174"/>
                <a:gd name="T29" fmla="*/ 25 h 137"/>
                <a:gd name="T30" fmla="*/ 121 w 174"/>
                <a:gd name="T31" fmla="*/ 6 h 137"/>
                <a:gd name="T32" fmla="*/ 87 w 174"/>
                <a:gd name="T33" fmla="*/ 0 h 137"/>
                <a:gd name="T34" fmla="*/ 53 w 174"/>
                <a:gd name="T35" fmla="*/ 6 h 137"/>
                <a:gd name="T36" fmla="*/ 26 w 174"/>
                <a:gd name="T37" fmla="*/ 25 h 137"/>
                <a:gd name="T38" fmla="*/ 7 w 174"/>
                <a:gd name="T39" fmla="*/ 53 h 137"/>
                <a:gd name="T40" fmla="*/ 0 w 174"/>
                <a:gd name="T41" fmla="*/ 87 h 137"/>
                <a:gd name="T42" fmla="*/ 7 w 174"/>
                <a:gd name="T43" fmla="*/ 121 h 137"/>
                <a:gd name="T44" fmla="*/ 16 w 174"/>
                <a:gd name="T4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4" h="137">
                  <a:moveTo>
                    <a:pt x="16" y="137"/>
                  </a:moveTo>
                  <a:cubicBezTo>
                    <a:pt x="18" y="134"/>
                    <a:pt x="20" y="133"/>
                    <a:pt x="24" y="133"/>
                  </a:cubicBezTo>
                  <a:cubicBezTo>
                    <a:pt x="28" y="133"/>
                    <a:pt x="28" y="133"/>
                    <a:pt x="28" y="133"/>
                  </a:cubicBezTo>
                  <a:cubicBezTo>
                    <a:pt x="18" y="120"/>
                    <a:pt x="12" y="104"/>
                    <a:pt x="12" y="87"/>
                  </a:cubicBezTo>
                  <a:cubicBezTo>
                    <a:pt x="12" y="67"/>
                    <a:pt x="20" y="48"/>
                    <a:pt x="34" y="34"/>
                  </a:cubicBezTo>
                  <a:cubicBezTo>
                    <a:pt x="48" y="20"/>
                    <a:pt x="67" y="12"/>
                    <a:pt x="87" y="12"/>
                  </a:cubicBezTo>
                  <a:cubicBezTo>
                    <a:pt x="107" y="12"/>
                    <a:pt x="126" y="20"/>
                    <a:pt x="140" y="34"/>
                  </a:cubicBezTo>
                  <a:cubicBezTo>
                    <a:pt x="154" y="48"/>
                    <a:pt x="162" y="67"/>
                    <a:pt x="162" y="87"/>
                  </a:cubicBezTo>
                  <a:cubicBezTo>
                    <a:pt x="162" y="104"/>
                    <a:pt x="157" y="120"/>
                    <a:pt x="146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54" y="133"/>
                    <a:pt x="157" y="134"/>
                    <a:pt x="159" y="137"/>
                  </a:cubicBezTo>
                  <a:cubicBezTo>
                    <a:pt x="162" y="132"/>
                    <a:pt x="165" y="126"/>
                    <a:pt x="168" y="121"/>
                  </a:cubicBezTo>
                  <a:cubicBezTo>
                    <a:pt x="172" y="110"/>
                    <a:pt x="174" y="99"/>
                    <a:pt x="174" y="87"/>
                  </a:cubicBezTo>
                  <a:cubicBezTo>
                    <a:pt x="174" y="75"/>
                    <a:pt x="172" y="64"/>
                    <a:pt x="168" y="53"/>
                  </a:cubicBezTo>
                  <a:cubicBezTo>
                    <a:pt x="163" y="42"/>
                    <a:pt x="157" y="33"/>
                    <a:pt x="149" y="25"/>
                  </a:cubicBezTo>
                  <a:cubicBezTo>
                    <a:pt x="141" y="17"/>
                    <a:pt x="132" y="11"/>
                    <a:pt x="121" y="6"/>
                  </a:cubicBezTo>
                  <a:cubicBezTo>
                    <a:pt x="110" y="2"/>
                    <a:pt x="99" y="0"/>
                    <a:pt x="87" y="0"/>
                  </a:cubicBezTo>
                  <a:cubicBezTo>
                    <a:pt x="75" y="0"/>
                    <a:pt x="64" y="2"/>
                    <a:pt x="53" y="6"/>
                  </a:cubicBezTo>
                  <a:cubicBezTo>
                    <a:pt x="43" y="11"/>
                    <a:pt x="34" y="17"/>
                    <a:pt x="26" y="25"/>
                  </a:cubicBezTo>
                  <a:cubicBezTo>
                    <a:pt x="18" y="33"/>
                    <a:pt x="11" y="42"/>
                    <a:pt x="7" y="53"/>
                  </a:cubicBezTo>
                  <a:cubicBezTo>
                    <a:pt x="2" y="64"/>
                    <a:pt x="0" y="75"/>
                    <a:pt x="0" y="87"/>
                  </a:cubicBezTo>
                  <a:cubicBezTo>
                    <a:pt x="0" y="99"/>
                    <a:pt x="2" y="110"/>
                    <a:pt x="7" y="121"/>
                  </a:cubicBezTo>
                  <a:cubicBezTo>
                    <a:pt x="9" y="126"/>
                    <a:pt x="12" y="132"/>
                    <a:pt x="16" y="1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637B299A-BD8E-9D32-B23A-C3612914E53A}"/>
                </a:ext>
              </a:extLst>
            </p:cNvPr>
            <p:cNvSpPr/>
            <p:nvPr/>
          </p:nvSpPr>
          <p:spPr bwMode="auto">
            <a:xfrm>
              <a:off x="9143377" y="2158446"/>
              <a:ext cx="522287" cy="434975"/>
            </a:xfrm>
            <a:custGeom>
              <a:avLst/>
              <a:gdLst>
                <a:gd name="T0" fmla="*/ 110 w 138"/>
                <a:gd name="T1" fmla="*/ 115 h 115"/>
                <a:gd name="T2" fmla="*/ 121 w 138"/>
                <a:gd name="T3" fmla="*/ 115 h 115"/>
                <a:gd name="T4" fmla="*/ 138 w 138"/>
                <a:gd name="T5" fmla="*/ 69 h 115"/>
                <a:gd name="T6" fmla="*/ 118 w 138"/>
                <a:gd name="T7" fmla="*/ 20 h 115"/>
                <a:gd name="T8" fmla="*/ 69 w 138"/>
                <a:gd name="T9" fmla="*/ 0 h 115"/>
                <a:gd name="T10" fmla="*/ 20 w 138"/>
                <a:gd name="T11" fmla="*/ 20 h 115"/>
                <a:gd name="T12" fmla="*/ 0 w 138"/>
                <a:gd name="T13" fmla="*/ 69 h 115"/>
                <a:gd name="T14" fmla="*/ 18 w 138"/>
                <a:gd name="T15" fmla="*/ 115 h 115"/>
                <a:gd name="T16" fmla="*/ 28 w 138"/>
                <a:gd name="T17" fmla="*/ 115 h 115"/>
                <a:gd name="T18" fmla="*/ 26 w 138"/>
                <a:gd name="T19" fmla="*/ 112 h 115"/>
                <a:gd name="T20" fmla="*/ 8 w 138"/>
                <a:gd name="T21" fmla="*/ 69 h 115"/>
                <a:gd name="T22" fmla="*/ 26 w 138"/>
                <a:gd name="T23" fmla="*/ 25 h 115"/>
                <a:gd name="T24" fmla="*/ 69 w 138"/>
                <a:gd name="T25" fmla="*/ 7 h 115"/>
                <a:gd name="T26" fmla="*/ 113 w 138"/>
                <a:gd name="T27" fmla="*/ 25 h 115"/>
                <a:gd name="T28" fmla="*/ 131 w 138"/>
                <a:gd name="T29" fmla="*/ 69 h 115"/>
                <a:gd name="T30" fmla="*/ 113 w 138"/>
                <a:gd name="T31" fmla="*/ 112 h 115"/>
                <a:gd name="T32" fmla="*/ 110 w 138"/>
                <a:gd name="T33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8" h="115">
                  <a:moveTo>
                    <a:pt x="110" y="115"/>
                  </a:moveTo>
                  <a:cubicBezTo>
                    <a:pt x="121" y="115"/>
                    <a:pt x="121" y="115"/>
                    <a:pt x="121" y="115"/>
                  </a:cubicBezTo>
                  <a:cubicBezTo>
                    <a:pt x="132" y="102"/>
                    <a:pt x="138" y="86"/>
                    <a:pt x="138" y="69"/>
                  </a:cubicBezTo>
                  <a:cubicBezTo>
                    <a:pt x="138" y="50"/>
                    <a:pt x="131" y="33"/>
                    <a:pt x="118" y="20"/>
                  </a:cubicBezTo>
                  <a:cubicBezTo>
                    <a:pt x="105" y="7"/>
                    <a:pt x="88" y="0"/>
                    <a:pt x="69" y="0"/>
                  </a:cubicBezTo>
                  <a:cubicBezTo>
                    <a:pt x="51" y="0"/>
                    <a:pt x="33" y="7"/>
                    <a:pt x="20" y="20"/>
                  </a:cubicBezTo>
                  <a:cubicBezTo>
                    <a:pt x="7" y="33"/>
                    <a:pt x="0" y="50"/>
                    <a:pt x="0" y="69"/>
                  </a:cubicBezTo>
                  <a:cubicBezTo>
                    <a:pt x="0" y="86"/>
                    <a:pt x="6" y="102"/>
                    <a:pt x="18" y="115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7" y="114"/>
                    <a:pt x="26" y="113"/>
                    <a:pt x="26" y="112"/>
                  </a:cubicBezTo>
                  <a:cubicBezTo>
                    <a:pt x="14" y="101"/>
                    <a:pt x="8" y="85"/>
                    <a:pt x="8" y="69"/>
                  </a:cubicBezTo>
                  <a:cubicBezTo>
                    <a:pt x="8" y="52"/>
                    <a:pt x="14" y="37"/>
                    <a:pt x="26" y="25"/>
                  </a:cubicBezTo>
                  <a:cubicBezTo>
                    <a:pt x="37" y="14"/>
                    <a:pt x="53" y="7"/>
                    <a:pt x="69" y="7"/>
                  </a:cubicBezTo>
                  <a:cubicBezTo>
                    <a:pt x="86" y="7"/>
                    <a:pt x="101" y="14"/>
                    <a:pt x="113" y="25"/>
                  </a:cubicBezTo>
                  <a:cubicBezTo>
                    <a:pt x="124" y="37"/>
                    <a:pt x="131" y="52"/>
                    <a:pt x="131" y="69"/>
                  </a:cubicBezTo>
                  <a:cubicBezTo>
                    <a:pt x="131" y="85"/>
                    <a:pt x="124" y="101"/>
                    <a:pt x="113" y="112"/>
                  </a:cubicBezTo>
                  <a:cubicBezTo>
                    <a:pt x="112" y="113"/>
                    <a:pt x="111" y="114"/>
                    <a:pt x="11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B77CC872-2FC5-2058-67A7-77D23784B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8427" y="2604533"/>
              <a:ext cx="990600" cy="358775"/>
            </a:xfrm>
            <a:custGeom>
              <a:avLst/>
              <a:gdLst>
                <a:gd name="T0" fmla="*/ 259 w 262"/>
                <a:gd name="T1" fmla="*/ 84 h 95"/>
                <a:gd name="T2" fmla="*/ 224 w 262"/>
                <a:gd name="T3" fmla="*/ 59 h 95"/>
                <a:gd name="T4" fmla="*/ 259 w 262"/>
                <a:gd name="T5" fmla="*/ 35 h 95"/>
                <a:gd name="T6" fmla="*/ 261 w 262"/>
                <a:gd name="T7" fmla="*/ 28 h 95"/>
                <a:gd name="T8" fmla="*/ 256 w 262"/>
                <a:gd name="T9" fmla="*/ 23 h 95"/>
                <a:gd name="T10" fmla="*/ 201 w 262"/>
                <a:gd name="T11" fmla="*/ 23 h 95"/>
                <a:gd name="T12" fmla="*/ 201 w 262"/>
                <a:gd name="T13" fmla="*/ 6 h 95"/>
                <a:gd name="T14" fmla="*/ 195 w 262"/>
                <a:gd name="T15" fmla="*/ 0 h 95"/>
                <a:gd name="T16" fmla="*/ 68 w 262"/>
                <a:gd name="T17" fmla="*/ 0 h 95"/>
                <a:gd name="T18" fmla="*/ 62 w 262"/>
                <a:gd name="T19" fmla="*/ 6 h 95"/>
                <a:gd name="T20" fmla="*/ 62 w 262"/>
                <a:gd name="T21" fmla="*/ 23 h 95"/>
                <a:gd name="T22" fmla="*/ 7 w 262"/>
                <a:gd name="T23" fmla="*/ 23 h 95"/>
                <a:gd name="T24" fmla="*/ 1 w 262"/>
                <a:gd name="T25" fmla="*/ 28 h 95"/>
                <a:gd name="T26" fmla="*/ 3 w 262"/>
                <a:gd name="T27" fmla="*/ 35 h 95"/>
                <a:gd name="T28" fmla="*/ 39 w 262"/>
                <a:gd name="T29" fmla="*/ 59 h 95"/>
                <a:gd name="T30" fmla="*/ 4 w 262"/>
                <a:gd name="T31" fmla="*/ 84 h 95"/>
                <a:gd name="T32" fmla="*/ 1 w 262"/>
                <a:gd name="T33" fmla="*/ 91 h 95"/>
                <a:gd name="T34" fmla="*/ 7 w 262"/>
                <a:gd name="T35" fmla="*/ 95 h 95"/>
                <a:gd name="T36" fmla="*/ 84 w 262"/>
                <a:gd name="T37" fmla="*/ 95 h 95"/>
                <a:gd name="T38" fmla="*/ 90 w 262"/>
                <a:gd name="T39" fmla="*/ 89 h 95"/>
                <a:gd name="T40" fmla="*/ 90 w 262"/>
                <a:gd name="T41" fmla="*/ 72 h 95"/>
                <a:gd name="T42" fmla="*/ 172 w 262"/>
                <a:gd name="T43" fmla="*/ 72 h 95"/>
                <a:gd name="T44" fmla="*/ 172 w 262"/>
                <a:gd name="T45" fmla="*/ 89 h 95"/>
                <a:gd name="T46" fmla="*/ 179 w 262"/>
                <a:gd name="T47" fmla="*/ 95 h 95"/>
                <a:gd name="T48" fmla="*/ 255 w 262"/>
                <a:gd name="T49" fmla="*/ 95 h 95"/>
                <a:gd name="T50" fmla="*/ 261 w 262"/>
                <a:gd name="T51" fmla="*/ 91 h 95"/>
                <a:gd name="T52" fmla="*/ 259 w 262"/>
                <a:gd name="T53" fmla="*/ 84 h 95"/>
                <a:gd name="T54" fmla="*/ 78 w 262"/>
                <a:gd name="T55" fmla="*/ 83 h 95"/>
                <a:gd name="T56" fmla="*/ 27 w 262"/>
                <a:gd name="T57" fmla="*/ 83 h 95"/>
                <a:gd name="T58" fmla="*/ 53 w 262"/>
                <a:gd name="T59" fmla="*/ 64 h 95"/>
                <a:gd name="T60" fmla="*/ 56 w 262"/>
                <a:gd name="T61" fmla="*/ 59 h 95"/>
                <a:gd name="T62" fmla="*/ 53 w 262"/>
                <a:gd name="T63" fmla="*/ 54 h 95"/>
                <a:gd name="T64" fmla="*/ 27 w 262"/>
                <a:gd name="T65" fmla="*/ 36 h 95"/>
                <a:gd name="T66" fmla="*/ 62 w 262"/>
                <a:gd name="T67" fmla="*/ 36 h 95"/>
                <a:gd name="T68" fmla="*/ 62 w 262"/>
                <a:gd name="T69" fmla="*/ 66 h 95"/>
                <a:gd name="T70" fmla="*/ 68 w 262"/>
                <a:gd name="T71" fmla="*/ 72 h 95"/>
                <a:gd name="T72" fmla="*/ 78 w 262"/>
                <a:gd name="T73" fmla="*/ 72 h 95"/>
                <a:gd name="T74" fmla="*/ 78 w 262"/>
                <a:gd name="T75" fmla="*/ 83 h 95"/>
                <a:gd name="T76" fmla="*/ 74 w 262"/>
                <a:gd name="T77" fmla="*/ 60 h 95"/>
                <a:gd name="T78" fmla="*/ 74 w 262"/>
                <a:gd name="T79" fmla="*/ 12 h 95"/>
                <a:gd name="T80" fmla="*/ 188 w 262"/>
                <a:gd name="T81" fmla="*/ 12 h 95"/>
                <a:gd name="T82" fmla="*/ 188 w 262"/>
                <a:gd name="T83" fmla="*/ 60 h 95"/>
                <a:gd name="T84" fmla="*/ 74 w 262"/>
                <a:gd name="T85" fmla="*/ 60 h 95"/>
                <a:gd name="T86" fmla="*/ 185 w 262"/>
                <a:gd name="T87" fmla="*/ 83 h 95"/>
                <a:gd name="T88" fmla="*/ 185 w 262"/>
                <a:gd name="T89" fmla="*/ 72 h 95"/>
                <a:gd name="T90" fmla="*/ 195 w 262"/>
                <a:gd name="T91" fmla="*/ 72 h 95"/>
                <a:gd name="T92" fmla="*/ 201 w 262"/>
                <a:gd name="T93" fmla="*/ 66 h 95"/>
                <a:gd name="T94" fmla="*/ 201 w 262"/>
                <a:gd name="T95" fmla="*/ 36 h 95"/>
                <a:gd name="T96" fmla="*/ 236 w 262"/>
                <a:gd name="T97" fmla="*/ 36 h 95"/>
                <a:gd name="T98" fmla="*/ 209 w 262"/>
                <a:gd name="T99" fmla="*/ 54 h 95"/>
                <a:gd name="T100" fmla="*/ 207 w 262"/>
                <a:gd name="T101" fmla="*/ 59 h 95"/>
                <a:gd name="T102" fmla="*/ 209 w 262"/>
                <a:gd name="T103" fmla="*/ 64 h 95"/>
                <a:gd name="T104" fmla="*/ 236 w 262"/>
                <a:gd name="T105" fmla="*/ 83 h 95"/>
                <a:gd name="T106" fmla="*/ 185 w 262"/>
                <a:gd name="T107" fmla="*/ 8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62" h="95">
                  <a:moveTo>
                    <a:pt x="259" y="84"/>
                  </a:moveTo>
                  <a:cubicBezTo>
                    <a:pt x="224" y="59"/>
                    <a:pt x="224" y="59"/>
                    <a:pt x="224" y="59"/>
                  </a:cubicBezTo>
                  <a:cubicBezTo>
                    <a:pt x="259" y="35"/>
                    <a:pt x="259" y="35"/>
                    <a:pt x="259" y="35"/>
                  </a:cubicBezTo>
                  <a:cubicBezTo>
                    <a:pt x="261" y="33"/>
                    <a:pt x="262" y="30"/>
                    <a:pt x="261" y="28"/>
                  </a:cubicBezTo>
                  <a:cubicBezTo>
                    <a:pt x="261" y="25"/>
                    <a:pt x="258" y="23"/>
                    <a:pt x="256" y="23"/>
                  </a:cubicBezTo>
                  <a:cubicBezTo>
                    <a:pt x="201" y="23"/>
                    <a:pt x="201" y="23"/>
                    <a:pt x="201" y="23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3"/>
                    <a:pt x="198" y="0"/>
                    <a:pt x="195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4" y="0"/>
                    <a:pt x="62" y="3"/>
                    <a:pt x="62" y="6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2" y="25"/>
                    <a:pt x="1" y="28"/>
                  </a:cubicBezTo>
                  <a:cubicBezTo>
                    <a:pt x="0" y="30"/>
                    <a:pt x="1" y="33"/>
                    <a:pt x="3" y="35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" y="85"/>
                    <a:pt x="1" y="88"/>
                    <a:pt x="1" y="91"/>
                  </a:cubicBezTo>
                  <a:cubicBezTo>
                    <a:pt x="2" y="93"/>
                    <a:pt x="5" y="95"/>
                    <a:pt x="7" y="95"/>
                  </a:cubicBezTo>
                  <a:cubicBezTo>
                    <a:pt x="84" y="95"/>
                    <a:pt x="84" y="95"/>
                    <a:pt x="84" y="95"/>
                  </a:cubicBezTo>
                  <a:cubicBezTo>
                    <a:pt x="87" y="95"/>
                    <a:pt x="90" y="92"/>
                    <a:pt x="90" y="89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172" y="72"/>
                    <a:pt x="172" y="72"/>
                    <a:pt x="172" y="72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2" y="92"/>
                    <a:pt x="175" y="95"/>
                    <a:pt x="179" y="95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5"/>
                    <a:pt x="260" y="93"/>
                    <a:pt x="261" y="91"/>
                  </a:cubicBezTo>
                  <a:cubicBezTo>
                    <a:pt x="262" y="88"/>
                    <a:pt x="261" y="85"/>
                    <a:pt x="259" y="84"/>
                  </a:cubicBezTo>
                  <a:close/>
                  <a:moveTo>
                    <a:pt x="78" y="83"/>
                  </a:moveTo>
                  <a:cubicBezTo>
                    <a:pt x="27" y="83"/>
                    <a:pt x="27" y="83"/>
                    <a:pt x="27" y="83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5" y="63"/>
                    <a:pt x="56" y="61"/>
                    <a:pt x="56" y="59"/>
                  </a:cubicBezTo>
                  <a:cubicBezTo>
                    <a:pt x="56" y="57"/>
                    <a:pt x="55" y="56"/>
                    <a:pt x="53" y="54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62" y="69"/>
                    <a:pt x="64" y="72"/>
                    <a:pt x="68" y="72"/>
                  </a:cubicBezTo>
                  <a:cubicBezTo>
                    <a:pt x="78" y="72"/>
                    <a:pt x="78" y="72"/>
                    <a:pt x="78" y="72"/>
                  </a:cubicBezTo>
                  <a:lnTo>
                    <a:pt x="78" y="83"/>
                  </a:lnTo>
                  <a:close/>
                  <a:moveTo>
                    <a:pt x="74" y="60"/>
                  </a:moveTo>
                  <a:cubicBezTo>
                    <a:pt x="74" y="12"/>
                    <a:pt x="74" y="12"/>
                    <a:pt x="74" y="12"/>
                  </a:cubicBezTo>
                  <a:cubicBezTo>
                    <a:pt x="188" y="12"/>
                    <a:pt x="188" y="12"/>
                    <a:pt x="188" y="12"/>
                  </a:cubicBezTo>
                  <a:cubicBezTo>
                    <a:pt x="188" y="60"/>
                    <a:pt x="188" y="60"/>
                    <a:pt x="188" y="60"/>
                  </a:cubicBezTo>
                  <a:lnTo>
                    <a:pt x="74" y="60"/>
                  </a:lnTo>
                  <a:close/>
                  <a:moveTo>
                    <a:pt x="185" y="83"/>
                  </a:moveTo>
                  <a:cubicBezTo>
                    <a:pt x="185" y="72"/>
                    <a:pt x="185" y="72"/>
                    <a:pt x="185" y="72"/>
                  </a:cubicBezTo>
                  <a:cubicBezTo>
                    <a:pt x="195" y="72"/>
                    <a:pt x="195" y="72"/>
                    <a:pt x="195" y="72"/>
                  </a:cubicBezTo>
                  <a:cubicBezTo>
                    <a:pt x="198" y="72"/>
                    <a:pt x="201" y="69"/>
                    <a:pt x="201" y="6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36" y="36"/>
                    <a:pt x="236" y="36"/>
                    <a:pt x="236" y="36"/>
                  </a:cubicBezTo>
                  <a:cubicBezTo>
                    <a:pt x="209" y="54"/>
                    <a:pt x="209" y="54"/>
                    <a:pt x="209" y="54"/>
                  </a:cubicBezTo>
                  <a:cubicBezTo>
                    <a:pt x="208" y="56"/>
                    <a:pt x="207" y="57"/>
                    <a:pt x="207" y="59"/>
                  </a:cubicBezTo>
                  <a:cubicBezTo>
                    <a:pt x="207" y="61"/>
                    <a:pt x="208" y="63"/>
                    <a:pt x="209" y="64"/>
                  </a:cubicBezTo>
                  <a:cubicBezTo>
                    <a:pt x="236" y="83"/>
                    <a:pt x="236" y="83"/>
                    <a:pt x="236" y="83"/>
                  </a:cubicBezTo>
                  <a:lnTo>
                    <a:pt x="18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A57C8886-BBBF-4901-1343-A2B4DD26EC5C}"/>
                </a:ext>
              </a:extLst>
            </p:cNvPr>
            <p:cNvSpPr/>
            <p:nvPr/>
          </p:nvSpPr>
          <p:spPr bwMode="auto">
            <a:xfrm>
              <a:off x="9305302" y="2287033"/>
              <a:ext cx="201612" cy="260350"/>
            </a:xfrm>
            <a:custGeom>
              <a:avLst/>
              <a:gdLst>
                <a:gd name="T0" fmla="*/ 0 w 53"/>
                <a:gd name="T1" fmla="*/ 53 h 69"/>
                <a:gd name="T2" fmla="*/ 0 w 53"/>
                <a:gd name="T3" fmla="*/ 69 h 69"/>
                <a:gd name="T4" fmla="*/ 53 w 53"/>
                <a:gd name="T5" fmla="*/ 69 h 69"/>
                <a:gd name="T6" fmla="*/ 53 w 53"/>
                <a:gd name="T7" fmla="*/ 53 h 69"/>
                <a:gd name="T8" fmla="*/ 39 w 53"/>
                <a:gd name="T9" fmla="*/ 53 h 69"/>
                <a:gd name="T10" fmla="*/ 39 w 53"/>
                <a:gd name="T11" fmla="*/ 0 h 69"/>
                <a:gd name="T12" fmla="*/ 16 w 53"/>
                <a:gd name="T13" fmla="*/ 0 h 69"/>
                <a:gd name="T14" fmla="*/ 13 w 53"/>
                <a:gd name="T15" fmla="*/ 8 h 69"/>
                <a:gd name="T16" fmla="*/ 0 w 53"/>
                <a:gd name="T17" fmla="*/ 9 h 69"/>
                <a:gd name="T18" fmla="*/ 0 w 53"/>
                <a:gd name="T19" fmla="*/ 24 h 69"/>
                <a:gd name="T20" fmla="*/ 14 w 53"/>
                <a:gd name="T21" fmla="*/ 24 h 69"/>
                <a:gd name="T22" fmla="*/ 14 w 53"/>
                <a:gd name="T23" fmla="*/ 53 h 69"/>
                <a:gd name="T24" fmla="*/ 0 w 53"/>
                <a:gd name="T25" fmla="*/ 5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53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1" y="9"/>
                    <a:pt x="5" y="9"/>
                    <a:pt x="0" y="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53"/>
                    <a:pt x="14" y="53"/>
                    <a:pt x="14" y="53"/>
                  </a:cubicBez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E735FDC-AC00-79F1-BA4F-4AC3616177C7}"/>
              </a:ext>
            </a:extLst>
          </p:cNvPr>
          <p:cNvGrpSpPr/>
          <p:nvPr/>
        </p:nvGrpSpPr>
        <p:grpSpPr>
          <a:xfrm>
            <a:off x="2565456" y="2217183"/>
            <a:ext cx="644525" cy="1016000"/>
            <a:chOff x="2507400" y="2217183"/>
            <a:chExt cx="644525" cy="1016000"/>
          </a:xfrm>
        </p:grpSpPr>
        <p:sp>
          <p:nvSpPr>
            <p:cNvPr id="32" name="Freeform 46">
              <a:extLst>
                <a:ext uri="{FF2B5EF4-FFF2-40B4-BE49-F238E27FC236}">
                  <a16:creationId xmlns:a16="http://schemas.microsoft.com/office/drawing/2014/main" id="{37BA28A4-878D-820E-BA38-748064E8F2EA}"/>
                </a:ext>
              </a:extLst>
            </p:cNvPr>
            <p:cNvSpPr/>
            <p:nvPr/>
          </p:nvSpPr>
          <p:spPr bwMode="auto">
            <a:xfrm>
              <a:off x="2677263" y="2756933"/>
              <a:ext cx="309563" cy="476250"/>
            </a:xfrm>
            <a:custGeom>
              <a:avLst/>
              <a:gdLst>
                <a:gd name="T0" fmla="*/ 76 w 82"/>
                <a:gd name="T1" fmla="*/ 105 h 126"/>
                <a:gd name="T2" fmla="*/ 61 w 82"/>
                <a:gd name="T3" fmla="*/ 105 h 126"/>
                <a:gd name="T4" fmla="*/ 63 w 82"/>
                <a:gd name="T5" fmla="*/ 53 h 126"/>
                <a:gd name="T6" fmla="*/ 64 w 82"/>
                <a:gd name="T7" fmla="*/ 53 h 126"/>
                <a:gd name="T8" fmla="*/ 68 w 82"/>
                <a:gd name="T9" fmla="*/ 49 h 126"/>
                <a:gd name="T10" fmla="*/ 68 w 82"/>
                <a:gd name="T11" fmla="*/ 40 h 126"/>
                <a:gd name="T12" fmla="*/ 64 w 82"/>
                <a:gd name="T13" fmla="*/ 36 h 126"/>
                <a:gd name="T14" fmla="*/ 62 w 82"/>
                <a:gd name="T15" fmla="*/ 36 h 126"/>
                <a:gd name="T16" fmla="*/ 57 w 82"/>
                <a:gd name="T17" fmla="*/ 9 h 126"/>
                <a:gd name="T18" fmla="*/ 41 w 82"/>
                <a:gd name="T19" fmla="*/ 0 h 126"/>
                <a:gd name="T20" fmla="*/ 25 w 82"/>
                <a:gd name="T21" fmla="*/ 8 h 126"/>
                <a:gd name="T22" fmla="*/ 20 w 82"/>
                <a:gd name="T23" fmla="*/ 36 h 126"/>
                <a:gd name="T24" fmla="*/ 18 w 82"/>
                <a:gd name="T25" fmla="*/ 36 h 126"/>
                <a:gd name="T26" fmla="*/ 14 w 82"/>
                <a:gd name="T27" fmla="*/ 40 h 126"/>
                <a:gd name="T28" fmla="*/ 14 w 82"/>
                <a:gd name="T29" fmla="*/ 49 h 126"/>
                <a:gd name="T30" fmla="*/ 18 w 82"/>
                <a:gd name="T31" fmla="*/ 53 h 126"/>
                <a:gd name="T32" fmla="*/ 19 w 82"/>
                <a:gd name="T33" fmla="*/ 53 h 126"/>
                <a:gd name="T34" fmla="*/ 21 w 82"/>
                <a:gd name="T35" fmla="*/ 105 h 126"/>
                <a:gd name="T36" fmla="*/ 5 w 82"/>
                <a:gd name="T37" fmla="*/ 105 h 126"/>
                <a:gd name="T38" fmla="*/ 0 w 82"/>
                <a:gd name="T39" fmla="*/ 114 h 126"/>
                <a:gd name="T40" fmla="*/ 0 w 82"/>
                <a:gd name="T41" fmla="*/ 126 h 126"/>
                <a:gd name="T42" fmla="*/ 82 w 82"/>
                <a:gd name="T43" fmla="*/ 126 h 126"/>
                <a:gd name="T44" fmla="*/ 82 w 82"/>
                <a:gd name="T45" fmla="*/ 114 h 126"/>
                <a:gd name="T46" fmla="*/ 76 w 82"/>
                <a:gd name="T47" fmla="*/ 10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5">
                  <a:moveTo>
                    <a:pt x="76" y="105"/>
                  </a:moveTo>
                  <a:cubicBezTo>
                    <a:pt x="61" y="105"/>
                    <a:pt x="61" y="105"/>
                    <a:pt x="61" y="105"/>
                  </a:cubicBezTo>
                  <a:cubicBezTo>
                    <a:pt x="54" y="88"/>
                    <a:pt x="55" y="70"/>
                    <a:pt x="63" y="53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6" y="53"/>
                    <a:pt x="68" y="51"/>
                    <a:pt x="68" y="49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37"/>
                    <a:pt x="66" y="36"/>
                    <a:pt x="64" y="36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57" y="27"/>
                    <a:pt x="55" y="18"/>
                    <a:pt x="57" y="9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7" y="17"/>
                    <a:pt x="25" y="27"/>
                    <a:pt x="20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36"/>
                    <a:pt x="14" y="37"/>
                    <a:pt x="14" y="40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1"/>
                    <a:pt x="16" y="53"/>
                    <a:pt x="18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27" y="70"/>
                    <a:pt x="28" y="88"/>
                    <a:pt x="21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5"/>
                    <a:pt x="0" y="109"/>
                    <a:pt x="0" y="114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2" y="109"/>
                    <a:pt x="79" y="105"/>
                    <a:pt x="76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36A3285F-9259-AE64-F428-FABE580BC0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7400" y="2217183"/>
              <a:ext cx="644525" cy="611188"/>
            </a:xfrm>
            <a:custGeom>
              <a:avLst/>
              <a:gdLst>
                <a:gd name="T0" fmla="*/ 170 w 171"/>
                <a:gd name="T1" fmla="*/ 61 h 162"/>
                <a:gd name="T2" fmla="*/ 163 w 171"/>
                <a:gd name="T3" fmla="*/ 55 h 162"/>
                <a:gd name="T4" fmla="*/ 115 w 171"/>
                <a:gd name="T5" fmla="*/ 48 h 162"/>
                <a:gd name="T6" fmla="*/ 93 w 171"/>
                <a:gd name="T7" fmla="*/ 5 h 162"/>
                <a:gd name="T8" fmla="*/ 86 w 171"/>
                <a:gd name="T9" fmla="*/ 0 h 162"/>
                <a:gd name="T10" fmla="*/ 78 w 171"/>
                <a:gd name="T11" fmla="*/ 5 h 162"/>
                <a:gd name="T12" fmla="*/ 56 w 171"/>
                <a:gd name="T13" fmla="*/ 48 h 162"/>
                <a:gd name="T14" fmla="*/ 8 w 171"/>
                <a:gd name="T15" fmla="*/ 55 h 162"/>
                <a:gd name="T16" fmla="*/ 1 w 171"/>
                <a:gd name="T17" fmla="*/ 61 h 162"/>
                <a:gd name="T18" fmla="*/ 4 w 171"/>
                <a:gd name="T19" fmla="*/ 70 h 162"/>
                <a:gd name="T20" fmla="*/ 38 w 171"/>
                <a:gd name="T21" fmla="*/ 104 h 162"/>
                <a:gd name="T22" fmla="*/ 30 w 171"/>
                <a:gd name="T23" fmla="*/ 151 h 162"/>
                <a:gd name="T24" fmla="*/ 34 w 171"/>
                <a:gd name="T25" fmla="*/ 160 h 162"/>
                <a:gd name="T26" fmla="*/ 43 w 171"/>
                <a:gd name="T27" fmla="*/ 161 h 162"/>
                <a:gd name="T28" fmla="*/ 86 w 171"/>
                <a:gd name="T29" fmla="*/ 138 h 162"/>
                <a:gd name="T30" fmla="*/ 129 w 171"/>
                <a:gd name="T31" fmla="*/ 160 h 162"/>
                <a:gd name="T32" fmla="*/ 133 w 171"/>
                <a:gd name="T33" fmla="*/ 161 h 162"/>
                <a:gd name="T34" fmla="*/ 133 w 171"/>
                <a:gd name="T35" fmla="*/ 161 h 162"/>
                <a:gd name="T36" fmla="*/ 141 w 171"/>
                <a:gd name="T37" fmla="*/ 153 h 162"/>
                <a:gd name="T38" fmla="*/ 141 w 171"/>
                <a:gd name="T39" fmla="*/ 151 h 162"/>
                <a:gd name="T40" fmla="*/ 133 w 171"/>
                <a:gd name="T41" fmla="*/ 104 h 162"/>
                <a:gd name="T42" fmla="*/ 168 w 171"/>
                <a:gd name="T43" fmla="*/ 70 h 162"/>
                <a:gd name="T44" fmla="*/ 170 w 171"/>
                <a:gd name="T45" fmla="*/ 61 h 162"/>
                <a:gd name="T46" fmla="*/ 118 w 171"/>
                <a:gd name="T47" fmla="*/ 94 h 162"/>
                <a:gd name="T48" fmla="*/ 115 w 171"/>
                <a:gd name="T49" fmla="*/ 102 h 162"/>
                <a:gd name="T50" fmla="*/ 121 w 171"/>
                <a:gd name="T51" fmla="*/ 137 h 162"/>
                <a:gd name="T52" fmla="*/ 90 w 171"/>
                <a:gd name="T53" fmla="*/ 121 h 162"/>
                <a:gd name="T54" fmla="*/ 82 w 171"/>
                <a:gd name="T55" fmla="*/ 121 h 162"/>
                <a:gd name="T56" fmla="*/ 50 w 171"/>
                <a:gd name="T57" fmla="*/ 137 h 162"/>
                <a:gd name="T58" fmla="*/ 56 w 171"/>
                <a:gd name="T59" fmla="*/ 102 h 162"/>
                <a:gd name="T60" fmla="*/ 54 w 171"/>
                <a:gd name="T61" fmla="*/ 94 h 162"/>
                <a:gd name="T62" fmla="*/ 28 w 171"/>
                <a:gd name="T63" fmla="*/ 70 h 162"/>
                <a:gd name="T64" fmla="*/ 63 w 171"/>
                <a:gd name="T65" fmla="*/ 65 h 162"/>
                <a:gd name="T66" fmla="*/ 70 w 171"/>
                <a:gd name="T67" fmla="*/ 60 h 162"/>
                <a:gd name="T68" fmla="*/ 86 w 171"/>
                <a:gd name="T69" fmla="*/ 28 h 162"/>
                <a:gd name="T70" fmla="*/ 101 w 171"/>
                <a:gd name="T71" fmla="*/ 60 h 162"/>
                <a:gd name="T72" fmla="*/ 108 w 171"/>
                <a:gd name="T73" fmla="*/ 65 h 162"/>
                <a:gd name="T74" fmla="*/ 143 w 171"/>
                <a:gd name="T75" fmla="*/ 70 h 162"/>
                <a:gd name="T76" fmla="*/ 118 w 171"/>
                <a:gd name="T77" fmla="*/ 9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1" h="162">
                  <a:moveTo>
                    <a:pt x="170" y="61"/>
                  </a:moveTo>
                  <a:cubicBezTo>
                    <a:pt x="169" y="58"/>
                    <a:pt x="166" y="56"/>
                    <a:pt x="163" y="55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2" y="2"/>
                    <a:pt x="89" y="0"/>
                    <a:pt x="86" y="0"/>
                  </a:cubicBezTo>
                  <a:cubicBezTo>
                    <a:pt x="82" y="0"/>
                    <a:pt x="79" y="2"/>
                    <a:pt x="78" y="5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5" y="56"/>
                    <a:pt x="3" y="58"/>
                    <a:pt x="1" y="61"/>
                  </a:cubicBezTo>
                  <a:cubicBezTo>
                    <a:pt x="0" y="64"/>
                    <a:pt x="1" y="68"/>
                    <a:pt x="4" y="70"/>
                  </a:cubicBezTo>
                  <a:cubicBezTo>
                    <a:pt x="38" y="104"/>
                    <a:pt x="38" y="104"/>
                    <a:pt x="38" y="104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5"/>
                    <a:pt x="31" y="158"/>
                    <a:pt x="34" y="160"/>
                  </a:cubicBezTo>
                  <a:cubicBezTo>
                    <a:pt x="36" y="162"/>
                    <a:pt x="40" y="162"/>
                    <a:pt x="43" y="161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0" y="161"/>
                    <a:pt x="131" y="161"/>
                    <a:pt x="133" y="161"/>
                  </a:cubicBezTo>
                  <a:cubicBezTo>
                    <a:pt x="133" y="161"/>
                    <a:pt x="133" y="161"/>
                    <a:pt x="133" y="161"/>
                  </a:cubicBezTo>
                  <a:cubicBezTo>
                    <a:pt x="137" y="161"/>
                    <a:pt x="141" y="158"/>
                    <a:pt x="141" y="153"/>
                  </a:cubicBezTo>
                  <a:cubicBezTo>
                    <a:pt x="141" y="152"/>
                    <a:pt x="141" y="152"/>
                    <a:pt x="141" y="151"/>
                  </a:cubicBezTo>
                  <a:cubicBezTo>
                    <a:pt x="133" y="104"/>
                    <a:pt x="133" y="104"/>
                    <a:pt x="133" y="104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70" y="68"/>
                    <a:pt x="171" y="64"/>
                    <a:pt x="170" y="61"/>
                  </a:cubicBezTo>
                  <a:close/>
                  <a:moveTo>
                    <a:pt x="118" y="94"/>
                  </a:moveTo>
                  <a:cubicBezTo>
                    <a:pt x="116" y="96"/>
                    <a:pt x="115" y="99"/>
                    <a:pt x="115" y="102"/>
                  </a:cubicBezTo>
                  <a:cubicBezTo>
                    <a:pt x="121" y="137"/>
                    <a:pt x="121" y="137"/>
                    <a:pt x="121" y="137"/>
                  </a:cubicBezTo>
                  <a:cubicBezTo>
                    <a:pt x="90" y="121"/>
                    <a:pt x="90" y="121"/>
                    <a:pt x="90" y="121"/>
                  </a:cubicBezTo>
                  <a:cubicBezTo>
                    <a:pt x="87" y="119"/>
                    <a:pt x="84" y="119"/>
                    <a:pt x="82" y="121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7" y="99"/>
                    <a:pt x="56" y="96"/>
                    <a:pt x="54" y="94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6" y="64"/>
                    <a:pt x="69" y="62"/>
                    <a:pt x="70" y="6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3" y="62"/>
                    <a:pt x="105" y="64"/>
                    <a:pt x="108" y="65"/>
                  </a:cubicBezTo>
                  <a:cubicBezTo>
                    <a:pt x="143" y="70"/>
                    <a:pt x="143" y="70"/>
                    <a:pt x="143" y="70"/>
                  </a:cubicBezTo>
                  <a:lnTo>
                    <a:pt x="118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C164525-8915-417C-9449-BE28F866AA18}"/>
              </a:ext>
            </a:extLst>
          </p:cNvPr>
          <p:cNvSpPr/>
          <p:nvPr/>
        </p:nvSpPr>
        <p:spPr>
          <a:xfrm>
            <a:off x="1123384" y="1086441"/>
            <a:ext cx="8023168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b="1" dirty="0" err="1"/>
              <a:t>Tkinter</a:t>
            </a:r>
            <a:r>
              <a:rPr lang="zh-CN" altLang="en-US" sz="2100" b="1" dirty="0"/>
              <a:t>图形界面设计</a:t>
            </a:r>
          </a:p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界面布局：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顶部按钮区域：包含“选择图片”、“开始识别”、“保存识别结果”按钮。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图像显示区域：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左侧显示原始图像。</a:t>
            </a:r>
            <a:endParaRPr lang="en-US" altLang="zh-CN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右侧显示处理后图像。</a:t>
            </a:r>
          </a:p>
          <a:p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3.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底部输出框区域：用于展示识别的文字结果。</a:t>
            </a:r>
          </a:p>
          <a:p>
            <a:endParaRPr lang="en-US" altLang="zh-CN" b="1" dirty="0"/>
          </a:p>
          <a:p>
            <a:r>
              <a:rPr lang="zh-CN" altLang="en-US" b="1" dirty="0"/>
              <a:t>界面特点：</a:t>
            </a: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操作简单，无需太多学习成本。</a:t>
            </a:r>
          </a:p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实时展示识别结果，提升交互体验。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F424A0C-C06D-4568-9D3B-09F762C4BED6}"/>
              </a:ext>
            </a:extLst>
          </p:cNvPr>
          <p:cNvSpPr/>
          <p:nvPr/>
        </p:nvSpPr>
        <p:spPr>
          <a:xfrm>
            <a:off x="5393590" y="456439"/>
            <a:ext cx="1514476" cy="96164"/>
          </a:xfrm>
          <a:prstGeom prst="roundRect">
            <a:avLst>
              <a:gd name="adj" fmla="val 50000"/>
            </a:avLst>
          </a:prstGeom>
          <a:solidFill>
            <a:srgbClr val="83C4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latin typeface="MiSans Semibold" panose="00000700000000000000" pitchFamily="2" charset="-122"/>
              <a:ea typeface="MiSans Semibold" panose="00000700000000000000" pitchFamily="2" charset="-122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B8341AD0-3E8F-4395-BB47-EEFFB59CB274}"/>
              </a:ext>
            </a:extLst>
          </p:cNvPr>
          <p:cNvSpPr/>
          <p:nvPr/>
        </p:nvSpPr>
        <p:spPr>
          <a:xfrm>
            <a:off x="4624896" y="108324"/>
            <a:ext cx="715454" cy="715454"/>
          </a:xfrm>
          <a:custGeom>
            <a:avLst/>
            <a:gdLst>
              <a:gd name="connsiteX0" fmla="*/ 839310 w 1678620"/>
              <a:gd name="connsiteY0" fmla="*/ 0 h 1678620"/>
              <a:gd name="connsiteX1" fmla="*/ 1092846 w 1678620"/>
              <a:gd name="connsiteY1" fmla="*/ 105018 h 1678620"/>
              <a:gd name="connsiteX2" fmla="*/ 1573602 w 1678620"/>
              <a:gd name="connsiteY2" fmla="*/ 585774 h 1678620"/>
              <a:gd name="connsiteX3" fmla="*/ 1573602 w 1678620"/>
              <a:gd name="connsiteY3" fmla="*/ 1092846 h 1678620"/>
              <a:gd name="connsiteX4" fmla="*/ 1092846 w 1678620"/>
              <a:gd name="connsiteY4" fmla="*/ 1573602 h 1678620"/>
              <a:gd name="connsiteX5" fmla="*/ 585774 w 1678620"/>
              <a:gd name="connsiteY5" fmla="*/ 1573602 h 1678620"/>
              <a:gd name="connsiteX6" fmla="*/ 105018 w 1678620"/>
              <a:gd name="connsiteY6" fmla="*/ 1092846 h 1678620"/>
              <a:gd name="connsiteX7" fmla="*/ 105018 w 1678620"/>
              <a:gd name="connsiteY7" fmla="*/ 585774 h 1678620"/>
              <a:gd name="connsiteX8" fmla="*/ 585774 w 1678620"/>
              <a:gd name="connsiteY8" fmla="*/ 105018 h 1678620"/>
              <a:gd name="connsiteX9" fmla="*/ 839310 w 1678620"/>
              <a:gd name="connsiteY9" fmla="*/ 0 h 167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78620" h="1678620">
                <a:moveTo>
                  <a:pt x="839310" y="0"/>
                </a:moveTo>
                <a:cubicBezTo>
                  <a:pt x="931072" y="0"/>
                  <a:pt x="1022834" y="35006"/>
                  <a:pt x="1092846" y="105018"/>
                </a:cubicBezTo>
                <a:lnTo>
                  <a:pt x="1573602" y="585774"/>
                </a:lnTo>
                <a:cubicBezTo>
                  <a:pt x="1713626" y="725798"/>
                  <a:pt x="1713626" y="952822"/>
                  <a:pt x="1573602" y="1092846"/>
                </a:cubicBezTo>
                <a:lnTo>
                  <a:pt x="1092846" y="1573602"/>
                </a:lnTo>
                <a:cubicBezTo>
                  <a:pt x="952822" y="1713627"/>
                  <a:pt x="725798" y="1713627"/>
                  <a:pt x="585774" y="1573602"/>
                </a:cubicBezTo>
                <a:lnTo>
                  <a:pt x="105018" y="1092846"/>
                </a:lnTo>
                <a:cubicBezTo>
                  <a:pt x="-35006" y="952822"/>
                  <a:pt x="-35006" y="725798"/>
                  <a:pt x="105018" y="585774"/>
                </a:cubicBezTo>
                <a:lnTo>
                  <a:pt x="585774" y="105018"/>
                </a:lnTo>
                <a:cubicBezTo>
                  <a:pt x="655786" y="35006"/>
                  <a:pt x="747548" y="0"/>
                  <a:pt x="839310" y="0"/>
                </a:cubicBezTo>
                <a:close/>
              </a:path>
            </a:pathLst>
          </a:custGeom>
          <a:solidFill>
            <a:srgbClr val="FED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Sans Semibold" panose="00000700000000000000" pitchFamily="2" charset="-122"/>
                <a:ea typeface="MiSans Semibold" panose="00000700000000000000" pitchFamily="2" charset="-122"/>
                <a:sym typeface="+mn-lt"/>
              </a:rPr>
              <a:t>02</a:t>
            </a:r>
            <a:endParaRPr lang="zh-CN" altLang="en-US" sz="2400" dirty="0">
              <a:latin typeface="MiSans Semibold" panose="00000700000000000000" pitchFamily="2" charset="-122"/>
              <a:ea typeface="MiSans Semibold" panose="00000700000000000000" pitchFamily="2" charset="-122"/>
              <a:sym typeface="+mn-lt"/>
            </a:endParaRPr>
          </a:p>
        </p:txBody>
      </p:sp>
      <p:sp>
        <p:nvSpPr>
          <p:cNvPr id="53" name="TextBox 37">
            <a:extLst>
              <a:ext uri="{FF2B5EF4-FFF2-40B4-BE49-F238E27FC236}">
                <a16:creationId xmlns:a16="http://schemas.microsoft.com/office/drawing/2014/main" id="{318ECAB9-B46A-4CF4-9E2C-A6B8F75688F6}"/>
              </a:ext>
            </a:extLst>
          </p:cNvPr>
          <p:cNvSpPr txBox="1"/>
          <p:nvPr/>
        </p:nvSpPr>
        <p:spPr>
          <a:xfrm>
            <a:off x="5340353" y="1083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>
                <a:gradFill>
                  <a:gsLst>
                    <a:gs pos="30000">
                      <a:srgbClr val="EAD3B8"/>
                    </a:gs>
                    <a:gs pos="100000">
                      <a:srgbClr val="C49766"/>
                    </a:gs>
                    <a:gs pos="0">
                      <a:srgbClr val="C49166"/>
                    </a:gs>
                    <a:gs pos="66000">
                      <a:srgbClr val="9B723B"/>
                    </a:gs>
                  </a:gsLst>
                  <a:lin ang="5400000" scaled="0"/>
                </a:gradFill>
                <a:latin typeface="HelveticaNeueLT Pro 55 Roman" pitchFamily="34" charset="0"/>
              </a:defRPr>
            </a:lvl1pPr>
          </a:lstStyle>
          <a:p>
            <a:pPr algn="ctr"/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+mn-ea"/>
                <a:sym typeface="+mn-lt"/>
              </a:rPr>
              <a:t>系统功能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81198-0072-472E-B337-FB1754729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942" y="2208800"/>
            <a:ext cx="8543397" cy="9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2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xrol0egn">
      <a:majorFont>
        <a:latin typeface="HarmonyOS Sans SC Light" panose="020F0302020204030204"/>
        <a:ea typeface="阿里巴巴普惠体 2.0 55 Regular"/>
        <a:cs typeface=""/>
      </a:majorFont>
      <a:minorFont>
        <a:latin typeface="HarmonyOS Sans SC Light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1086</Words>
  <Application>Microsoft Office PowerPoint</Application>
  <PresentationFormat>宽屏</PresentationFormat>
  <Paragraphs>181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Aa厚底黑</vt:lpstr>
      <vt:lpstr>HarmonyOS Sans SC Light</vt:lpstr>
      <vt:lpstr>Microsoft YaHei Light</vt:lpstr>
      <vt:lpstr>MiSans Semibold</vt:lpstr>
      <vt:lpstr>阿里巴巴普惠体 2.0 55 Regular</vt:lpstr>
      <vt:lpstr>等线</vt:lpstr>
      <vt:lpstr>宋体</vt:lpstr>
      <vt:lpstr>微软雅黑</vt:lpstr>
      <vt:lpstr>Arial</vt:lpstr>
      <vt:lpstr>Calibri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小清新流体几何风品牌推广方案PPT模板</dc:title>
  <dc:creator>©51PPT模板网（www.51pptmoban.com）</dc:creator>
  <cp:keywords>版权归属：51PPT模板网</cp:keywords>
  <dc:description>51PPT模板网，幻灯片演示模板及素材免费下载！_x000d_
51PPT模板网 唯一访问网址：www.51pptmoban.com</dc:description>
  <cp:lastModifiedBy>刘常鹏</cp:lastModifiedBy>
  <cp:revision>137</cp:revision>
  <dcterms:created xsi:type="dcterms:W3CDTF">2024-12-12T01:51:43Z</dcterms:created>
  <dcterms:modified xsi:type="dcterms:W3CDTF">2024-12-28T14:42:58Z</dcterms:modified>
  <cp:contentStatus>小清新流体几何风品牌推广方案PPT模板，www.51pptmoban.com</cp:contentStatus>
  <cp:version>51pptmoban.com（V51PPT-24121202版）</cp:version>
</cp:coreProperties>
</file>