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30" autoAdjust="0"/>
  </p:normalViewPr>
  <p:slideViewPr>
    <p:cSldViewPr snapToGrid="0">
      <p:cViewPr varScale="1">
        <p:scale>
          <a:sx n="110" d="100"/>
          <a:sy n="110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7B8C-E59A-4AFF-BB36-A786A75D6FC7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101D0-9D2F-42C4-95EA-B43B69C1B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95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175A31-3B8D-F106-213B-4722CF213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864E18-68EB-AF72-F312-F6A545FEF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CA96AF-6728-977B-B1C0-0E8E670F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B8FC08-D46F-CCD5-EF9D-38E37E6B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FC9F3-2E63-F261-AF74-2CB096D0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58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FF9DEE-4F62-9823-8112-8A31D94A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710701-9DB8-F2E4-7463-D2870D2D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74434-8E1B-8AD9-E26B-6BC897DA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BDCC7A-09E5-9DAA-0A4E-B72206BF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048CC7-6B0F-386B-C562-F683B207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7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CA2029-3C00-86B5-FF84-9340BBB4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508BE2-0619-165F-16C0-FCA34128B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18E5D-94C2-8926-1F00-B36DA8C2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535FEA-906F-5932-0A43-76C99A52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EC3A90-842D-273C-FA4D-78C38F3E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26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69A2C-5065-075A-7C3E-3ED2DBCB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FFC954-6EF6-5999-5B0B-38608065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64964-86ED-02DB-41C1-49A1CA44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A94F2-B6BD-DC93-CF91-40041CB5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38FE22-D225-D8CA-CBFB-56BCAD0C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0FCA6-2474-6B1C-E701-00654965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1D33AF-1AB7-2DFC-1B55-BE09320B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C036D-E842-0514-4992-72DAF7EC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57216B-7411-CBB5-1944-FF31D96A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E2CD8-D425-8EFC-C62C-8C01E715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99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8BBC7-66A8-6FA1-635C-B37E30C7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BE0C7-4FE3-35A5-E32E-03F601255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FCE0D2-50F5-CDAF-ADE7-E67A8C08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1EE42E-8BED-BE03-F0FD-42F15802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5852B-4BB4-91A3-5425-793EF93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88667E-8635-193E-1005-5EB71BFB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29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022A6-67B6-EB69-217D-B60ED83E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3BA5E1-52DC-832B-6617-8FE114D7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E912C8-6275-B9EB-3A0E-FCAD65AE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52BFBD-7F6E-30D4-306C-47D8FA58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BC9C76-9DEE-5A3C-3C85-A393989A9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15A3DC-3A1A-B7AA-E99D-867D4AF9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B91F3C-CD20-6FE9-9F0A-CCDC4D64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5F1A76-BE44-5257-F635-3555E051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7A477-EF64-E3E8-EB3C-E65B3E4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342C26-4DF4-ACB4-3A18-5AEBAFA0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F911E3-65AC-97E3-3E1B-8A555B04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D46D1C-A74A-6FC6-830C-08D6CF49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8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176DC6-BA0F-20BA-3626-F5FCD059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A891F8-E5C4-0E5D-1C85-E213654D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69B4F-CD19-743B-9F7F-1BD2C88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41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97516-AC0E-1025-1EFE-E9192EA1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F2E298-7FB9-BF37-82E2-E2D1D70B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04FF7D-F297-253B-2502-D99BDF20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240F78-FA43-9C80-C349-88F17906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4DA6A5-251B-9CE9-59DE-55AE4DF1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60559-1E60-E455-BDE2-A281BE99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3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D416A-C1B8-2715-6D3F-04002A41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18A7C1-AB64-B4EA-0405-21F048DC5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B65E2E-4EBF-1C84-7EEE-EBD71C26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5D3FE-FC62-CEB2-DB88-CE5330F2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DEED0C-E2A7-B909-A6DA-3B2EF3D8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5B69CE-E832-E063-1F96-20D72F10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73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4E1AB0-6F92-08EC-ADCC-E5DB4A8D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12254C-3041-0230-423D-FFFD41D1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1A91C2-6348-6E0B-786F-2DD52E48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2AE4-55F4-49FA-9BA1-50E9AB66BDF3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19888-59B8-DD07-379C-D83496E48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A8A1CB-69DE-74A8-FF32-1A9A83EC1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71F8-B45E-417D-8798-150652B0D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51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8F0B1-53C2-4248-8612-637A5705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246" y="2965719"/>
            <a:ext cx="4027502" cy="926560"/>
          </a:xfrm>
        </p:spPr>
        <p:txBody>
          <a:bodyPr/>
          <a:lstStyle/>
          <a:p>
            <a:r>
              <a:rPr lang="en-GB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FaivBet</a:t>
            </a:r>
            <a:endParaRPr lang="it-IT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ABF319-E675-6533-53C7-C229FF0B0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07" y="4304480"/>
            <a:ext cx="3441575" cy="1028484"/>
          </a:xfrm>
        </p:spPr>
        <p:txBody>
          <a:bodyPr>
            <a:noAutofit/>
          </a:bodyPr>
          <a:lstStyle/>
          <a:p>
            <a:r>
              <a:rPr lang="en-GB" sz="1700" b="1" dirty="0"/>
              <a:t>Dantonio Lorenzo – 899759</a:t>
            </a:r>
          </a:p>
          <a:p>
            <a:r>
              <a:rPr lang="en-GB" sz="1700" b="1" dirty="0"/>
              <a:t>Kodra Matteo – 902249</a:t>
            </a:r>
          </a:p>
          <a:p>
            <a:r>
              <a:rPr lang="en-GB" sz="1700" b="1" dirty="0"/>
              <a:t>Pappa Raffaele - 899915</a:t>
            </a:r>
            <a:endParaRPr lang="it-IT" sz="1700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6C37EA-FC3B-B19F-6ED4-0B107300CD11}"/>
              </a:ext>
            </a:extLst>
          </p:cNvPr>
          <p:cNvSpPr/>
          <p:nvPr/>
        </p:nvSpPr>
        <p:spPr>
          <a:xfrm>
            <a:off x="-95795" y="-120342"/>
            <a:ext cx="522516" cy="7098683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34BC319-4BBB-DD25-DFE0-31081E0EEF24}"/>
              </a:ext>
            </a:extLst>
          </p:cNvPr>
          <p:cNvSpPr/>
          <p:nvPr/>
        </p:nvSpPr>
        <p:spPr>
          <a:xfrm rot="7720044">
            <a:off x="11156908" y="6186583"/>
            <a:ext cx="2070179" cy="134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9806F52-C34C-5EA1-A009-E0EFD9BA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836" y="71020"/>
            <a:ext cx="1375161" cy="13449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9FD93EB-333B-C7FB-E14F-5DF750A2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78" y="743503"/>
            <a:ext cx="2615838" cy="181637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F5CB2A-0D2D-BCF3-015B-91EEC88BE41D}"/>
              </a:ext>
            </a:extLst>
          </p:cNvPr>
          <p:cNvSpPr txBox="1"/>
          <p:nvPr/>
        </p:nvSpPr>
        <p:spPr>
          <a:xfrm>
            <a:off x="3637854" y="5745165"/>
            <a:ext cx="491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Programmazione</a:t>
            </a:r>
            <a:r>
              <a:rPr lang="en-GB" dirty="0"/>
              <a:t> di </a:t>
            </a:r>
            <a:r>
              <a:rPr lang="en-GB" dirty="0" err="1"/>
              <a:t>Dispositivi</a:t>
            </a:r>
            <a:r>
              <a:rPr lang="en-GB" dirty="0"/>
              <a:t> </a:t>
            </a:r>
            <a:r>
              <a:rPr lang="en-GB" dirty="0" err="1"/>
              <a:t>Mobili</a:t>
            </a:r>
            <a:r>
              <a:rPr lang="en-GB" dirty="0"/>
              <a:t> A/A 2024/25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30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E87FC-FBAA-DB34-0763-57628CE43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23613-B79F-DA97-60E8-82FF2BFA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256" y="211810"/>
            <a:ext cx="2962183" cy="402778"/>
          </a:xfrm>
        </p:spPr>
        <p:txBody>
          <a:bodyPr>
            <a:noAutofit/>
          </a:bodyPr>
          <a:lstStyle/>
          <a:p>
            <a:r>
              <a:rPr lang="it-IT" sz="2300" b="1" dirty="0"/>
              <a:t>Scopo dell’applicazione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DDFC9-5EE2-116E-75BD-F5E9DA76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273" y="920533"/>
            <a:ext cx="3151919" cy="1194445"/>
          </a:xfrm>
        </p:spPr>
        <p:txBody>
          <a:bodyPr>
            <a:noAutofit/>
          </a:bodyPr>
          <a:lstStyle/>
          <a:p>
            <a:pPr algn="l"/>
            <a:r>
              <a:rPr lang="it-I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it-IT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ermettere agli utenti di visualizzare </a:t>
            </a:r>
            <a:br>
              <a:rPr lang="it-IT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 partite in programma, insieme alle relative quote disponibili.</a:t>
            </a:r>
            <a:br>
              <a:rPr lang="it-IT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Rivolta agli appassionati di sport e scommesse.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84863F2-D660-64C9-0141-60B25B08917B}"/>
              </a:ext>
            </a:extLst>
          </p:cNvPr>
          <p:cNvSpPr/>
          <p:nvPr/>
        </p:nvSpPr>
        <p:spPr>
          <a:xfrm>
            <a:off x="-95795" y="-120342"/>
            <a:ext cx="522516" cy="7098683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D80A52-9146-3974-A873-8E350E35575E}"/>
              </a:ext>
            </a:extLst>
          </p:cNvPr>
          <p:cNvSpPr/>
          <p:nvPr/>
        </p:nvSpPr>
        <p:spPr>
          <a:xfrm rot="7720044">
            <a:off x="11156908" y="6186583"/>
            <a:ext cx="2070179" cy="134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969FDEC-41DC-8DCB-D695-18A010DC1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00" y="34087"/>
            <a:ext cx="1091951" cy="7582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B4D65E-3F81-7331-8075-292E46CEAA3E}"/>
              </a:ext>
            </a:extLst>
          </p:cNvPr>
          <p:cNvSpPr txBox="1"/>
          <p:nvPr/>
        </p:nvSpPr>
        <p:spPr>
          <a:xfrm>
            <a:off x="612256" y="2272563"/>
            <a:ext cx="34800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00" b="1" dirty="0" err="1">
                <a:latin typeface="+mj-lt"/>
              </a:rPr>
              <a:t>Funzionamento</a:t>
            </a:r>
            <a:r>
              <a:rPr lang="en-GB" sz="2300" b="1" dirty="0">
                <a:latin typeface="+mj-lt"/>
              </a:rPr>
              <a:t> del </a:t>
            </a:r>
            <a:r>
              <a:rPr lang="en-GB" sz="2300" b="1" dirty="0" err="1">
                <a:latin typeface="+mj-lt"/>
              </a:rPr>
              <a:t>sistema</a:t>
            </a:r>
            <a:endParaRPr lang="it-IT" sz="2300" b="1" dirty="0"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735D6D-6D01-5EEA-D03E-8B58B0E65656}"/>
              </a:ext>
            </a:extLst>
          </p:cNvPr>
          <p:cNvSpPr txBox="1"/>
          <p:nvPr/>
        </p:nvSpPr>
        <p:spPr>
          <a:xfrm>
            <a:off x="905273" y="2935338"/>
            <a:ext cx="3108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L’utente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puó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registrarsi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accedere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visualizzare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partite in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campionati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consultare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quote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aggiornate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tempo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60DF98-4FFF-C4BE-C1B1-F0D6CF068EAE}"/>
              </a:ext>
            </a:extLst>
          </p:cNvPr>
          <p:cNvSpPr txBox="1"/>
          <p:nvPr/>
        </p:nvSpPr>
        <p:spPr>
          <a:xfrm>
            <a:off x="745221" y="4776916"/>
            <a:ext cx="3702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  <a:cs typeface="Times New Roman" panose="02020603050405020304" pitchFamily="18" charset="0"/>
              </a:rPr>
              <a:t>Android Studio: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sviluppare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  <a:cs typeface="Times New Roman" panose="02020603050405020304" pitchFamily="18" charset="0"/>
              </a:rPr>
              <a:t>GitHub: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gestire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collaborazione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sviluppatori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  <a:cs typeface="Times New Roman" panose="02020603050405020304" pitchFamily="18" charset="0"/>
              </a:rPr>
              <a:t>Firebase: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gestire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l’autenticazione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  <a:cs typeface="Times New Roman" panose="02020603050405020304" pitchFamily="18" charset="0"/>
              </a:rPr>
              <a:t>The Odds API: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fornisce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partite,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leghe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quote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585110-6CA1-E070-0DFC-62D37D3701D4}"/>
              </a:ext>
            </a:extLst>
          </p:cNvPr>
          <p:cNvSpPr txBox="1"/>
          <p:nvPr/>
        </p:nvSpPr>
        <p:spPr>
          <a:xfrm>
            <a:off x="606203" y="4173055"/>
            <a:ext cx="26455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00" b="1" dirty="0" err="1">
                <a:latin typeface="+mj-lt"/>
              </a:rPr>
              <a:t>Tecnologie</a:t>
            </a:r>
            <a:r>
              <a:rPr lang="en-GB" sz="2300" b="1" dirty="0">
                <a:latin typeface="+mj-lt"/>
              </a:rPr>
              <a:t> </a:t>
            </a:r>
            <a:r>
              <a:rPr lang="en-GB" sz="2300" b="1" dirty="0" err="1">
                <a:latin typeface="+mj-lt"/>
              </a:rPr>
              <a:t>utilizzate</a:t>
            </a:r>
            <a:endParaRPr lang="it-IT" sz="2300" b="1" dirty="0">
              <a:latin typeface="+mj-lt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82EEA8B-EAB9-BC79-E378-7BEBD50D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74" y="1123671"/>
            <a:ext cx="1884229" cy="41882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B69EE83-B60C-4893-D260-E02A2EA19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74" y="1123672"/>
            <a:ext cx="1872285" cy="41882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BB8148A-C7A5-7EEB-5EEC-A1BCE66AC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30" y="1117182"/>
            <a:ext cx="1874468" cy="4188263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F511AA8-D217-FF33-13C0-A3353A2C493E}"/>
              </a:ext>
            </a:extLst>
          </p:cNvPr>
          <p:cNvCxnSpPr/>
          <p:nvPr/>
        </p:nvCxnSpPr>
        <p:spPr>
          <a:xfrm>
            <a:off x="426721" y="614588"/>
            <a:ext cx="3222170" cy="0"/>
          </a:xfrm>
          <a:prstGeom prst="line">
            <a:avLst/>
          </a:prstGeom>
          <a:ln w="28575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711ED6A-ACB5-55E1-8F42-3FEA3ABD1D29}"/>
              </a:ext>
            </a:extLst>
          </p:cNvPr>
          <p:cNvCxnSpPr>
            <a:cxnSpLocks/>
          </p:cNvCxnSpPr>
          <p:nvPr/>
        </p:nvCxnSpPr>
        <p:spPr>
          <a:xfrm>
            <a:off x="182881" y="2742283"/>
            <a:ext cx="3909422" cy="0"/>
          </a:xfrm>
          <a:prstGeom prst="line">
            <a:avLst/>
          </a:prstGeom>
          <a:ln w="28575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F90B576-96B0-149C-57E0-44F7F6B5210E}"/>
              </a:ext>
            </a:extLst>
          </p:cNvPr>
          <p:cNvCxnSpPr/>
          <p:nvPr/>
        </p:nvCxnSpPr>
        <p:spPr>
          <a:xfrm>
            <a:off x="426721" y="4619331"/>
            <a:ext cx="2934788" cy="0"/>
          </a:xfrm>
          <a:prstGeom prst="line">
            <a:avLst/>
          </a:prstGeom>
          <a:ln w="28575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7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903E9-95B9-70B0-6C5F-D0BE597EA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474B6F-DF8B-973E-EAA9-7C948091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1" y="408372"/>
            <a:ext cx="2911875" cy="60368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Architettura</a:t>
            </a:r>
            <a:endParaRPr lang="it-IT" sz="3600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2EF48C1-B685-44FC-0050-9B7E031C2CD0}"/>
              </a:ext>
            </a:extLst>
          </p:cNvPr>
          <p:cNvSpPr/>
          <p:nvPr/>
        </p:nvSpPr>
        <p:spPr>
          <a:xfrm>
            <a:off x="-95795" y="-120342"/>
            <a:ext cx="522516" cy="7098683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D269D0D-B0D8-1403-7B57-FC56678BC5DA}"/>
              </a:ext>
            </a:extLst>
          </p:cNvPr>
          <p:cNvSpPr/>
          <p:nvPr/>
        </p:nvSpPr>
        <p:spPr>
          <a:xfrm rot="7720044">
            <a:off x="11156908" y="6186583"/>
            <a:ext cx="2070179" cy="134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59B1B1A-961A-7C22-2D4A-349247F8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00" y="38383"/>
            <a:ext cx="1091951" cy="7582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B9C305-FF7A-D700-7E3E-2E87E86BDC67}"/>
              </a:ext>
            </a:extLst>
          </p:cNvPr>
          <p:cNvSpPr txBox="1"/>
          <p:nvPr/>
        </p:nvSpPr>
        <p:spPr>
          <a:xfrm>
            <a:off x="936562" y="1371315"/>
            <a:ext cx="46861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L’architettura è ispirata allo standard MVVM (Model-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che si basa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 questi principali componenti:</a:t>
            </a:r>
            <a:endParaRPr lang="it-IT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gestisce l’input e l’output degli utenti e   l’aggiornamento della visualizzazione, osservando i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LiveData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dal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mantiene i dati che popolano la UI e ne gestisce la logica, notificando lo strato UI a ogni cambiamento. Si interfaccia con il Repository per l’accesso ai dati.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si occupa di recuperare i dati dallo strato source ed esporli al resto dell’applicazione.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 classi che appartengono a questo strato hanno la responsabilità di recuperare i dati </a:t>
            </a:r>
            <a:b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dalle fonti appoggiandosi a librerie esterne come Retrofit e Room.</a:t>
            </a:r>
          </a:p>
          <a:p>
            <a:pPr rtl="0"/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l’implementazione abbiamo inoltre utilizzato dei design pattern quali: Observer,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Adapter.</a:t>
            </a:r>
            <a:endParaRPr lang="it-IT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D3F94B3-6065-35CE-06C0-9E10AC80B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78" y="1029471"/>
            <a:ext cx="4686160" cy="5031921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9FAF8B1-7B83-3BFD-67F2-AF5C2826A1D8}"/>
              </a:ext>
            </a:extLst>
          </p:cNvPr>
          <p:cNvCxnSpPr>
            <a:cxnSpLocks/>
          </p:cNvCxnSpPr>
          <p:nvPr/>
        </p:nvCxnSpPr>
        <p:spPr>
          <a:xfrm>
            <a:off x="426721" y="1029471"/>
            <a:ext cx="2978330" cy="0"/>
          </a:xfrm>
          <a:prstGeom prst="line">
            <a:avLst/>
          </a:prstGeom>
          <a:ln w="3810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17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Times New Roman</vt:lpstr>
      <vt:lpstr>Tema di Office</vt:lpstr>
      <vt:lpstr>FaivBet</vt:lpstr>
      <vt:lpstr>Scopo dell’applicazione</vt:lpstr>
      <vt:lpstr>Architettura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Monkey D. Rafa</dc:creator>
  <cp:lastModifiedBy>Monkey D. Rafa</cp:lastModifiedBy>
  <cp:revision>3</cp:revision>
  <dcterms:created xsi:type="dcterms:W3CDTF">2025-02-13T11:49:50Z</dcterms:created>
  <dcterms:modified xsi:type="dcterms:W3CDTF">2025-02-13T13:16:25Z</dcterms:modified>
</cp:coreProperties>
</file>