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04FAA-4455-4E44-91E1-9C7DAF7E3F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6F5370-58D3-46A3-847C-3439B5E945AE}">
      <dgm:prSet custT="1"/>
      <dgm:spPr/>
      <dgm:t>
        <a:bodyPr/>
        <a:lstStyle/>
        <a:p>
          <a:r>
            <a:rPr lang="en-GB" sz="2800" dirty="0"/>
            <a:t>The aim of this project is to explore how games can enrich a museum experience</a:t>
          </a:r>
          <a:br>
            <a:rPr lang="en-GB" sz="2300" dirty="0"/>
          </a:br>
          <a:endParaRPr lang="en-US" sz="2300" dirty="0"/>
        </a:p>
      </dgm:t>
    </dgm:pt>
    <dgm:pt modelId="{BFB20FFE-F455-4103-B9B7-50ACB4A0ADE8}" type="parTrans" cxnId="{D0CE63ED-6E14-454E-B852-30C58AE7ACDC}">
      <dgm:prSet/>
      <dgm:spPr/>
      <dgm:t>
        <a:bodyPr/>
        <a:lstStyle/>
        <a:p>
          <a:endParaRPr lang="en-US"/>
        </a:p>
      </dgm:t>
    </dgm:pt>
    <dgm:pt modelId="{D2A7BC76-0244-4FBD-8235-DAA386F7CA72}" type="sibTrans" cxnId="{D0CE63ED-6E14-454E-B852-30C58AE7ACDC}">
      <dgm:prSet/>
      <dgm:spPr/>
      <dgm:t>
        <a:bodyPr/>
        <a:lstStyle/>
        <a:p>
          <a:endParaRPr lang="en-US"/>
        </a:p>
      </dgm:t>
    </dgm:pt>
    <dgm:pt modelId="{FCDBFF92-6E74-4E2B-97B4-ED5C8359830E}">
      <dgm:prSet custT="1"/>
      <dgm:spPr/>
      <dgm:t>
        <a:bodyPr/>
        <a:lstStyle/>
        <a:p>
          <a:r>
            <a:rPr lang="en-GB" sz="2800" dirty="0"/>
            <a:t>The exhibition is targeted at young people </a:t>
          </a:r>
          <a:br>
            <a:rPr lang="en-GB" sz="2800" dirty="0"/>
          </a:br>
          <a:r>
            <a:rPr lang="en-GB" sz="2800" dirty="0"/>
            <a:t>(14-25yrs) and families </a:t>
          </a:r>
          <a:br>
            <a:rPr lang="en-GB" sz="2800" dirty="0"/>
          </a:br>
          <a:endParaRPr lang="en-US" sz="2800" dirty="0"/>
        </a:p>
      </dgm:t>
    </dgm:pt>
    <dgm:pt modelId="{C224D946-67C6-4AC1-8563-79803BEE8411}" type="parTrans" cxnId="{43357AF3-F866-4795-9F26-6A80C687B088}">
      <dgm:prSet/>
      <dgm:spPr/>
      <dgm:t>
        <a:bodyPr/>
        <a:lstStyle/>
        <a:p>
          <a:endParaRPr lang="en-US"/>
        </a:p>
      </dgm:t>
    </dgm:pt>
    <dgm:pt modelId="{63A678DE-C8AF-49B6-8ADC-5EA556A8E60F}" type="sibTrans" cxnId="{43357AF3-F866-4795-9F26-6A80C687B088}">
      <dgm:prSet/>
      <dgm:spPr/>
      <dgm:t>
        <a:bodyPr/>
        <a:lstStyle/>
        <a:p>
          <a:endParaRPr lang="en-US"/>
        </a:p>
      </dgm:t>
    </dgm:pt>
    <dgm:pt modelId="{52CEFC8F-9C18-4AED-B309-70BEA15316B6}">
      <dgm:prSet custT="1"/>
      <dgm:spPr/>
      <dgm:t>
        <a:bodyPr/>
        <a:lstStyle/>
        <a:p>
          <a:r>
            <a:rPr lang="en-GB" sz="2800" dirty="0"/>
            <a:t>We aim to provoke conversations between visitors and make people think a little bit more on the stories that are told. </a:t>
          </a:r>
          <a:endParaRPr lang="en-US" sz="2800" dirty="0"/>
        </a:p>
      </dgm:t>
    </dgm:pt>
    <dgm:pt modelId="{E9DF976E-E5DB-4664-9E8E-312BBCA03063}" type="parTrans" cxnId="{97AAC901-5175-4B1D-89F7-405959782661}">
      <dgm:prSet/>
      <dgm:spPr/>
      <dgm:t>
        <a:bodyPr/>
        <a:lstStyle/>
        <a:p>
          <a:endParaRPr lang="en-US"/>
        </a:p>
      </dgm:t>
    </dgm:pt>
    <dgm:pt modelId="{0303D051-E03C-4D7F-B22C-F656040D7144}" type="sibTrans" cxnId="{97AAC901-5175-4B1D-89F7-405959782661}">
      <dgm:prSet/>
      <dgm:spPr/>
      <dgm:t>
        <a:bodyPr/>
        <a:lstStyle/>
        <a:p>
          <a:endParaRPr lang="en-US"/>
        </a:p>
      </dgm:t>
    </dgm:pt>
    <dgm:pt modelId="{40C9153F-F97F-46E5-AE4F-B2FEF956572C}" type="pres">
      <dgm:prSet presAssocID="{FAB04FAA-4455-4E44-91E1-9C7DAF7E3F6D}" presName="root" presStyleCnt="0">
        <dgm:presLayoutVars>
          <dgm:dir/>
          <dgm:resizeHandles val="exact"/>
        </dgm:presLayoutVars>
      </dgm:prSet>
      <dgm:spPr/>
    </dgm:pt>
    <dgm:pt modelId="{D3468745-9953-4284-AF11-8538B6C21D53}" type="pres">
      <dgm:prSet presAssocID="{BA6F5370-58D3-46A3-847C-3439B5E945AE}" presName="compNode" presStyleCnt="0"/>
      <dgm:spPr/>
    </dgm:pt>
    <dgm:pt modelId="{84D2DEDD-E50D-48EC-93AE-40E2737A4D33}" type="pres">
      <dgm:prSet presAssocID="{BA6F5370-58D3-46A3-847C-3439B5E945AE}" presName="bgRect" presStyleLbl="bgShp" presStyleIdx="0" presStyleCnt="3"/>
      <dgm:spPr/>
    </dgm:pt>
    <dgm:pt modelId="{AD81ABCA-BFC9-4965-97CA-BC01557CF22B}" type="pres">
      <dgm:prSet presAssocID="{BA6F5370-58D3-46A3-847C-3439B5E945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FC32727-71B5-40D1-A0E1-AE8C7A207A4B}" type="pres">
      <dgm:prSet presAssocID="{BA6F5370-58D3-46A3-847C-3439B5E945AE}" presName="spaceRect" presStyleCnt="0"/>
      <dgm:spPr/>
    </dgm:pt>
    <dgm:pt modelId="{6454D6D3-81FB-41E1-ADF7-8D24A7DAC9FB}" type="pres">
      <dgm:prSet presAssocID="{BA6F5370-58D3-46A3-847C-3439B5E945AE}" presName="parTx" presStyleLbl="revTx" presStyleIdx="0" presStyleCnt="3">
        <dgm:presLayoutVars>
          <dgm:chMax val="0"/>
          <dgm:chPref val="0"/>
        </dgm:presLayoutVars>
      </dgm:prSet>
      <dgm:spPr/>
    </dgm:pt>
    <dgm:pt modelId="{4C422EF0-5448-47CC-8511-91030B541166}" type="pres">
      <dgm:prSet presAssocID="{D2A7BC76-0244-4FBD-8235-DAA386F7CA72}" presName="sibTrans" presStyleCnt="0"/>
      <dgm:spPr/>
    </dgm:pt>
    <dgm:pt modelId="{5FD3E7A5-2863-494B-9488-88D2D76622DD}" type="pres">
      <dgm:prSet presAssocID="{FCDBFF92-6E74-4E2B-97B4-ED5C8359830E}" presName="compNode" presStyleCnt="0"/>
      <dgm:spPr/>
    </dgm:pt>
    <dgm:pt modelId="{32074B2E-A2D9-4976-9D7F-4930C33A038E}" type="pres">
      <dgm:prSet presAssocID="{FCDBFF92-6E74-4E2B-97B4-ED5C8359830E}" presName="bgRect" presStyleLbl="bgShp" presStyleIdx="1" presStyleCnt="3"/>
      <dgm:spPr/>
    </dgm:pt>
    <dgm:pt modelId="{3B43BD65-6BC3-46F8-AB1E-767BF0603CD8}" type="pres">
      <dgm:prSet presAssocID="{FCDBFF92-6E74-4E2B-97B4-ED5C835983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C59CD699-2C47-4D16-9FDE-96E52CA890C5}" type="pres">
      <dgm:prSet presAssocID="{FCDBFF92-6E74-4E2B-97B4-ED5C8359830E}" presName="spaceRect" presStyleCnt="0"/>
      <dgm:spPr/>
    </dgm:pt>
    <dgm:pt modelId="{DA004B50-0316-47CB-88DF-D685C8A84123}" type="pres">
      <dgm:prSet presAssocID="{FCDBFF92-6E74-4E2B-97B4-ED5C8359830E}" presName="parTx" presStyleLbl="revTx" presStyleIdx="1" presStyleCnt="3">
        <dgm:presLayoutVars>
          <dgm:chMax val="0"/>
          <dgm:chPref val="0"/>
        </dgm:presLayoutVars>
      </dgm:prSet>
      <dgm:spPr/>
    </dgm:pt>
    <dgm:pt modelId="{754E533D-D4D0-472E-A14B-B727704D5348}" type="pres">
      <dgm:prSet presAssocID="{63A678DE-C8AF-49B6-8ADC-5EA556A8E60F}" presName="sibTrans" presStyleCnt="0"/>
      <dgm:spPr/>
    </dgm:pt>
    <dgm:pt modelId="{F78C089F-5F00-4219-8DD3-1209AD6AB20D}" type="pres">
      <dgm:prSet presAssocID="{52CEFC8F-9C18-4AED-B309-70BEA15316B6}" presName="compNode" presStyleCnt="0"/>
      <dgm:spPr/>
    </dgm:pt>
    <dgm:pt modelId="{9C13CFD7-75FB-41FD-B378-02C493229458}" type="pres">
      <dgm:prSet presAssocID="{52CEFC8F-9C18-4AED-B309-70BEA15316B6}" presName="bgRect" presStyleLbl="bgShp" presStyleIdx="2" presStyleCnt="3"/>
      <dgm:spPr/>
    </dgm:pt>
    <dgm:pt modelId="{E1622F2A-31AB-42EC-8DA2-5D496715F1C9}" type="pres">
      <dgm:prSet presAssocID="{52CEFC8F-9C18-4AED-B309-70BEA15316B6}" presName="iconRect" presStyleLbl="node1" presStyleIdx="2" presStyleCnt="3" custLinFactNeighborY="-66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9328EDB3-8567-4E4A-A453-32426B6EE21D}" type="pres">
      <dgm:prSet presAssocID="{52CEFC8F-9C18-4AED-B309-70BEA15316B6}" presName="spaceRect" presStyleCnt="0"/>
      <dgm:spPr/>
    </dgm:pt>
    <dgm:pt modelId="{45CF23C3-7626-409B-AB7F-E02FC808F8FF}" type="pres">
      <dgm:prSet presAssocID="{52CEFC8F-9C18-4AED-B309-70BEA15316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AAC901-5175-4B1D-89F7-405959782661}" srcId="{FAB04FAA-4455-4E44-91E1-9C7DAF7E3F6D}" destId="{52CEFC8F-9C18-4AED-B309-70BEA15316B6}" srcOrd="2" destOrd="0" parTransId="{E9DF976E-E5DB-4664-9E8E-312BBCA03063}" sibTransId="{0303D051-E03C-4D7F-B22C-F656040D7144}"/>
    <dgm:cxn modelId="{43F89A62-6870-4DBF-822E-107857D74CB2}" type="presOf" srcId="{52CEFC8F-9C18-4AED-B309-70BEA15316B6}" destId="{45CF23C3-7626-409B-AB7F-E02FC808F8FF}" srcOrd="0" destOrd="0" presId="urn:microsoft.com/office/officeart/2018/2/layout/IconVerticalSolidList"/>
    <dgm:cxn modelId="{CFD3F37D-CD9D-4ECB-885B-5A83FD4B28A5}" type="presOf" srcId="{FAB04FAA-4455-4E44-91E1-9C7DAF7E3F6D}" destId="{40C9153F-F97F-46E5-AE4F-B2FEF956572C}" srcOrd="0" destOrd="0" presId="urn:microsoft.com/office/officeart/2018/2/layout/IconVerticalSolidList"/>
    <dgm:cxn modelId="{4ED5FE90-C333-46E8-B2AF-4F7E67459504}" type="presOf" srcId="{FCDBFF92-6E74-4E2B-97B4-ED5C8359830E}" destId="{DA004B50-0316-47CB-88DF-D685C8A84123}" srcOrd="0" destOrd="0" presId="urn:microsoft.com/office/officeart/2018/2/layout/IconVerticalSolidList"/>
    <dgm:cxn modelId="{1AF1A2C8-D845-4781-8927-E832A18B05B8}" type="presOf" srcId="{BA6F5370-58D3-46A3-847C-3439B5E945AE}" destId="{6454D6D3-81FB-41E1-ADF7-8D24A7DAC9FB}" srcOrd="0" destOrd="0" presId="urn:microsoft.com/office/officeart/2018/2/layout/IconVerticalSolidList"/>
    <dgm:cxn modelId="{D0CE63ED-6E14-454E-B852-30C58AE7ACDC}" srcId="{FAB04FAA-4455-4E44-91E1-9C7DAF7E3F6D}" destId="{BA6F5370-58D3-46A3-847C-3439B5E945AE}" srcOrd="0" destOrd="0" parTransId="{BFB20FFE-F455-4103-B9B7-50ACB4A0ADE8}" sibTransId="{D2A7BC76-0244-4FBD-8235-DAA386F7CA72}"/>
    <dgm:cxn modelId="{43357AF3-F866-4795-9F26-6A80C687B088}" srcId="{FAB04FAA-4455-4E44-91E1-9C7DAF7E3F6D}" destId="{FCDBFF92-6E74-4E2B-97B4-ED5C8359830E}" srcOrd="1" destOrd="0" parTransId="{C224D946-67C6-4AC1-8563-79803BEE8411}" sibTransId="{63A678DE-C8AF-49B6-8ADC-5EA556A8E60F}"/>
    <dgm:cxn modelId="{45575F49-64C2-4400-865F-C4BD983391B9}" type="presParOf" srcId="{40C9153F-F97F-46E5-AE4F-B2FEF956572C}" destId="{D3468745-9953-4284-AF11-8538B6C21D53}" srcOrd="0" destOrd="0" presId="urn:microsoft.com/office/officeart/2018/2/layout/IconVerticalSolidList"/>
    <dgm:cxn modelId="{C783729C-DB62-4DF0-B7EF-CEBC2102B00E}" type="presParOf" srcId="{D3468745-9953-4284-AF11-8538B6C21D53}" destId="{84D2DEDD-E50D-48EC-93AE-40E2737A4D33}" srcOrd="0" destOrd="0" presId="urn:microsoft.com/office/officeart/2018/2/layout/IconVerticalSolidList"/>
    <dgm:cxn modelId="{DD04E7F0-D1F6-49A3-8A49-CAB82570DE92}" type="presParOf" srcId="{D3468745-9953-4284-AF11-8538B6C21D53}" destId="{AD81ABCA-BFC9-4965-97CA-BC01557CF22B}" srcOrd="1" destOrd="0" presId="urn:microsoft.com/office/officeart/2018/2/layout/IconVerticalSolidList"/>
    <dgm:cxn modelId="{F9CAABA2-5D52-48C8-B76A-FDFECB1E5A9E}" type="presParOf" srcId="{D3468745-9953-4284-AF11-8538B6C21D53}" destId="{0FC32727-71B5-40D1-A0E1-AE8C7A207A4B}" srcOrd="2" destOrd="0" presId="urn:microsoft.com/office/officeart/2018/2/layout/IconVerticalSolidList"/>
    <dgm:cxn modelId="{9A991DF5-5F24-4AE9-897E-D84AC645655E}" type="presParOf" srcId="{D3468745-9953-4284-AF11-8538B6C21D53}" destId="{6454D6D3-81FB-41E1-ADF7-8D24A7DAC9FB}" srcOrd="3" destOrd="0" presId="urn:microsoft.com/office/officeart/2018/2/layout/IconVerticalSolidList"/>
    <dgm:cxn modelId="{1FAB2B6F-2EEC-4783-8918-6DB25CF1ABD9}" type="presParOf" srcId="{40C9153F-F97F-46E5-AE4F-B2FEF956572C}" destId="{4C422EF0-5448-47CC-8511-91030B541166}" srcOrd="1" destOrd="0" presId="urn:microsoft.com/office/officeart/2018/2/layout/IconVerticalSolidList"/>
    <dgm:cxn modelId="{2C203CB6-F197-4D8F-84F4-B0A797557B63}" type="presParOf" srcId="{40C9153F-F97F-46E5-AE4F-B2FEF956572C}" destId="{5FD3E7A5-2863-494B-9488-88D2D76622DD}" srcOrd="2" destOrd="0" presId="urn:microsoft.com/office/officeart/2018/2/layout/IconVerticalSolidList"/>
    <dgm:cxn modelId="{5EA67477-D98A-4A49-B022-EFC9EFC0F779}" type="presParOf" srcId="{5FD3E7A5-2863-494B-9488-88D2D76622DD}" destId="{32074B2E-A2D9-4976-9D7F-4930C33A038E}" srcOrd="0" destOrd="0" presId="urn:microsoft.com/office/officeart/2018/2/layout/IconVerticalSolidList"/>
    <dgm:cxn modelId="{FE1FE02A-C3BE-4B8B-98F2-974F3348A9D6}" type="presParOf" srcId="{5FD3E7A5-2863-494B-9488-88D2D76622DD}" destId="{3B43BD65-6BC3-46F8-AB1E-767BF0603CD8}" srcOrd="1" destOrd="0" presId="urn:microsoft.com/office/officeart/2018/2/layout/IconVerticalSolidList"/>
    <dgm:cxn modelId="{BC50AC26-3BC6-4650-A0CD-9C22866908C6}" type="presParOf" srcId="{5FD3E7A5-2863-494B-9488-88D2D76622DD}" destId="{C59CD699-2C47-4D16-9FDE-96E52CA890C5}" srcOrd="2" destOrd="0" presId="urn:microsoft.com/office/officeart/2018/2/layout/IconVerticalSolidList"/>
    <dgm:cxn modelId="{45D086CC-4B06-41FA-8234-3112E6FFA327}" type="presParOf" srcId="{5FD3E7A5-2863-494B-9488-88D2D76622DD}" destId="{DA004B50-0316-47CB-88DF-D685C8A84123}" srcOrd="3" destOrd="0" presId="urn:microsoft.com/office/officeart/2018/2/layout/IconVerticalSolidList"/>
    <dgm:cxn modelId="{83F00313-0F8B-427C-8753-218EE1A3D3F7}" type="presParOf" srcId="{40C9153F-F97F-46E5-AE4F-B2FEF956572C}" destId="{754E533D-D4D0-472E-A14B-B727704D5348}" srcOrd="3" destOrd="0" presId="urn:microsoft.com/office/officeart/2018/2/layout/IconVerticalSolidList"/>
    <dgm:cxn modelId="{10657FCB-BB26-47FB-83C3-653193CAEB2B}" type="presParOf" srcId="{40C9153F-F97F-46E5-AE4F-B2FEF956572C}" destId="{F78C089F-5F00-4219-8DD3-1209AD6AB20D}" srcOrd="4" destOrd="0" presId="urn:microsoft.com/office/officeart/2018/2/layout/IconVerticalSolidList"/>
    <dgm:cxn modelId="{E985A96D-3389-4DEA-9C49-40F3B9933D33}" type="presParOf" srcId="{F78C089F-5F00-4219-8DD3-1209AD6AB20D}" destId="{9C13CFD7-75FB-41FD-B378-02C493229458}" srcOrd="0" destOrd="0" presId="urn:microsoft.com/office/officeart/2018/2/layout/IconVerticalSolidList"/>
    <dgm:cxn modelId="{8EEF31B7-0C6E-4087-97AD-97C5136087C4}" type="presParOf" srcId="{F78C089F-5F00-4219-8DD3-1209AD6AB20D}" destId="{E1622F2A-31AB-42EC-8DA2-5D496715F1C9}" srcOrd="1" destOrd="0" presId="urn:microsoft.com/office/officeart/2018/2/layout/IconVerticalSolidList"/>
    <dgm:cxn modelId="{77C84E3F-D06D-45A3-A52A-9184CA71CF65}" type="presParOf" srcId="{F78C089F-5F00-4219-8DD3-1209AD6AB20D}" destId="{9328EDB3-8567-4E4A-A453-32426B6EE21D}" srcOrd="2" destOrd="0" presId="urn:microsoft.com/office/officeart/2018/2/layout/IconVerticalSolidList"/>
    <dgm:cxn modelId="{879B4925-4A49-4BBB-BBDA-FC361954B8B5}" type="presParOf" srcId="{F78C089F-5F00-4219-8DD3-1209AD6AB20D}" destId="{45CF23C3-7626-409B-AB7F-E02FC808F8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4631D-987F-4AC3-905B-B6DDE0B1D8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002F61-6F19-49BC-BBA5-C84A51837F79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 enjoyment of the collections</a:t>
          </a:r>
          <a:endParaRPr lang="en-US" sz="1600" dirty="0"/>
        </a:p>
      </dgm:t>
    </dgm:pt>
    <dgm:pt modelId="{324C5824-FD73-4E73-BE84-2257ED9B1467}" type="parTrans" cxnId="{CFF5E403-51AC-40F6-832D-EFDB0E233274}">
      <dgm:prSet/>
      <dgm:spPr/>
      <dgm:t>
        <a:bodyPr/>
        <a:lstStyle/>
        <a:p>
          <a:endParaRPr lang="en-US"/>
        </a:p>
      </dgm:t>
    </dgm:pt>
    <dgm:pt modelId="{A8A4FC14-B6CF-40AC-8A9D-3A67F3827802}" type="sibTrans" cxnId="{CFF5E403-51AC-40F6-832D-EFDB0E233274}">
      <dgm:prSet/>
      <dgm:spPr/>
      <dgm:t>
        <a:bodyPr/>
        <a:lstStyle/>
        <a:p>
          <a:endParaRPr lang="en-US"/>
        </a:p>
      </dgm:t>
    </dgm:pt>
    <dgm:pt modelId="{A29A0105-AB22-456D-800F-7D3359F6D2F8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Increases engagement with the objects and </a:t>
          </a:r>
          <a:br>
            <a:rPr lang="en-GB" sz="1600" b="1" dirty="0"/>
          </a:br>
          <a:r>
            <a:rPr lang="en-GB" sz="1600" b="1" dirty="0"/>
            <a:t>themes of the exhibition</a:t>
          </a:r>
          <a:endParaRPr lang="en-US" sz="1600" dirty="0"/>
        </a:p>
      </dgm:t>
    </dgm:pt>
    <dgm:pt modelId="{177DF42C-F543-4034-9BC3-7B129E78CE94}" type="parTrans" cxnId="{3131AC08-3EB7-4E6D-8857-64566D74D501}">
      <dgm:prSet/>
      <dgm:spPr/>
      <dgm:t>
        <a:bodyPr/>
        <a:lstStyle/>
        <a:p>
          <a:endParaRPr lang="en-US"/>
        </a:p>
      </dgm:t>
    </dgm:pt>
    <dgm:pt modelId="{B146B51B-A880-4821-BB2C-44651DAE74BF}" type="sibTrans" cxnId="{3131AC08-3EB7-4E6D-8857-64566D74D501}">
      <dgm:prSet/>
      <dgm:spPr/>
      <dgm:t>
        <a:bodyPr/>
        <a:lstStyle/>
        <a:p>
          <a:endParaRPr lang="en-US"/>
        </a:p>
      </dgm:t>
    </dgm:pt>
    <dgm:pt modelId="{9DA18CD6-8FFD-4B0C-B95D-6DF90C27FCD2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Increases understanding of the collections </a:t>
          </a:r>
          <a:br>
            <a:rPr lang="en-GB" sz="1600" b="1" dirty="0"/>
          </a:br>
          <a:endParaRPr lang="en-US" sz="1600" dirty="0"/>
        </a:p>
      </dgm:t>
    </dgm:pt>
    <dgm:pt modelId="{AA3B0119-3B7B-4021-A146-38E980C3455F}" type="parTrans" cxnId="{C5C29BC2-99C2-4B2C-97BC-5C3E5905058D}">
      <dgm:prSet/>
      <dgm:spPr/>
      <dgm:t>
        <a:bodyPr/>
        <a:lstStyle/>
        <a:p>
          <a:endParaRPr lang="en-US"/>
        </a:p>
      </dgm:t>
    </dgm:pt>
    <dgm:pt modelId="{13E1B829-1FDD-4687-BECA-0BB5CA92AF28}" type="sibTrans" cxnId="{C5C29BC2-99C2-4B2C-97BC-5C3E5905058D}">
      <dgm:prSet/>
      <dgm:spPr/>
      <dgm:t>
        <a:bodyPr/>
        <a:lstStyle/>
        <a:p>
          <a:endParaRPr lang="en-US"/>
        </a:p>
      </dgm:t>
    </dgm:pt>
    <dgm:pt modelId="{8D761326-B2C3-4CC1-A1FA-FA9FE3557681}">
      <dgm:prSet/>
      <dgm:spPr/>
      <dgm:t>
        <a:bodyPr/>
        <a:lstStyle/>
        <a:p>
          <a:pPr>
            <a:defRPr cap="all"/>
          </a:pPr>
          <a:r>
            <a:rPr lang="en-GB" dirty="0"/>
            <a:t>Encourages group learning and fun activities </a:t>
          </a:r>
          <a:endParaRPr lang="en-US" dirty="0"/>
        </a:p>
      </dgm:t>
    </dgm:pt>
    <dgm:pt modelId="{F50679A7-7D2F-40DF-9C4C-DE4A101755FF}" type="parTrans" cxnId="{7D983021-3BCD-4FF6-8433-5E7C342045AA}">
      <dgm:prSet/>
      <dgm:spPr/>
      <dgm:t>
        <a:bodyPr/>
        <a:lstStyle/>
        <a:p>
          <a:endParaRPr lang="en-US"/>
        </a:p>
      </dgm:t>
    </dgm:pt>
    <dgm:pt modelId="{55C3CCC9-603F-4226-8834-B4BE425D6E24}" type="sibTrans" cxnId="{7D983021-3BCD-4FF6-8433-5E7C342045AA}">
      <dgm:prSet/>
      <dgm:spPr/>
      <dgm:t>
        <a:bodyPr/>
        <a:lstStyle/>
        <a:p>
          <a:endParaRPr lang="en-US"/>
        </a:p>
      </dgm:t>
    </dgm:pt>
    <dgm:pt modelId="{F4E7BE0D-4FEC-4DAB-AE78-72E941866F61}">
      <dgm:prSet/>
      <dgm:spPr/>
      <dgm:t>
        <a:bodyPr/>
        <a:lstStyle/>
        <a:p>
          <a:pPr>
            <a:defRPr cap="all"/>
          </a:pPr>
          <a:r>
            <a:rPr lang="en-GB" dirty="0"/>
            <a:t>Increases the amount of time people spend </a:t>
          </a:r>
          <a:br>
            <a:rPr lang="en-GB" dirty="0"/>
          </a:br>
          <a:r>
            <a:rPr lang="en-GB" dirty="0"/>
            <a:t>in the exhibition</a:t>
          </a:r>
          <a:endParaRPr lang="en-US" dirty="0"/>
        </a:p>
      </dgm:t>
    </dgm:pt>
    <dgm:pt modelId="{63E3799C-036E-4821-81AB-2C9328D4F15D}" type="parTrans" cxnId="{35BED78F-F340-40AF-91A0-D0D3FB49387C}">
      <dgm:prSet/>
      <dgm:spPr/>
      <dgm:t>
        <a:bodyPr/>
        <a:lstStyle/>
        <a:p>
          <a:endParaRPr lang="en-US"/>
        </a:p>
      </dgm:t>
    </dgm:pt>
    <dgm:pt modelId="{9D46B3A6-1F8D-4009-97CD-211317C999AA}" type="sibTrans" cxnId="{35BED78F-F340-40AF-91A0-D0D3FB49387C}">
      <dgm:prSet/>
      <dgm:spPr/>
      <dgm:t>
        <a:bodyPr/>
        <a:lstStyle/>
        <a:p>
          <a:endParaRPr lang="en-US"/>
        </a:p>
      </dgm:t>
    </dgm:pt>
    <dgm:pt modelId="{4BAE58CD-1F22-4FA2-8560-1E6E0C5FF4A6}">
      <dgm:prSet/>
      <dgm:spPr/>
      <dgm:t>
        <a:bodyPr/>
        <a:lstStyle/>
        <a:p>
          <a:pPr>
            <a:defRPr cap="all"/>
          </a:pPr>
          <a:r>
            <a:rPr lang="en-GB"/>
            <a:t>Reduces the amount of text panels on the wall in the displays</a:t>
          </a:r>
          <a:endParaRPr lang="en-US"/>
        </a:p>
      </dgm:t>
    </dgm:pt>
    <dgm:pt modelId="{E2651ABF-7CB3-4CE0-AAB0-0C3FE2DD6F5E}" type="parTrans" cxnId="{8E63CD86-0A35-47A4-9C1D-341E66F38F54}">
      <dgm:prSet/>
      <dgm:spPr/>
      <dgm:t>
        <a:bodyPr/>
        <a:lstStyle/>
        <a:p>
          <a:endParaRPr lang="en-US"/>
        </a:p>
      </dgm:t>
    </dgm:pt>
    <dgm:pt modelId="{F26F1900-A48C-40E9-A123-4B3B8AB509D2}" type="sibTrans" cxnId="{8E63CD86-0A35-47A4-9C1D-341E66F38F54}">
      <dgm:prSet/>
      <dgm:spPr/>
      <dgm:t>
        <a:bodyPr/>
        <a:lstStyle/>
        <a:p>
          <a:endParaRPr lang="en-US"/>
        </a:p>
      </dgm:t>
    </dgm:pt>
    <dgm:pt modelId="{F66034E2-302D-49EA-BAD7-D5C6D7C4D3EE}" type="pres">
      <dgm:prSet presAssocID="{2924631D-987F-4AC3-905B-B6DDE0B1D8E2}" presName="root" presStyleCnt="0">
        <dgm:presLayoutVars>
          <dgm:dir/>
          <dgm:resizeHandles val="exact"/>
        </dgm:presLayoutVars>
      </dgm:prSet>
      <dgm:spPr/>
    </dgm:pt>
    <dgm:pt modelId="{7EB3CB31-7C1A-4398-B24C-980AC5A16EDB}" type="pres">
      <dgm:prSet presAssocID="{E3002F61-6F19-49BC-BBA5-C84A51837F79}" presName="compNode" presStyleCnt="0"/>
      <dgm:spPr/>
    </dgm:pt>
    <dgm:pt modelId="{6010CC79-7A54-43BC-B8AF-85F9BCABD352}" type="pres">
      <dgm:prSet presAssocID="{E3002F61-6F19-49BC-BBA5-C84A51837F79}" presName="iconBgRect" presStyleLbl="bgShp" presStyleIdx="0" presStyleCnt="6"/>
      <dgm:spPr/>
    </dgm:pt>
    <dgm:pt modelId="{03766699-5B45-4B5C-BCC3-3B61E86D8682}" type="pres">
      <dgm:prSet presAssocID="{E3002F61-6F19-49BC-BBA5-C84A51837F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E0C01E5-C8A0-4A44-8840-7FA68D607205}" type="pres">
      <dgm:prSet presAssocID="{E3002F61-6F19-49BC-BBA5-C84A51837F79}" presName="spaceRect" presStyleCnt="0"/>
      <dgm:spPr/>
    </dgm:pt>
    <dgm:pt modelId="{DEB85343-EFB3-4486-83E6-322ECFD8192A}" type="pres">
      <dgm:prSet presAssocID="{E3002F61-6F19-49BC-BBA5-C84A51837F79}" presName="textRect" presStyleLbl="revTx" presStyleIdx="0" presStyleCnt="6" custLinFactNeighborX="3000" custLinFactNeighborY="13031">
        <dgm:presLayoutVars>
          <dgm:chMax val="1"/>
          <dgm:chPref val="1"/>
        </dgm:presLayoutVars>
      </dgm:prSet>
      <dgm:spPr/>
    </dgm:pt>
    <dgm:pt modelId="{53351F60-1FDA-4A82-B5E5-9FEF69A12A32}" type="pres">
      <dgm:prSet presAssocID="{A8A4FC14-B6CF-40AC-8A9D-3A67F3827802}" presName="sibTrans" presStyleCnt="0"/>
      <dgm:spPr/>
    </dgm:pt>
    <dgm:pt modelId="{61D77AFB-6436-497C-8399-5A5F811BA272}" type="pres">
      <dgm:prSet presAssocID="{A29A0105-AB22-456D-800F-7D3359F6D2F8}" presName="compNode" presStyleCnt="0"/>
      <dgm:spPr/>
    </dgm:pt>
    <dgm:pt modelId="{ED61C5D5-89CE-4B09-B122-96C92E19595B}" type="pres">
      <dgm:prSet presAssocID="{A29A0105-AB22-456D-800F-7D3359F6D2F8}" presName="iconBgRect" presStyleLbl="bgShp" presStyleIdx="1" presStyleCnt="6"/>
      <dgm:spPr/>
    </dgm:pt>
    <dgm:pt modelId="{DDB2E649-E6F7-4A31-A860-36E7A1E0DC24}" type="pres">
      <dgm:prSet presAssocID="{A29A0105-AB22-456D-800F-7D3359F6D2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800CFA9C-FB10-4717-B784-8B1A3C66D007}" type="pres">
      <dgm:prSet presAssocID="{A29A0105-AB22-456D-800F-7D3359F6D2F8}" presName="spaceRect" presStyleCnt="0"/>
      <dgm:spPr/>
    </dgm:pt>
    <dgm:pt modelId="{EF27C44F-0CFC-4BBB-99F0-1722C887AAEF}" type="pres">
      <dgm:prSet presAssocID="{A29A0105-AB22-456D-800F-7D3359F6D2F8}" presName="textRect" presStyleLbl="revTx" presStyleIdx="1" presStyleCnt="6">
        <dgm:presLayoutVars>
          <dgm:chMax val="1"/>
          <dgm:chPref val="1"/>
        </dgm:presLayoutVars>
      </dgm:prSet>
      <dgm:spPr/>
    </dgm:pt>
    <dgm:pt modelId="{75863422-1588-4419-9C02-5464169DAAD9}" type="pres">
      <dgm:prSet presAssocID="{B146B51B-A880-4821-BB2C-44651DAE74BF}" presName="sibTrans" presStyleCnt="0"/>
      <dgm:spPr/>
    </dgm:pt>
    <dgm:pt modelId="{146409C7-89E3-4606-B120-3D25FABD74BF}" type="pres">
      <dgm:prSet presAssocID="{9DA18CD6-8FFD-4B0C-B95D-6DF90C27FCD2}" presName="compNode" presStyleCnt="0"/>
      <dgm:spPr/>
    </dgm:pt>
    <dgm:pt modelId="{6BAC8D06-DA5E-46AF-A3A3-7D8EDC638F73}" type="pres">
      <dgm:prSet presAssocID="{9DA18CD6-8FFD-4B0C-B95D-6DF90C27FCD2}" presName="iconBgRect" presStyleLbl="bgShp" presStyleIdx="2" presStyleCnt="6"/>
      <dgm:spPr/>
    </dgm:pt>
    <dgm:pt modelId="{55EA0F5C-CD05-437A-8918-A64A24F41A6E}" type="pres">
      <dgm:prSet presAssocID="{9DA18CD6-8FFD-4B0C-B95D-6DF90C27FCD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254BF2C-81C3-4895-966E-CD91C85CBBE4}" type="pres">
      <dgm:prSet presAssocID="{9DA18CD6-8FFD-4B0C-B95D-6DF90C27FCD2}" presName="spaceRect" presStyleCnt="0"/>
      <dgm:spPr/>
    </dgm:pt>
    <dgm:pt modelId="{FA22F807-3362-4C4E-A413-9C6E5D959A86}" type="pres">
      <dgm:prSet presAssocID="{9DA18CD6-8FFD-4B0C-B95D-6DF90C27FCD2}" presName="textRect" presStyleLbl="revTx" presStyleIdx="2" presStyleCnt="6">
        <dgm:presLayoutVars>
          <dgm:chMax val="1"/>
          <dgm:chPref val="1"/>
        </dgm:presLayoutVars>
      </dgm:prSet>
      <dgm:spPr/>
    </dgm:pt>
    <dgm:pt modelId="{0F3570A1-D8B2-4963-A597-508A31A08B53}" type="pres">
      <dgm:prSet presAssocID="{13E1B829-1FDD-4687-BECA-0BB5CA92AF28}" presName="sibTrans" presStyleCnt="0"/>
      <dgm:spPr/>
    </dgm:pt>
    <dgm:pt modelId="{3EE4C14E-7A7D-4A44-AA53-20E2FC3F4FBD}" type="pres">
      <dgm:prSet presAssocID="{8D761326-B2C3-4CC1-A1FA-FA9FE3557681}" presName="compNode" presStyleCnt="0"/>
      <dgm:spPr/>
    </dgm:pt>
    <dgm:pt modelId="{FB1452BF-1029-44C2-84FB-6C547C39374F}" type="pres">
      <dgm:prSet presAssocID="{8D761326-B2C3-4CC1-A1FA-FA9FE3557681}" presName="iconBgRect" presStyleLbl="bgShp" presStyleIdx="3" presStyleCnt="6"/>
      <dgm:spPr/>
    </dgm:pt>
    <dgm:pt modelId="{F98F7F4A-9CD8-4977-809A-F4EDDDBE0A49}" type="pres">
      <dgm:prSet presAssocID="{8D761326-B2C3-4CC1-A1FA-FA9FE35576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3F0A1094-A7C9-49D2-AF6A-359D172E6306}" type="pres">
      <dgm:prSet presAssocID="{8D761326-B2C3-4CC1-A1FA-FA9FE3557681}" presName="spaceRect" presStyleCnt="0"/>
      <dgm:spPr/>
    </dgm:pt>
    <dgm:pt modelId="{B0BA0F1B-100D-49DF-A754-7C94607D586B}" type="pres">
      <dgm:prSet presAssocID="{8D761326-B2C3-4CC1-A1FA-FA9FE3557681}" presName="textRect" presStyleLbl="revTx" presStyleIdx="3" presStyleCnt="6">
        <dgm:presLayoutVars>
          <dgm:chMax val="1"/>
          <dgm:chPref val="1"/>
        </dgm:presLayoutVars>
      </dgm:prSet>
      <dgm:spPr/>
    </dgm:pt>
    <dgm:pt modelId="{AAC85E4A-94C4-482B-BD2B-CA50C20A0320}" type="pres">
      <dgm:prSet presAssocID="{55C3CCC9-603F-4226-8834-B4BE425D6E24}" presName="sibTrans" presStyleCnt="0"/>
      <dgm:spPr/>
    </dgm:pt>
    <dgm:pt modelId="{149CA092-EB64-4E92-8255-177ADA78FA39}" type="pres">
      <dgm:prSet presAssocID="{F4E7BE0D-4FEC-4DAB-AE78-72E941866F61}" presName="compNode" presStyleCnt="0"/>
      <dgm:spPr/>
    </dgm:pt>
    <dgm:pt modelId="{B85945A8-C7E5-4506-8ECE-2A1947750824}" type="pres">
      <dgm:prSet presAssocID="{F4E7BE0D-4FEC-4DAB-AE78-72E941866F61}" presName="iconBgRect" presStyleLbl="bgShp" presStyleIdx="4" presStyleCnt="6"/>
      <dgm:spPr/>
    </dgm:pt>
    <dgm:pt modelId="{CF0AEC09-FFEA-4536-B9E6-5A244F964E2E}" type="pres">
      <dgm:prSet presAssocID="{F4E7BE0D-4FEC-4DAB-AE78-72E941866F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88C6E791-E204-4B4B-B8DF-7F3F909718DC}" type="pres">
      <dgm:prSet presAssocID="{F4E7BE0D-4FEC-4DAB-AE78-72E941866F61}" presName="spaceRect" presStyleCnt="0"/>
      <dgm:spPr/>
    </dgm:pt>
    <dgm:pt modelId="{0877EF04-3385-467E-84A8-437128F6C63F}" type="pres">
      <dgm:prSet presAssocID="{F4E7BE0D-4FEC-4DAB-AE78-72E941866F61}" presName="textRect" presStyleLbl="revTx" presStyleIdx="4" presStyleCnt="6">
        <dgm:presLayoutVars>
          <dgm:chMax val="1"/>
          <dgm:chPref val="1"/>
        </dgm:presLayoutVars>
      </dgm:prSet>
      <dgm:spPr/>
    </dgm:pt>
    <dgm:pt modelId="{44ADB744-A201-416F-8317-FFAC5D136DA7}" type="pres">
      <dgm:prSet presAssocID="{9D46B3A6-1F8D-4009-97CD-211317C999AA}" presName="sibTrans" presStyleCnt="0"/>
      <dgm:spPr/>
    </dgm:pt>
    <dgm:pt modelId="{947D179A-D0CE-46FC-91C4-3E3A6391612F}" type="pres">
      <dgm:prSet presAssocID="{4BAE58CD-1F22-4FA2-8560-1E6E0C5FF4A6}" presName="compNode" presStyleCnt="0"/>
      <dgm:spPr/>
    </dgm:pt>
    <dgm:pt modelId="{BD185FD9-F9A0-4283-8135-CB041902C2DC}" type="pres">
      <dgm:prSet presAssocID="{4BAE58CD-1F22-4FA2-8560-1E6E0C5FF4A6}" presName="iconBgRect" presStyleLbl="bgShp" presStyleIdx="5" presStyleCnt="6"/>
      <dgm:spPr/>
    </dgm:pt>
    <dgm:pt modelId="{74B542A0-9206-4F34-AA00-FB031B208524}" type="pres">
      <dgm:prSet presAssocID="{4BAE58CD-1F22-4FA2-8560-1E6E0C5FF4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5044399A-8E98-4245-9821-2C50909D43C1}" type="pres">
      <dgm:prSet presAssocID="{4BAE58CD-1F22-4FA2-8560-1E6E0C5FF4A6}" presName="spaceRect" presStyleCnt="0"/>
      <dgm:spPr/>
    </dgm:pt>
    <dgm:pt modelId="{3966FF27-9150-40F1-8BDA-CB9302D34457}" type="pres">
      <dgm:prSet presAssocID="{4BAE58CD-1F22-4FA2-8560-1E6E0C5FF4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FF5E403-51AC-40F6-832D-EFDB0E233274}" srcId="{2924631D-987F-4AC3-905B-B6DDE0B1D8E2}" destId="{E3002F61-6F19-49BC-BBA5-C84A51837F79}" srcOrd="0" destOrd="0" parTransId="{324C5824-FD73-4E73-BE84-2257ED9B1467}" sibTransId="{A8A4FC14-B6CF-40AC-8A9D-3A67F3827802}"/>
    <dgm:cxn modelId="{3131AC08-3EB7-4E6D-8857-64566D74D501}" srcId="{2924631D-987F-4AC3-905B-B6DDE0B1D8E2}" destId="{A29A0105-AB22-456D-800F-7D3359F6D2F8}" srcOrd="1" destOrd="0" parTransId="{177DF42C-F543-4034-9BC3-7B129E78CE94}" sibTransId="{B146B51B-A880-4821-BB2C-44651DAE74BF}"/>
    <dgm:cxn modelId="{55678412-7BAC-4CA3-A9B9-76FBF58D4502}" type="presOf" srcId="{4BAE58CD-1F22-4FA2-8560-1E6E0C5FF4A6}" destId="{3966FF27-9150-40F1-8BDA-CB9302D34457}" srcOrd="0" destOrd="0" presId="urn:microsoft.com/office/officeart/2018/5/layout/IconCircleLabelList"/>
    <dgm:cxn modelId="{9D69D31E-BC71-4B41-ADAA-E89AC8E9224E}" type="presOf" srcId="{A29A0105-AB22-456D-800F-7D3359F6D2F8}" destId="{EF27C44F-0CFC-4BBB-99F0-1722C887AAEF}" srcOrd="0" destOrd="0" presId="urn:microsoft.com/office/officeart/2018/5/layout/IconCircleLabelList"/>
    <dgm:cxn modelId="{7D983021-3BCD-4FF6-8433-5E7C342045AA}" srcId="{2924631D-987F-4AC3-905B-B6DDE0B1D8E2}" destId="{8D761326-B2C3-4CC1-A1FA-FA9FE3557681}" srcOrd="3" destOrd="0" parTransId="{F50679A7-7D2F-40DF-9C4C-DE4A101755FF}" sibTransId="{55C3CCC9-603F-4226-8834-B4BE425D6E24}"/>
    <dgm:cxn modelId="{085C3C3A-2150-40B3-B0F3-3E41DD6BFB4B}" type="presOf" srcId="{9DA18CD6-8FFD-4B0C-B95D-6DF90C27FCD2}" destId="{FA22F807-3362-4C4E-A413-9C6E5D959A86}" srcOrd="0" destOrd="0" presId="urn:microsoft.com/office/officeart/2018/5/layout/IconCircleLabelList"/>
    <dgm:cxn modelId="{261ABF4B-57C0-436D-8232-0434F2E0A986}" type="presOf" srcId="{8D761326-B2C3-4CC1-A1FA-FA9FE3557681}" destId="{B0BA0F1B-100D-49DF-A754-7C94607D586B}" srcOrd="0" destOrd="0" presId="urn:microsoft.com/office/officeart/2018/5/layout/IconCircleLabelList"/>
    <dgm:cxn modelId="{8E63CD86-0A35-47A4-9C1D-341E66F38F54}" srcId="{2924631D-987F-4AC3-905B-B6DDE0B1D8E2}" destId="{4BAE58CD-1F22-4FA2-8560-1E6E0C5FF4A6}" srcOrd="5" destOrd="0" parTransId="{E2651ABF-7CB3-4CE0-AAB0-0C3FE2DD6F5E}" sibTransId="{F26F1900-A48C-40E9-A123-4B3B8AB509D2}"/>
    <dgm:cxn modelId="{35BED78F-F340-40AF-91A0-D0D3FB49387C}" srcId="{2924631D-987F-4AC3-905B-B6DDE0B1D8E2}" destId="{F4E7BE0D-4FEC-4DAB-AE78-72E941866F61}" srcOrd="4" destOrd="0" parTransId="{63E3799C-036E-4821-81AB-2C9328D4F15D}" sibTransId="{9D46B3A6-1F8D-4009-97CD-211317C999AA}"/>
    <dgm:cxn modelId="{C5C29BC2-99C2-4B2C-97BC-5C3E5905058D}" srcId="{2924631D-987F-4AC3-905B-B6DDE0B1D8E2}" destId="{9DA18CD6-8FFD-4B0C-B95D-6DF90C27FCD2}" srcOrd="2" destOrd="0" parTransId="{AA3B0119-3B7B-4021-A146-38E980C3455F}" sibTransId="{13E1B829-1FDD-4687-BECA-0BB5CA92AF28}"/>
    <dgm:cxn modelId="{11962CCB-48C7-4EEE-9026-6F2A648E5C0B}" type="presOf" srcId="{E3002F61-6F19-49BC-BBA5-C84A51837F79}" destId="{DEB85343-EFB3-4486-83E6-322ECFD8192A}" srcOrd="0" destOrd="0" presId="urn:microsoft.com/office/officeart/2018/5/layout/IconCircleLabelList"/>
    <dgm:cxn modelId="{6EDA2BE7-FC74-4049-AC22-391FD2C253EA}" type="presOf" srcId="{F4E7BE0D-4FEC-4DAB-AE78-72E941866F61}" destId="{0877EF04-3385-467E-84A8-437128F6C63F}" srcOrd="0" destOrd="0" presId="urn:microsoft.com/office/officeart/2018/5/layout/IconCircleLabelList"/>
    <dgm:cxn modelId="{C95FB1FF-C1D7-424B-BF56-63C3E058F46D}" type="presOf" srcId="{2924631D-987F-4AC3-905B-B6DDE0B1D8E2}" destId="{F66034E2-302D-49EA-BAD7-D5C6D7C4D3EE}" srcOrd="0" destOrd="0" presId="urn:microsoft.com/office/officeart/2018/5/layout/IconCircleLabelList"/>
    <dgm:cxn modelId="{89756A07-8341-4C69-A60C-50289CFA08E0}" type="presParOf" srcId="{F66034E2-302D-49EA-BAD7-D5C6D7C4D3EE}" destId="{7EB3CB31-7C1A-4398-B24C-980AC5A16EDB}" srcOrd="0" destOrd="0" presId="urn:microsoft.com/office/officeart/2018/5/layout/IconCircleLabelList"/>
    <dgm:cxn modelId="{59E07BAB-CF77-439B-A51D-FB871486C85E}" type="presParOf" srcId="{7EB3CB31-7C1A-4398-B24C-980AC5A16EDB}" destId="{6010CC79-7A54-43BC-B8AF-85F9BCABD352}" srcOrd="0" destOrd="0" presId="urn:microsoft.com/office/officeart/2018/5/layout/IconCircleLabelList"/>
    <dgm:cxn modelId="{EFF2B218-13EC-4278-97AC-D7A570910730}" type="presParOf" srcId="{7EB3CB31-7C1A-4398-B24C-980AC5A16EDB}" destId="{03766699-5B45-4B5C-BCC3-3B61E86D8682}" srcOrd="1" destOrd="0" presId="urn:microsoft.com/office/officeart/2018/5/layout/IconCircleLabelList"/>
    <dgm:cxn modelId="{868FD64E-9E02-4DFA-AAE2-E7527F7C5D61}" type="presParOf" srcId="{7EB3CB31-7C1A-4398-B24C-980AC5A16EDB}" destId="{0E0C01E5-C8A0-4A44-8840-7FA68D607205}" srcOrd="2" destOrd="0" presId="urn:microsoft.com/office/officeart/2018/5/layout/IconCircleLabelList"/>
    <dgm:cxn modelId="{B394B378-C5DE-4F75-A7A6-9C2EDE4D9803}" type="presParOf" srcId="{7EB3CB31-7C1A-4398-B24C-980AC5A16EDB}" destId="{DEB85343-EFB3-4486-83E6-322ECFD8192A}" srcOrd="3" destOrd="0" presId="urn:microsoft.com/office/officeart/2018/5/layout/IconCircleLabelList"/>
    <dgm:cxn modelId="{EFDF7B12-8BDE-4390-B01A-436433ABA6F2}" type="presParOf" srcId="{F66034E2-302D-49EA-BAD7-D5C6D7C4D3EE}" destId="{53351F60-1FDA-4A82-B5E5-9FEF69A12A32}" srcOrd="1" destOrd="0" presId="urn:microsoft.com/office/officeart/2018/5/layout/IconCircleLabelList"/>
    <dgm:cxn modelId="{2A0D5DE7-70CE-4821-8A65-5917BB5450DF}" type="presParOf" srcId="{F66034E2-302D-49EA-BAD7-D5C6D7C4D3EE}" destId="{61D77AFB-6436-497C-8399-5A5F811BA272}" srcOrd="2" destOrd="0" presId="urn:microsoft.com/office/officeart/2018/5/layout/IconCircleLabelList"/>
    <dgm:cxn modelId="{D6E05229-C10B-4ADA-9C45-60EAB2121098}" type="presParOf" srcId="{61D77AFB-6436-497C-8399-5A5F811BA272}" destId="{ED61C5D5-89CE-4B09-B122-96C92E19595B}" srcOrd="0" destOrd="0" presId="urn:microsoft.com/office/officeart/2018/5/layout/IconCircleLabelList"/>
    <dgm:cxn modelId="{E681D489-6565-4FE6-A81F-6C8B90BE2959}" type="presParOf" srcId="{61D77AFB-6436-497C-8399-5A5F811BA272}" destId="{DDB2E649-E6F7-4A31-A860-36E7A1E0DC24}" srcOrd="1" destOrd="0" presId="urn:microsoft.com/office/officeart/2018/5/layout/IconCircleLabelList"/>
    <dgm:cxn modelId="{6278150C-F5CE-42A9-86B3-47FBAEC11281}" type="presParOf" srcId="{61D77AFB-6436-497C-8399-5A5F811BA272}" destId="{800CFA9C-FB10-4717-B784-8B1A3C66D007}" srcOrd="2" destOrd="0" presId="urn:microsoft.com/office/officeart/2018/5/layout/IconCircleLabelList"/>
    <dgm:cxn modelId="{A775C27A-E2C0-484D-AA77-A6143048CAF1}" type="presParOf" srcId="{61D77AFB-6436-497C-8399-5A5F811BA272}" destId="{EF27C44F-0CFC-4BBB-99F0-1722C887AAEF}" srcOrd="3" destOrd="0" presId="urn:microsoft.com/office/officeart/2018/5/layout/IconCircleLabelList"/>
    <dgm:cxn modelId="{645879A9-B503-4D55-9101-3D36FEEC83EC}" type="presParOf" srcId="{F66034E2-302D-49EA-BAD7-D5C6D7C4D3EE}" destId="{75863422-1588-4419-9C02-5464169DAAD9}" srcOrd="3" destOrd="0" presId="urn:microsoft.com/office/officeart/2018/5/layout/IconCircleLabelList"/>
    <dgm:cxn modelId="{CF0A8DFD-DC06-4DA5-80FE-999DAA522716}" type="presParOf" srcId="{F66034E2-302D-49EA-BAD7-D5C6D7C4D3EE}" destId="{146409C7-89E3-4606-B120-3D25FABD74BF}" srcOrd="4" destOrd="0" presId="urn:microsoft.com/office/officeart/2018/5/layout/IconCircleLabelList"/>
    <dgm:cxn modelId="{78F8C10B-7E65-46B7-AF00-A9009ABB521F}" type="presParOf" srcId="{146409C7-89E3-4606-B120-3D25FABD74BF}" destId="{6BAC8D06-DA5E-46AF-A3A3-7D8EDC638F73}" srcOrd="0" destOrd="0" presId="urn:microsoft.com/office/officeart/2018/5/layout/IconCircleLabelList"/>
    <dgm:cxn modelId="{EA6D640E-49C0-4239-923E-6B5766658D2C}" type="presParOf" srcId="{146409C7-89E3-4606-B120-3D25FABD74BF}" destId="{55EA0F5C-CD05-437A-8918-A64A24F41A6E}" srcOrd="1" destOrd="0" presId="urn:microsoft.com/office/officeart/2018/5/layout/IconCircleLabelList"/>
    <dgm:cxn modelId="{A50D20FC-EAFB-40ED-8017-25DC0D08CDF4}" type="presParOf" srcId="{146409C7-89E3-4606-B120-3D25FABD74BF}" destId="{E254BF2C-81C3-4895-966E-CD91C85CBBE4}" srcOrd="2" destOrd="0" presId="urn:microsoft.com/office/officeart/2018/5/layout/IconCircleLabelList"/>
    <dgm:cxn modelId="{BC645DFD-D81C-49C6-AAD4-7CE4C24D3563}" type="presParOf" srcId="{146409C7-89E3-4606-B120-3D25FABD74BF}" destId="{FA22F807-3362-4C4E-A413-9C6E5D959A86}" srcOrd="3" destOrd="0" presId="urn:microsoft.com/office/officeart/2018/5/layout/IconCircleLabelList"/>
    <dgm:cxn modelId="{1538EC06-97D0-4AF2-9123-7C4FB1D7D32B}" type="presParOf" srcId="{F66034E2-302D-49EA-BAD7-D5C6D7C4D3EE}" destId="{0F3570A1-D8B2-4963-A597-508A31A08B53}" srcOrd="5" destOrd="0" presId="urn:microsoft.com/office/officeart/2018/5/layout/IconCircleLabelList"/>
    <dgm:cxn modelId="{F3E250B7-865E-4EC1-A7D1-4B2F6AD57526}" type="presParOf" srcId="{F66034E2-302D-49EA-BAD7-D5C6D7C4D3EE}" destId="{3EE4C14E-7A7D-4A44-AA53-20E2FC3F4FBD}" srcOrd="6" destOrd="0" presId="urn:microsoft.com/office/officeart/2018/5/layout/IconCircleLabelList"/>
    <dgm:cxn modelId="{3783402A-D372-42C0-A8D8-F8D94B69737E}" type="presParOf" srcId="{3EE4C14E-7A7D-4A44-AA53-20E2FC3F4FBD}" destId="{FB1452BF-1029-44C2-84FB-6C547C39374F}" srcOrd="0" destOrd="0" presId="urn:microsoft.com/office/officeart/2018/5/layout/IconCircleLabelList"/>
    <dgm:cxn modelId="{223DAF21-580B-418A-A36B-5C8D22CDAB02}" type="presParOf" srcId="{3EE4C14E-7A7D-4A44-AA53-20E2FC3F4FBD}" destId="{F98F7F4A-9CD8-4977-809A-F4EDDDBE0A49}" srcOrd="1" destOrd="0" presId="urn:microsoft.com/office/officeart/2018/5/layout/IconCircleLabelList"/>
    <dgm:cxn modelId="{CF9BCEB5-55BD-458B-BF47-4D1818C67C67}" type="presParOf" srcId="{3EE4C14E-7A7D-4A44-AA53-20E2FC3F4FBD}" destId="{3F0A1094-A7C9-49D2-AF6A-359D172E6306}" srcOrd="2" destOrd="0" presId="urn:microsoft.com/office/officeart/2018/5/layout/IconCircleLabelList"/>
    <dgm:cxn modelId="{2C5ED779-F8F2-44A1-A191-AC645B2F0AE0}" type="presParOf" srcId="{3EE4C14E-7A7D-4A44-AA53-20E2FC3F4FBD}" destId="{B0BA0F1B-100D-49DF-A754-7C94607D586B}" srcOrd="3" destOrd="0" presId="urn:microsoft.com/office/officeart/2018/5/layout/IconCircleLabelList"/>
    <dgm:cxn modelId="{99AAE69F-F44C-4579-AA87-5C45D1FA5334}" type="presParOf" srcId="{F66034E2-302D-49EA-BAD7-D5C6D7C4D3EE}" destId="{AAC85E4A-94C4-482B-BD2B-CA50C20A0320}" srcOrd="7" destOrd="0" presId="urn:microsoft.com/office/officeart/2018/5/layout/IconCircleLabelList"/>
    <dgm:cxn modelId="{CB7B64BA-F0BD-4B20-B979-E3D4A16D91B9}" type="presParOf" srcId="{F66034E2-302D-49EA-BAD7-D5C6D7C4D3EE}" destId="{149CA092-EB64-4E92-8255-177ADA78FA39}" srcOrd="8" destOrd="0" presId="urn:microsoft.com/office/officeart/2018/5/layout/IconCircleLabelList"/>
    <dgm:cxn modelId="{81E91BB2-C8AF-4DE3-B2C7-5E4774FF1CFE}" type="presParOf" srcId="{149CA092-EB64-4E92-8255-177ADA78FA39}" destId="{B85945A8-C7E5-4506-8ECE-2A1947750824}" srcOrd="0" destOrd="0" presId="urn:microsoft.com/office/officeart/2018/5/layout/IconCircleLabelList"/>
    <dgm:cxn modelId="{C4B18753-7185-4CDD-BA43-0DC7D793E082}" type="presParOf" srcId="{149CA092-EB64-4E92-8255-177ADA78FA39}" destId="{CF0AEC09-FFEA-4536-B9E6-5A244F964E2E}" srcOrd="1" destOrd="0" presId="urn:microsoft.com/office/officeart/2018/5/layout/IconCircleLabelList"/>
    <dgm:cxn modelId="{374F9CED-A520-4B69-ACBF-88180DB69B6C}" type="presParOf" srcId="{149CA092-EB64-4E92-8255-177ADA78FA39}" destId="{88C6E791-E204-4B4B-B8DF-7F3F909718DC}" srcOrd="2" destOrd="0" presId="urn:microsoft.com/office/officeart/2018/5/layout/IconCircleLabelList"/>
    <dgm:cxn modelId="{443737BE-C994-4450-9363-5998BAEFE89B}" type="presParOf" srcId="{149CA092-EB64-4E92-8255-177ADA78FA39}" destId="{0877EF04-3385-467E-84A8-437128F6C63F}" srcOrd="3" destOrd="0" presId="urn:microsoft.com/office/officeart/2018/5/layout/IconCircleLabelList"/>
    <dgm:cxn modelId="{7F055FF5-B782-443A-8D68-D3B62E92E0B7}" type="presParOf" srcId="{F66034E2-302D-49EA-BAD7-D5C6D7C4D3EE}" destId="{44ADB744-A201-416F-8317-FFAC5D136DA7}" srcOrd="9" destOrd="0" presId="urn:microsoft.com/office/officeart/2018/5/layout/IconCircleLabelList"/>
    <dgm:cxn modelId="{CCCF4EFF-5FD6-4007-A35B-126771613C2C}" type="presParOf" srcId="{F66034E2-302D-49EA-BAD7-D5C6D7C4D3EE}" destId="{947D179A-D0CE-46FC-91C4-3E3A6391612F}" srcOrd="10" destOrd="0" presId="urn:microsoft.com/office/officeart/2018/5/layout/IconCircleLabelList"/>
    <dgm:cxn modelId="{9839E43D-0875-4FA4-9BCC-69031AF7959C}" type="presParOf" srcId="{947D179A-D0CE-46FC-91C4-3E3A6391612F}" destId="{BD185FD9-F9A0-4283-8135-CB041902C2DC}" srcOrd="0" destOrd="0" presId="urn:microsoft.com/office/officeart/2018/5/layout/IconCircleLabelList"/>
    <dgm:cxn modelId="{AA1A49A5-6C6A-41D1-9E3B-2834A11A677F}" type="presParOf" srcId="{947D179A-D0CE-46FC-91C4-3E3A6391612F}" destId="{74B542A0-9206-4F34-AA00-FB031B208524}" srcOrd="1" destOrd="0" presId="urn:microsoft.com/office/officeart/2018/5/layout/IconCircleLabelList"/>
    <dgm:cxn modelId="{A1EB93F8-005C-4F51-86A6-6EA5F7AB97BD}" type="presParOf" srcId="{947D179A-D0CE-46FC-91C4-3E3A6391612F}" destId="{5044399A-8E98-4245-9821-2C50909D43C1}" srcOrd="2" destOrd="0" presId="urn:microsoft.com/office/officeart/2018/5/layout/IconCircleLabelList"/>
    <dgm:cxn modelId="{C2B01438-A554-4A9E-8BA8-9AA7C42D2BE2}" type="presParOf" srcId="{947D179A-D0CE-46FC-91C4-3E3A6391612F}" destId="{3966FF27-9150-40F1-8BDA-CB9302D344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B9219-A159-4E8F-BC55-05A4B51AA70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C66CEC-20CC-4EC1-B743-136554DF5360}">
      <dgm:prSet custT="1"/>
      <dgm:spPr/>
      <dgm:t>
        <a:bodyPr/>
        <a:lstStyle/>
        <a:p>
          <a:r>
            <a:rPr lang="en-GB" sz="2800" dirty="0"/>
            <a:t>We have come up with a concept whereby a digital companion acts as an intermediary for Christchurch Mansion and its exhibits</a:t>
          </a:r>
          <a:endParaRPr lang="en-US" sz="2800" dirty="0"/>
        </a:p>
      </dgm:t>
    </dgm:pt>
    <dgm:pt modelId="{E2E5AA28-73B1-4E07-9A46-75E538B8DE7E}" type="parTrans" cxnId="{1E7F2832-6300-4424-AB8A-E54C0A02E92B}">
      <dgm:prSet/>
      <dgm:spPr/>
      <dgm:t>
        <a:bodyPr/>
        <a:lstStyle/>
        <a:p>
          <a:endParaRPr lang="en-US"/>
        </a:p>
      </dgm:t>
    </dgm:pt>
    <dgm:pt modelId="{B4578F6C-86D3-4EC1-9B98-187FBED3E804}" type="sibTrans" cxnId="{1E7F2832-6300-4424-AB8A-E54C0A02E92B}">
      <dgm:prSet/>
      <dgm:spPr/>
      <dgm:t>
        <a:bodyPr/>
        <a:lstStyle/>
        <a:p>
          <a:endParaRPr lang="en-US"/>
        </a:p>
      </dgm:t>
    </dgm:pt>
    <dgm:pt modelId="{13E0BC1C-3B31-415C-B5A8-4B6D44F098A0}">
      <dgm:prSet custT="1"/>
      <dgm:spPr/>
      <dgm:t>
        <a:bodyPr/>
        <a:lstStyle/>
        <a:p>
          <a:r>
            <a:rPr lang="en-GB" sz="2800" dirty="0"/>
            <a:t>Felix </a:t>
          </a:r>
          <a:r>
            <a:rPr lang="en-GB" sz="2800" dirty="0" err="1"/>
            <a:t>Cobbold</a:t>
          </a:r>
          <a:r>
            <a:rPr lang="en-GB" sz="2800" dirty="0"/>
            <a:t>, the man who has gifted the Mansion to the town of Ipswich. Would be a fitting character to act as an intermediary because he is the reason why the Christchurch Mansion is a museum with us today.</a:t>
          </a:r>
          <a:br>
            <a:rPr lang="en-GB" sz="3200" dirty="0"/>
          </a:br>
          <a:r>
            <a:rPr lang="en-GB" sz="3200" dirty="0"/>
            <a:t> </a:t>
          </a:r>
          <a:endParaRPr lang="en-US" sz="3200" dirty="0"/>
        </a:p>
      </dgm:t>
    </dgm:pt>
    <dgm:pt modelId="{EF3379CA-25DA-42E9-B693-EF69DD551DE3}" type="parTrans" cxnId="{00B46C1C-2742-4ECE-95FB-F202E253F9A7}">
      <dgm:prSet/>
      <dgm:spPr/>
      <dgm:t>
        <a:bodyPr/>
        <a:lstStyle/>
        <a:p>
          <a:endParaRPr lang="en-US"/>
        </a:p>
      </dgm:t>
    </dgm:pt>
    <dgm:pt modelId="{62FD6B90-D37B-434D-A60D-5D339C4CF969}" type="sibTrans" cxnId="{00B46C1C-2742-4ECE-95FB-F202E253F9A7}">
      <dgm:prSet/>
      <dgm:spPr/>
      <dgm:t>
        <a:bodyPr/>
        <a:lstStyle/>
        <a:p>
          <a:endParaRPr lang="en-US"/>
        </a:p>
      </dgm:t>
    </dgm:pt>
    <dgm:pt modelId="{F631902B-A46E-4EF9-817F-84DE816A0469}">
      <dgm:prSet custT="1"/>
      <dgm:spPr/>
      <dgm:t>
        <a:bodyPr/>
        <a:lstStyle/>
        <a:p>
          <a:r>
            <a:rPr lang="en-GB" sz="2800" dirty="0"/>
            <a:t>Focus is on Empathy </a:t>
          </a:r>
          <a:endParaRPr lang="en-US" sz="2800" dirty="0"/>
        </a:p>
      </dgm:t>
    </dgm:pt>
    <dgm:pt modelId="{F8DCEE8E-6863-45E1-8C47-586B865D5B60}" type="parTrans" cxnId="{FE4A8F64-40A7-450A-BD89-62243756BE91}">
      <dgm:prSet/>
      <dgm:spPr/>
      <dgm:t>
        <a:bodyPr/>
        <a:lstStyle/>
        <a:p>
          <a:endParaRPr lang="en-US"/>
        </a:p>
      </dgm:t>
    </dgm:pt>
    <dgm:pt modelId="{BDCE0144-76E6-4265-AB89-5A6403AC6955}" type="sibTrans" cxnId="{FE4A8F64-40A7-450A-BD89-62243756BE91}">
      <dgm:prSet/>
      <dgm:spPr/>
      <dgm:t>
        <a:bodyPr/>
        <a:lstStyle/>
        <a:p>
          <a:endParaRPr lang="en-US"/>
        </a:p>
      </dgm:t>
    </dgm:pt>
    <dgm:pt modelId="{42FEC65E-FB80-477F-A2A2-9440B827AAC4}" type="pres">
      <dgm:prSet presAssocID="{17EB9219-A159-4E8F-BC55-05A4B51AA701}" presName="vert0" presStyleCnt="0">
        <dgm:presLayoutVars>
          <dgm:dir/>
          <dgm:animOne val="branch"/>
          <dgm:animLvl val="lvl"/>
        </dgm:presLayoutVars>
      </dgm:prSet>
      <dgm:spPr/>
    </dgm:pt>
    <dgm:pt modelId="{EF11756D-D370-49B2-9D40-EC2F7A4D2AE1}" type="pres">
      <dgm:prSet presAssocID="{CEC66CEC-20CC-4EC1-B743-136554DF5360}" presName="thickLine" presStyleLbl="alignNode1" presStyleIdx="0" presStyleCnt="3"/>
      <dgm:spPr/>
    </dgm:pt>
    <dgm:pt modelId="{2C89D251-807E-4948-97EA-EF3A35B9D9C9}" type="pres">
      <dgm:prSet presAssocID="{CEC66CEC-20CC-4EC1-B743-136554DF5360}" presName="horz1" presStyleCnt="0"/>
      <dgm:spPr/>
    </dgm:pt>
    <dgm:pt modelId="{71DB4E35-65A9-44E2-A2DA-A944191815D5}" type="pres">
      <dgm:prSet presAssocID="{CEC66CEC-20CC-4EC1-B743-136554DF5360}" presName="tx1" presStyleLbl="revTx" presStyleIdx="0" presStyleCnt="3"/>
      <dgm:spPr/>
    </dgm:pt>
    <dgm:pt modelId="{58423B87-C52B-4A02-BB43-1DD7A89A9633}" type="pres">
      <dgm:prSet presAssocID="{CEC66CEC-20CC-4EC1-B743-136554DF5360}" presName="vert1" presStyleCnt="0"/>
      <dgm:spPr/>
    </dgm:pt>
    <dgm:pt modelId="{9E27560E-07D6-4C90-B6EF-43F1195D1258}" type="pres">
      <dgm:prSet presAssocID="{13E0BC1C-3B31-415C-B5A8-4B6D44F098A0}" presName="thickLine" presStyleLbl="alignNode1" presStyleIdx="1" presStyleCnt="3"/>
      <dgm:spPr/>
    </dgm:pt>
    <dgm:pt modelId="{DC5EAA47-AC2B-4361-B32B-FBED541EE055}" type="pres">
      <dgm:prSet presAssocID="{13E0BC1C-3B31-415C-B5A8-4B6D44F098A0}" presName="horz1" presStyleCnt="0"/>
      <dgm:spPr/>
    </dgm:pt>
    <dgm:pt modelId="{3529A9E6-B142-4501-9E05-66073A49C275}" type="pres">
      <dgm:prSet presAssocID="{13E0BC1C-3B31-415C-B5A8-4B6D44F098A0}" presName="tx1" presStyleLbl="revTx" presStyleIdx="1" presStyleCnt="3" custScaleY="159892"/>
      <dgm:spPr/>
    </dgm:pt>
    <dgm:pt modelId="{2C329A61-5752-47AD-B250-11C253B4568A}" type="pres">
      <dgm:prSet presAssocID="{13E0BC1C-3B31-415C-B5A8-4B6D44F098A0}" presName="vert1" presStyleCnt="0"/>
      <dgm:spPr/>
    </dgm:pt>
    <dgm:pt modelId="{A8649C97-353F-4B2E-AD06-88FBEF753773}" type="pres">
      <dgm:prSet presAssocID="{F631902B-A46E-4EF9-817F-84DE816A0469}" presName="thickLine" presStyleLbl="alignNode1" presStyleIdx="2" presStyleCnt="3"/>
      <dgm:spPr/>
    </dgm:pt>
    <dgm:pt modelId="{BA1A5F77-3457-4592-A035-C5F44E9ACEFA}" type="pres">
      <dgm:prSet presAssocID="{F631902B-A46E-4EF9-817F-84DE816A0469}" presName="horz1" presStyleCnt="0"/>
      <dgm:spPr/>
    </dgm:pt>
    <dgm:pt modelId="{0EAA3DEA-53A4-4F95-B960-D8F2C7531FAB}" type="pres">
      <dgm:prSet presAssocID="{F631902B-A46E-4EF9-817F-84DE816A0469}" presName="tx1" presStyleLbl="revTx" presStyleIdx="2" presStyleCnt="3" custScaleY="136779"/>
      <dgm:spPr/>
    </dgm:pt>
    <dgm:pt modelId="{2AF5E25A-34BB-4D70-98DF-0F26545E2795}" type="pres">
      <dgm:prSet presAssocID="{F631902B-A46E-4EF9-817F-84DE816A0469}" presName="vert1" presStyleCnt="0"/>
      <dgm:spPr/>
    </dgm:pt>
  </dgm:ptLst>
  <dgm:cxnLst>
    <dgm:cxn modelId="{00B46C1C-2742-4ECE-95FB-F202E253F9A7}" srcId="{17EB9219-A159-4E8F-BC55-05A4B51AA701}" destId="{13E0BC1C-3B31-415C-B5A8-4B6D44F098A0}" srcOrd="1" destOrd="0" parTransId="{EF3379CA-25DA-42E9-B693-EF69DD551DE3}" sibTransId="{62FD6B90-D37B-434D-A60D-5D339C4CF969}"/>
    <dgm:cxn modelId="{817A5830-E176-4186-B51E-ED1EF4A0A332}" type="presOf" srcId="{17EB9219-A159-4E8F-BC55-05A4B51AA701}" destId="{42FEC65E-FB80-477F-A2A2-9440B827AAC4}" srcOrd="0" destOrd="0" presId="urn:microsoft.com/office/officeart/2008/layout/LinedList"/>
    <dgm:cxn modelId="{1E7F2832-6300-4424-AB8A-E54C0A02E92B}" srcId="{17EB9219-A159-4E8F-BC55-05A4B51AA701}" destId="{CEC66CEC-20CC-4EC1-B743-136554DF5360}" srcOrd="0" destOrd="0" parTransId="{E2E5AA28-73B1-4E07-9A46-75E538B8DE7E}" sibTransId="{B4578F6C-86D3-4EC1-9B98-187FBED3E804}"/>
    <dgm:cxn modelId="{FE4A8F64-40A7-450A-BD89-62243756BE91}" srcId="{17EB9219-A159-4E8F-BC55-05A4B51AA701}" destId="{F631902B-A46E-4EF9-817F-84DE816A0469}" srcOrd="2" destOrd="0" parTransId="{F8DCEE8E-6863-45E1-8C47-586B865D5B60}" sibTransId="{BDCE0144-76E6-4265-AB89-5A6403AC6955}"/>
    <dgm:cxn modelId="{26F61DAD-535E-4532-B9DC-20C1A8D0F6A7}" type="presOf" srcId="{13E0BC1C-3B31-415C-B5A8-4B6D44F098A0}" destId="{3529A9E6-B142-4501-9E05-66073A49C275}" srcOrd="0" destOrd="0" presId="urn:microsoft.com/office/officeart/2008/layout/LinedList"/>
    <dgm:cxn modelId="{D1A967B8-883A-41AD-894A-7809457D98E4}" type="presOf" srcId="{F631902B-A46E-4EF9-817F-84DE816A0469}" destId="{0EAA3DEA-53A4-4F95-B960-D8F2C7531FAB}" srcOrd="0" destOrd="0" presId="urn:microsoft.com/office/officeart/2008/layout/LinedList"/>
    <dgm:cxn modelId="{766180E0-B680-4F13-84B1-D333F84AD286}" type="presOf" srcId="{CEC66CEC-20CC-4EC1-B743-136554DF5360}" destId="{71DB4E35-65A9-44E2-A2DA-A944191815D5}" srcOrd="0" destOrd="0" presId="urn:microsoft.com/office/officeart/2008/layout/LinedList"/>
    <dgm:cxn modelId="{1B1CF80E-2E4C-46D2-80BA-B305E4993C61}" type="presParOf" srcId="{42FEC65E-FB80-477F-A2A2-9440B827AAC4}" destId="{EF11756D-D370-49B2-9D40-EC2F7A4D2AE1}" srcOrd="0" destOrd="0" presId="urn:microsoft.com/office/officeart/2008/layout/LinedList"/>
    <dgm:cxn modelId="{29D4B31A-332A-40D5-BC77-58AC5ED9A17C}" type="presParOf" srcId="{42FEC65E-FB80-477F-A2A2-9440B827AAC4}" destId="{2C89D251-807E-4948-97EA-EF3A35B9D9C9}" srcOrd="1" destOrd="0" presId="urn:microsoft.com/office/officeart/2008/layout/LinedList"/>
    <dgm:cxn modelId="{CE617C34-8D3F-43C8-AB02-8210232A6610}" type="presParOf" srcId="{2C89D251-807E-4948-97EA-EF3A35B9D9C9}" destId="{71DB4E35-65A9-44E2-A2DA-A944191815D5}" srcOrd="0" destOrd="0" presId="urn:microsoft.com/office/officeart/2008/layout/LinedList"/>
    <dgm:cxn modelId="{E158D897-E7C4-4F04-9318-86E6FC5A3E46}" type="presParOf" srcId="{2C89D251-807E-4948-97EA-EF3A35B9D9C9}" destId="{58423B87-C52B-4A02-BB43-1DD7A89A9633}" srcOrd="1" destOrd="0" presId="urn:microsoft.com/office/officeart/2008/layout/LinedList"/>
    <dgm:cxn modelId="{ACAC5D78-E4EB-4045-8940-6D9A34836E7D}" type="presParOf" srcId="{42FEC65E-FB80-477F-A2A2-9440B827AAC4}" destId="{9E27560E-07D6-4C90-B6EF-43F1195D1258}" srcOrd="2" destOrd="0" presId="urn:microsoft.com/office/officeart/2008/layout/LinedList"/>
    <dgm:cxn modelId="{C5D1C063-F191-4B87-A392-654F7D6D31C0}" type="presParOf" srcId="{42FEC65E-FB80-477F-A2A2-9440B827AAC4}" destId="{DC5EAA47-AC2B-4361-B32B-FBED541EE055}" srcOrd="3" destOrd="0" presId="urn:microsoft.com/office/officeart/2008/layout/LinedList"/>
    <dgm:cxn modelId="{CDB70689-3042-4059-A96F-CCE45B91FD53}" type="presParOf" srcId="{DC5EAA47-AC2B-4361-B32B-FBED541EE055}" destId="{3529A9E6-B142-4501-9E05-66073A49C275}" srcOrd="0" destOrd="0" presId="urn:microsoft.com/office/officeart/2008/layout/LinedList"/>
    <dgm:cxn modelId="{E739D954-9BF7-4CE3-83DA-88C8DE47F972}" type="presParOf" srcId="{DC5EAA47-AC2B-4361-B32B-FBED541EE055}" destId="{2C329A61-5752-47AD-B250-11C253B4568A}" srcOrd="1" destOrd="0" presId="urn:microsoft.com/office/officeart/2008/layout/LinedList"/>
    <dgm:cxn modelId="{9DD508E8-1E90-41CD-8D96-9591603F88C5}" type="presParOf" srcId="{42FEC65E-FB80-477F-A2A2-9440B827AAC4}" destId="{A8649C97-353F-4B2E-AD06-88FBEF753773}" srcOrd="4" destOrd="0" presId="urn:microsoft.com/office/officeart/2008/layout/LinedList"/>
    <dgm:cxn modelId="{25B6087B-E8DF-4648-947E-960F776AFC54}" type="presParOf" srcId="{42FEC65E-FB80-477F-A2A2-9440B827AAC4}" destId="{BA1A5F77-3457-4592-A035-C5F44E9ACEFA}" srcOrd="5" destOrd="0" presId="urn:microsoft.com/office/officeart/2008/layout/LinedList"/>
    <dgm:cxn modelId="{9B26F3D1-72BA-4F7C-855D-5F3F40990D2D}" type="presParOf" srcId="{BA1A5F77-3457-4592-A035-C5F44E9ACEFA}" destId="{0EAA3DEA-53A4-4F95-B960-D8F2C7531FAB}" srcOrd="0" destOrd="0" presId="urn:microsoft.com/office/officeart/2008/layout/LinedList"/>
    <dgm:cxn modelId="{BB25C242-2A97-4842-BAED-19256F9A86EC}" type="presParOf" srcId="{BA1A5F77-3457-4592-A035-C5F44E9ACEFA}" destId="{2AF5E25A-34BB-4D70-98DF-0F26545E27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F23F14-310E-4196-A84A-83D0937509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ACB737-7E26-4B35-898D-C097681FAADF}">
      <dgm:prSet custT="1"/>
      <dgm:spPr/>
      <dgm:t>
        <a:bodyPr/>
        <a:lstStyle/>
        <a:p>
          <a:r>
            <a:rPr lang="en-GB" sz="2800" dirty="0"/>
            <a:t>The concept is an app which provides a framework of which visitors can engage with the myriad history of the mansion. </a:t>
          </a:r>
          <a:endParaRPr lang="en-US" sz="2800" dirty="0"/>
        </a:p>
      </dgm:t>
    </dgm:pt>
    <dgm:pt modelId="{317C7F6D-D990-4BC4-94A1-A84D4C9FC19F}" type="parTrans" cxnId="{51EB671A-7FA3-49D5-A74B-B7664BF3F013}">
      <dgm:prSet/>
      <dgm:spPr/>
      <dgm:t>
        <a:bodyPr/>
        <a:lstStyle/>
        <a:p>
          <a:endParaRPr lang="en-US"/>
        </a:p>
      </dgm:t>
    </dgm:pt>
    <dgm:pt modelId="{D4C4D77E-AD20-453F-8420-A369A0B2B704}" type="sibTrans" cxnId="{51EB671A-7FA3-49D5-A74B-B7664BF3F013}">
      <dgm:prSet/>
      <dgm:spPr/>
      <dgm:t>
        <a:bodyPr/>
        <a:lstStyle/>
        <a:p>
          <a:endParaRPr lang="en-US"/>
        </a:p>
      </dgm:t>
    </dgm:pt>
    <dgm:pt modelId="{E755CD70-E7AF-4DAD-A165-00C557960A59}">
      <dgm:prSet custT="1"/>
      <dgm:spPr/>
      <dgm:t>
        <a:bodyPr/>
        <a:lstStyle/>
        <a:p>
          <a:r>
            <a:rPr lang="en-GB" sz="2800" dirty="0"/>
            <a:t>This will either be provided as an app on the iPad provided or an offline app on Android, so visitors can download on their mobile device.</a:t>
          </a:r>
          <a:endParaRPr lang="en-US" sz="2800" dirty="0"/>
        </a:p>
      </dgm:t>
    </dgm:pt>
    <dgm:pt modelId="{43DE8B08-A97F-4387-9C5D-75CFDE0E50D5}" type="parTrans" cxnId="{A10561F0-0C29-4224-B66B-7D1648EF0A62}">
      <dgm:prSet/>
      <dgm:spPr/>
      <dgm:t>
        <a:bodyPr/>
        <a:lstStyle/>
        <a:p>
          <a:endParaRPr lang="en-US"/>
        </a:p>
      </dgm:t>
    </dgm:pt>
    <dgm:pt modelId="{7FDF880A-6459-4F84-936F-AD7F0A26CA34}" type="sibTrans" cxnId="{A10561F0-0C29-4224-B66B-7D1648EF0A62}">
      <dgm:prSet/>
      <dgm:spPr/>
      <dgm:t>
        <a:bodyPr/>
        <a:lstStyle/>
        <a:p>
          <a:endParaRPr lang="en-US"/>
        </a:p>
      </dgm:t>
    </dgm:pt>
    <dgm:pt modelId="{0DC46E20-87A0-4FF8-8948-0F7DAF9268CA}" type="pres">
      <dgm:prSet presAssocID="{9FF23F14-310E-4196-A84A-83D0937509B1}" presName="root" presStyleCnt="0">
        <dgm:presLayoutVars>
          <dgm:dir/>
          <dgm:resizeHandles val="exact"/>
        </dgm:presLayoutVars>
      </dgm:prSet>
      <dgm:spPr/>
    </dgm:pt>
    <dgm:pt modelId="{848BD35A-838B-4BA8-8A3E-9DDFDD65E145}" type="pres">
      <dgm:prSet presAssocID="{D7ACB737-7E26-4B35-898D-C097681FAADF}" presName="compNode" presStyleCnt="0"/>
      <dgm:spPr/>
    </dgm:pt>
    <dgm:pt modelId="{77CEFCF8-6097-4FC6-8B80-4058BB7FCA54}" type="pres">
      <dgm:prSet presAssocID="{D7ACB737-7E26-4B35-898D-C097681FAADF}" presName="bgRect" presStyleLbl="bgShp" presStyleIdx="0" presStyleCnt="2"/>
      <dgm:spPr/>
    </dgm:pt>
    <dgm:pt modelId="{4A0278A2-BB63-4F62-BDE5-182F3375C321}" type="pres">
      <dgm:prSet presAssocID="{D7ACB737-7E26-4B35-898D-C097681FA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645BCAF-2A41-44B8-B8EE-90AE2097D828}" type="pres">
      <dgm:prSet presAssocID="{D7ACB737-7E26-4B35-898D-C097681FAADF}" presName="spaceRect" presStyleCnt="0"/>
      <dgm:spPr/>
    </dgm:pt>
    <dgm:pt modelId="{D9195F10-65F4-4140-8382-F133169FD748}" type="pres">
      <dgm:prSet presAssocID="{D7ACB737-7E26-4B35-898D-C097681FAADF}" presName="parTx" presStyleLbl="revTx" presStyleIdx="0" presStyleCnt="2">
        <dgm:presLayoutVars>
          <dgm:chMax val="0"/>
          <dgm:chPref val="0"/>
        </dgm:presLayoutVars>
      </dgm:prSet>
      <dgm:spPr/>
    </dgm:pt>
    <dgm:pt modelId="{0F2FCFE5-FBD2-4D35-B587-590F263EC9AE}" type="pres">
      <dgm:prSet presAssocID="{D4C4D77E-AD20-453F-8420-A369A0B2B704}" presName="sibTrans" presStyleCnt="0"/>
      <dgm:spPr/>
    </dgm:pt>
    <dgm:pt modelId="{568DE01A-0C3A-4B95-BDE8-0C232FFBAFA0}" type="pres">
      <dgm:prSet presAssocID="{E755CD70-E7AF-4DAD-A165-00C557960A59}" presName="compNode" presStyleCnt="0"/>
      <dgm:spPr/>
    </dgm:pt>
    <dgm:pt modelId="{8B9AFB1E-E561-4CA7-A869-514B068AD746}" type="pres">
      <dgm:prSet presAssocID="{E755CD70-E7AF-4DAD-A165-00C557960A59}" presName="bgRect" presStyleLbl="bgShp" presStyleIdx="1" presStyleCnt="2"/>
      <dgm:spPr/>
    </dgm:pt>
    <dgm:pt modelId="{FC7B47F7-77F1-4441-A274-0DD4977D3A9F}" type="pres">
      <dgm:prSet presAssocID="{E755CD70-E7AF-4DAD-A165-00C557960A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000E24-A7F9-42E5-8899-09A3807B8E2D}" type="pres">
      <dgm:prSet presAssocID="{E755CD70-E7AF-4DAD-A165-00C557960A59}" presName="spaceRect" presStyleCnt="0"/>
      <dgm:spPr/>
    </dgm:pt>
    <dgm:pt modelId="{F69FAB4E-F318-42C3-8959-1879DEFA5B7B}" type="pres">
      <dgm:prSet presAssocID="{E755CD70-E7AF-4DAD-A165-00C557960A5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7B260F-9B7F-45F1-9625-89AA569FD490}" type="presOf" srcId="{E755CD70-E7AF-4DAD-A165-00C557960A59}" destId="{F69FAB4E-F318-42C3-8959-1879DEFA5B7B}" srcOrd="0" destOrd="0" presId="urn:microsoft.com/office/officeart/2018/2/layout/IconVerticalSolidList"/>
    <dgm:cxn modelId="{51EB671A-7FA3-49D5-A74B-B7664BF3F013}" srcId="{9FF23F14-310E-4196-A84A-83D0937509B1}" destId="{D7ACB737-7E26-4B35-898D-C097681FAADF}" srcOrd="0" destOrd="0" parTransId="{317C7F6D-D990-4BC4-94A1-A84D4C9FC19F}" sibTransId="{D4C4D77E-AD20-453F-8420-A369A0B2B704}"/>
    <dgm:cxn modelId="{92F3CE31-8DF9-4595-85DD-79B63D6E1073}" type="presOf" srcId="{9FF23F14-310E-4196-A84A-83D0937509B1}" destId="{0DC46E20-87A0-4FF8-8948-0F7DAF9268CA}" srcOrd="0" destOrd="0" presId="urn:microsoft.com/office/officeart/2018/2/layout/IconVerticalSolidList"/>
    <dgm:cxn modelId="{C72773AF-2B2F-40D2-B2E2-EAFF5BCC627B}" type="presOf" srcId="{D7ACB737-7E26-4B35-898D-C097681FAADF}" destId="{D9195F10-65F4-4140-8382-F133169FD748}" srcOrd="0" destOrd="0" presId="urn:microsoft.com/office/officeart/2018/2/layout/IconVerticalSolidList"/>
    <dgm:cxn modelId="{A10561F0-0C29-4224-B66B-7D1648EF0A62}" srcId="{9FF23F14-310E-4196-A84A-83D0937509B1}" destId="{E755CD70-E7AF-4DAD-A165-00C557960A59}" srcOrd="1" destOrd="0" parTransId="{43DE8B08-A97F-4387-9C5D-75CFDE0E50D5}" sibTransId="{7FDF880A-6459-4F84-936F-AD7F0A26CA34}"/>
    <dgm:cxn modelId="{45CFD079-E5C2-4751-BA37-F0365AEB07F9}" type="presParOf" srcId="{0DC46E20-87A0-4FF8-8948-0F7DAF9268CA}" destId="{848BD35A-838B-4BA8-8A3E-9DDFDD65E145}" srcOrd="0" destOrd="0" presId="urn:microsoft.com/office/officeart/2018/2/layout/IconVerticalSolidList"/>
    <dgm:cxn modelId="{F52A20BA-D4DE-4665-AB94-24CD75E13224}" type="presParOf" srcId="{848BD35A-838B-4BA8-8A3E-9DDFDD65E145}" destId="{77CEFCF8-6097-4FC6-8B80-4058BB7FCA54}" srcOrd="0" destOrd="0" presId="urn:microsoft.com/office/officeart/2018/2/layout/IconVerticalSolidList"/>
    <dgm:cxn modelId="{6539ECF3-1B61-47E2-9671-D4A4BC24E6FA}" type="presParOf" srcId="{848BD35A-838B-4BA8-8A3E-9DDFDD65E145}" destId="{4A0278A2-BB63-4F62-BDE5-182F3375C321}" srcOrd="1" destOrd="0" presId="urn:microsoft.com/office/officeart/2018/2/layout/IconVerticalSolidList"/>
    <dgm:cxn modelId="{E71B4135-A88B-46DD-8602-70F9C2B779FE}" type="presParOf" srcId="{848BD35A-838B-4BA8-8A3E-9DDFDD65E145}" destId="{6645BCAF-2A41-44B8-B8EE-90AE2097D828}" srcOrd="2" destOrd="0" presId="urn:microsoft.com/office/officeart/2018/2/layout/IconVerticalSolidList"/>
    <dgm:cxn modelId="{F325DA55-D515-492E-8B05-23D294C8F273}" type="presParOf" srcId="{848BD35A-838B-4BA8-8A3E-9DDFDD65E145}" destId="{D9195F10-65F4-4140-8382-F133169FD748}" srcOrd="3" destOrd="0" presId="urn:microsoft.com/office/officeart/2018/2/layout/IconVerticalSolidList"/>
    <dgm:cxn modelId="{035883DB-499E-4E2E-B218-B7FBB092A27F}" type="presParOf" srcId="{0DC46E20-87A0-4FF8-8948-0F7DAF9268CA}" destId="{0F2FCFE5-FBD2-4D35-B587-590F263EC9AE}" srcOrd="1" destOrd="0" presId="urn:microsoft.com/office/officeart/2018/2/layout/IconVerticalSolidList"/>
    <dgm:cxn modelId="{C274B4B9-8A47-4121-8E5B-3C760A1C2E02}" type="presParOf" srcId="{0DC46E20-87A0-4FF8-8948-0F7DAF9268CA}" destId="{568DE01A-0C3A-4B95-BDE8-0C232FFBAFA0}" srcOrd="2" destOrd="0" presId="urn:microsoft.com/office/officeart/2018/2/layout/IconVerticalSolidList"/>
    <dgm:cxn modelId="{955E4C5F-B2E8-4D75-AE2C-0532E058D1F1}" type="presParOf" srcId="{568DE01A-0C3A-4B95-BDE8-0C232FFBAFA0}" destId="{8B9AFB1E-E561-4CA7-A869-514B068AD746}" srcOrd="0" destOrd="0" presId="urn:microsoft.com/office/officeart/2018/2/layout/IconVerticalSolidList"/>
    <dgm:cxn modelId="{89DF785E-CEF0-40A2-B94F-0F74D4CC4C64}" type="presParOf" srcId="{568DE01A-0C3A-4B95-BDE8-0C232FFBAFA0}" destId="{FC7B47F7-77F1-4441-A274-0DD4977D3A9F}" srcOrd="1" destOrd="0" presId="urn:microsoft.com/office/officeart/2018/2/layout/IconVerticalSolidList"/>
    <dgm:cxn modelId="{038268B5-CBA3-41CE-B420-AF830917E03B}" type="presParOf" srcId="{568DE01A-0C3A-4B95-BDE8-0C232FFBAFA0}" destId="{CC000E24-A7F9-42E5-8899-09A3807B8E2D}" srcOrd="2" destOrd="0" presId="urn:microsoft.com/office/officeart/2018/2/layout/IconVerticalSolidList"/>
    <dgm:cxn modelId="{036857AF-6CC6-4235-AF0E-4C171AE72C88}" type="presParOf" srcId="{568DE01A-0C3A-4B95-BDE8-0C232FFBAFA0}" destId="{F69FAB4E-F318-42C3-8959-1879DEFA5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2DEDD-E50D-48EC-93AE-40E2737A4D33}">
      <dsp:nvSpPr>
        <dsp:cNvPr id="0" name=""/>
        <dsp:cNvSpPr/>
      </dsp:nvSpPr>
      <dsp:spPr>
        <a:xfrm>
          <a:off x="0" y="3583"/>
          <a:ext cx="9618133" cy="1180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1ABCA-BFC9-4965-97CA-BC01557CF22B}">
      <dsp:nvSpPr>
        <dsp:cNvPr id="0" name=""/>
        <dsp:cNvSpPr/>
      </dsp:nvSpPr>
      <dsp:spPr>
        <a:xfrm>
          <a:off x="357203" y="269272"/>
          <a:ext cx="650095" cy="649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4D6D3-81FB-41E1-ADF7-8D24A7DAC9FB}">
      <dsp:nvSpPr>
        <dsp:cNvPr id="0" name=""/>
        <dsp:cNvSpPr/>
      </dsp:nvSpPr>
      <dsp:spPr>
        <a:xfrm>
          <a:off x="1364502" y="3583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aim of this project is to explore how games can enrich a museum experience</a:t>
          </a:r>
          <a:br>
            <a:rPr lang="en-GB" sz="2300" kern="1200" dirty="0"/>
          </a:br>
          <a:endParaRPr lang="en-US" sz="2300" kern="1200" dirty="0"/>
        </a:p>
      </dsp:txBody>
      <dsp:txXfrm>
        <a:off x="1364502" y="3583"/>
        <a:ext cx="8163583" cy="1181991"/>
      </dsp:txXfrm>
    </dsp:sp>
    <dsp:sp modelId="{32074B2E-A2D9-4976-9D7F-4930C33A038E}">
      <dsp:nvSpPr>
        <dsp:cNvPr id="0" name=""/>
        <dsp:cNvSpPr/>
      </dsp:nvSpPr>
      <dsp:spPr>
        <a:xfrm>
          <a:off x="0" y="1455745"/>
          <a:ext cx="9618133" cy="11808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3BD65-6BC3-46F8-AB1E-767BF0603CD8}">
      <dsp:nvSpPr>
        <dsp:cNvPr id="0" name=""/>
        <dsp:cNvSpPr/>
      </dsp:nvSpPr>
      <dsp:spPr>
        <a:xfrm>
          <a:off x="357203" y="1721433"/>
          <a:ext cx="650095" cy="649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04B50-0316-47CB-88DF-D685C8A84123}">
      <dsp:nvSpPr>
        <dsp:cNvPr id="0" name=""/>
        <dsp:cNvSpPr/>
      </dsp:nvSpPr>
      <dsp:spPr>
        <a:xfrm>
          <a:off x="1364502" y="1455745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exhibition is targeted at young people </a:t>
          </a:r>
          <a:br>
            <a:rPr lang="en-GB" sz="2800" kern="1200" dirty="0"/>
          </a:br>
          <a:r>
            <a:rPr lang="en-GB" sz="2800" kern="1200" dirty="0"/>
            <a:t>(14-25yrs) and families </a:t>
          </a:r>
          <a:br>
            <a:rPr lang="en-GB" sz="2800" kern="1200" dirty="0"/>
          </a:br>
          <a:endParaRPr lang="en-US" sz="2800" kern="1200" dirty="0"/>
        </a:p>
      </dsp:txBody>
      <dsp:txXfrm>
        <a:off x="1364502" y="1455745"/>
        <a:ext cx="8163583" cy="1181991"/>
      </dsp:txXfrm>
    </dsp:sp>
    <dsp:sp modelId="{9C13CFD7-75FB-41FD-B378-02C493229458}">
      <dsp:nvSpPr>
        <dsp:cNvPr id="0" name=""/>
        <dsp:cNvSpPr/>
      </dsp:nvSpPr>
      <dsp:spPr>
        <a:xfrm>
          <a:off x="0" y="2907906"/>
          <a:ext cx="9618133" cy="1180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22F2A-31AB-42EC-8DA2-5D496715F1C9}">
      <dsp:nvSpPr>
        <dsp:cNvPr id="0" name=""/>
        <dsp:cNvSpPr/>
      </dsp:nvSpPr>
      <dsp:spPr>
        <a:xfrm>
          <a:off x="357203" y="3130340"/>
          <a:ext cx="650095" cy="649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F23C3-7626-409B-AB7F-E02FC808F8FF}">
      <dsp:nvSpPr>
        <dsp:cNvPr id="0" name=""/>
        <dsp:cNvSpPr/>
      </dsp:nvSpPr>
      <dsp:spPr>
        <a:xfrm>
          <a:off x="1364502" y="2907906"/>
          <a:ext cx="8163583" cy="118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94" tIns="125094" rIns="125094" bIns="12509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aim to provoke conversations between visitors and make people think a little bit more on the stories that are told. </a:t>
          </a:r>
          <a:endParaRPr lang="en-US" sz="2800" kern="1200" dirty="0"/>
        </a:p>
      </dsp:txBody>
      <dsp:txXfrm>
        <a:off x="1364502" y="2907906"/>
        <a:ext cx="8163583" cy="118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0CC79-7A54-43BC-B8AF-85F9BCABD352}">
      <dsp:nvSpPr>
        <dsp:cNvPr id="0" name=""/>
        <dsp:cNvSpPr/>
      </dsp:nvSpPr>
      <dsp:spPr>
        <a:xfrm>
          <a:off x="328609" y="1184775"/>
          <a:ext cx="1021869" cy="10218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66699-5B45-4B5C-BCC3-3B61E86D8682}">
      <dsp:nvSpPr>
        <dsp:cNvPr id="0" name=""/>
        <dsp:cNvSpPr/>
      </dsp:nvSpPr>
      <dsp:spPr>
        <a:xfrm>
          <a:off x="546385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85343-EFB3-4486-83E6-322ECFD8192A}">
      <dsp:nvSpPr>
        <dsp:cNvPr id="0" name=""/>
        <dsp:cNvSpPr/>
      </dsp:nvSpPr>
      <dsp:spPr>
        <a:xfrm>
          <a:off x="52202" y="2680466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 enjoyment of the collections</a:t>
          </a:r>
          <a:endParaRPr lang="en-US" sz="1600" kern="1200" dirty="0"/>
        </a:p>
      </dsp:txBody>
      <dsp:txXfrm>
        <a:off x="52202" y="2680466"/>
        <a:ext cx="1675195" cy="1193576"/>
      </dsp:txXfrm>
    </dsp:sp>
    <dsp:sp modelId="{ED61C5D5-89CE-4B09-B122-96C92E19595B}">
      <dsp:nvSpPr>
        <dsp:cNvPr id="0" name=""/>
        <dsp:cNvSpPr/>
      </dsp:nvSpPr>
      <dsp:spPr>
        <a:xfrm>
          <a:off x="2296964" y="1184775"/>
          <a:ext cx="1021869" cy="10218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2E649-E6F7-4A31-A860-36E7A1E0DC24}">
      <dsp:nvSpPr>
        <dsp:cNvPr id="0" name=""/>
        <dsp:cNvSpPr/>
      </dsp:nvSpPr>
      <dsp:spPr>
        <a:xfrm>
          <a:off x="2514739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7C44F-0CFC-4BBB-99F0-1722C887AAEF}">
      <dsp:nvSpPr>
        <dsp:cNvPr id="0" name=""/>
        <dsp:cNvSpPr/>
      </dsp:nvSpPr>
      <dsp:spPr>
        <a:xfrm>
          <a:off x="1970301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Increases engagement with the objects and </a:t>
          </a:r>
          <a:br>
            <a:rPr lang="en-GB" sz="1600" b="1" kern="1200" dirty="0"/>
          </a:br>
          <a:r>
            <a:rPr lang="en-GB" sz="1600" b="1" kern="1200" dirty="0"/>
            <a:t>themes of the exhibition</a:t>
          </a:r>
          <a:endParaRPr lang="en-US" sz="1600" kern="1200" dirty="0"/>
        </a:p>
      </dsp:txBody>
      <dsp:txXfrm>
        <a:off x="1970301" y="2524931"/>
        <a:ext cx="1675195" cy="1193576"/>
      </dsp:txXfrm>
    </dsp:sp>
    <dsp:sp modelId="{6BAC8D06-DA5E-46AF-A3A3-7D8EDC638F73}">
      <dsp:nvSpPr>
        <dsp:cNvPr id="0" name=""/>
        <dsp:cNvSpPr/>
      </dsp:nvSpPr>
      <dsp:spPr>
        <a:xfrm>
          <a:off x="4265318" y="1184775"/>
          <a:ext cx="1021869" cy="1021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A0F5C-CD05-437A-8918-A64A24F41A6E}">
      <dsp:nvSpPr>
        <dsp:cNvPr id="0" name=""/>
        <dsp:cNvSpPr/>
      </dsp:nvSpPr>
      <dsp:spPr>
        <a:xfrm>
          <a:off x="4483094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2F807-3362-4C4E-A413-9C6E5D959A86}">
      <dsp:nvSpPr>
        <dsp:cNvPr id="0" name=""/>
        <dsp:cNvSpPr/>
      </dsp:nvSpPr>
      <dsp:spPr>
        <a:xfrm>
          <a:off x="3938655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Increases understanding of the collections </a:t>
          </a:r>
          <a:br>
            <a:rPr lang="en-GB" sz="1600" b="1" kern="1200" dirty="0"/>
          </a:br>
          <a:endParaRPr lang="en-US" sz="1600" kern="1200" dirty="0"/>
        </a:p>
      </dsp:txBody>
      <dsp:txXfrm>
        <a:off x="3938655" y="2524931"/>
        <a:ext cx="1675195" cy="1193576"/>
      </dsp:txXfrm>
    </dsp:sp>
    <dsp:sp modelId="{FB1452BF-1029-44C2-84FB-6C547C39374F}">
      <dsp:nvSpPr>
        <dsp:cNvPr id="0" name=""/>
        <dsp:cNvSpPr/>
      </dsp:nvSpPr>
      <dsp:spPr>
        <a:xfrm>
          <a:off x="6233673" y="1184775"/>
          <a:ext cx="1021869" cy="10218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F7F4A-9CD8-4977-809A-F4EDDDBE0A49}">
      <dsp:nvSpPr>
        <dsp:cNvPr id="0" name=""/>
        <dsp:cNvSpPr/>
      </dsp:nvSpPr>
      <dsp:spPr>
        <a:xfrm>
          <a:off x="6451448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A0F1B-100D-49DF-A754-7C94607D586B}">
      <dsp:nvSpPr>
        <dsp:cNvPr id="0" name=""/>
        <dsp:cNvSpPr/>
      </dsp:nvSpPr>
      <dsp:spPr>
        <a:xfrm>
          <a:off x="5907010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Encourages group learning and fun activities </a:t>
          </a:r>
          <a:endParaRPr lang="en-US" sz="1700" kern="1200" dirty="0"/>
        </a:p>
      </dsp:txBody>
      <dsp:txXfrm>
        <a:off x="5907010" y="2524931"/>
        <a:ext cx="1675195" cy="1193576"/>
      </dsp:txXfrm>
    </dsp:sp>
    <dsp:sp modelId="{B85945A8-C7E5-4506-8ECE-2A1947750824}">
      <dsp:nvSpPr>
        <dsp:cNvPr id="0" name=""/>
        <dsp:cNvSpPr/>
      </dsp:nvSpPr>
      <dsp:spPr>
        <a:xfrm>
          <a:off x="8202027" y="1184775"/>
          <a:ext cx="1021869" cy="10218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AEC09-FFEA-4536-B9E6-5A244F964E2E}">
      <dsp:nvSpPr>
        <dsp:cNvPr id="0" name=""/>
        <dsp:cNvSpPr/>
      </dsp:nvSpPr>
      <dsp:spPr>
        <a:xfrm>
          <a:off x="8419803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EF04-3385-467E-84A8-437128F6C63F}">
      <dsp:nvSpPr>
        <dsp:cNvPr id="0" name=""/>
        <dsp:cNvSpPr/>
      </dsp:nvSpPr>
      <dsp:spPr>
        <a:xfrm>
          <a:off x="7875364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Increases the amount of time people spend </a:t>
          </a:r>
          <a:br>
            <a:rPr lang="en-GB" sz="1700" kern="1200" dirty="0"/>
          </a:br>
          <a:r>
            <a:rPr lang="en-GB" sz="1700" kern="1200" dirty="0"/>
            <a:t>in the exhibition</a:t>
          </a:r>
          <a:endParaRPr lang="en-US" sz="1700" kern="1200" dirty="0"/>
        </a:p>
      </dsp:txBody>
      <dsp:txXfrm>
        <a:off x="7875364" y="2524931"/>
        <a:ext cx="1675195" cy="1193576"/>
      </dsp:txXfrm>
    </dsp:sp>
    <dsp:sp modelId="{BD185FD9-F9A0-4283-8135-CB041902C2DC}">
      <dsp:nvSpPr>
        <dsp:cNvPr id="0" name=""/>
        <dsp:cNvSpPr/>
      </dsp:nvSpPr>
      <dsp:spPr>
        <a:xfrm>
          <a:off x="10170382" y="1184775"/>
          <a:ext cx="1021869" cy="10218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542A0-9206-4F34-AA00-FB031B208524}">
      <dsp:nvSpPr>
        <dsp:cNvPr id="0" name=""/>
        <dsp:cNvSpPr/>
      </dsp:nvSpPr>
      <dsp:spPr>
        <a:xfrm>
          <a:off x="10388157" y="1402550"/>
          <a:ext cx="586318" cy="5863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6FF27-9150-40F1-8BDA-CB9302D34457}">
      <dsp:nvSpPr>
        <dsp:cNvPr id="0" name=""/>
        <dsp:cNvSpPr/>
      </dsp:nvSpPr>
      <dsp:spPr>
        <a:xfrm>
          <a:off x="9843719" y="2524931"/>
          <a:ext cx="1675195" cy="119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Reduces the amount of text panels on the wall in the displays</a:t>
          </a:r>
          <a:endParaRPr lang="en-US" sz="1700" kern="1200"/>
        </a:p>
      </dsp:txBody>
      <dsp:txXfrm>
        <a:off x="9843719" y="2524931"/>
        <a:ext cx="1675195" cy="1193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1756D-D370-49B2-9D40-EC2F7A4D2AE1}">
      <dsp:nvSpPr>
        <dsp:cNvPr id="0" name=""/>
        <dsp:cNvSpPr/>
      </dsp:nvSpPr>
      <dsp:spPr>
        <a:xfrm>
          <a:off x="0" y="1518"/>
          <a:ext cx="1121404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B4E35-65A9-44E2-A2DA-A944191815D5}">
      <dsp:nvSpPr>
        <dsp:cNvPr id="0" name=""/>
        <dsp:cNvSpPr/>
      </dsp:nvSpPr>
      <dsp:spPr>
        <a:xfrm>
          <a:off x="0" y="1518"/>
          <a:ext cx="11214040" cy="1330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come up with a concept whereby a digital companion acts as an intermediary for Christchurch Mansion and its exhibits</a:t>
          </a:r>
          <a:endParaRPr lang="en-US" sz="2800" kern="1200" dirty="0"/>
        </a:p>
      </dsp:txBody>
      <dsp:txXfrm>
        <a:off x="0" y="1518"/>
        <a:ext cx="11214040" cy="1330592"/>
      </dsp:txXfrm>
    </dsp:sp>
    <dsp:sp modelId="{9E27560E-07D6-4C90-B6EF-43F1195D1258}">
      <dsp:nvSpPr>
        <dsp:cNvPr id="0" name=""/>
        <dsp:cNvSpPr/>
      </dsp:nvSpPr>
      <dsp:spPr>
        <a:xfrm>
          <a:off x="0" y="1332111"/>
          <a:ext cx="1121404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29A9E6-B142-4501-9E05-66073A49C275}">
      <dsp:nvSpPr>
        <dsp:cNvPr id="0" name=""/>
        <dsp:cNvSpPr/>
      </dsp:nvSpPr>
      <dsp:spPr>
        <a:xfrm>
          <a:off x="0" y="1332111"/>
          <a:ext cx="1120308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Felix </a:t>
          </a:r>
          <a:r>
            <a:rPr lang="en-GB" sz="2800" kern="1200" dirty="0" err="1"/>
            <a:t>Cobbold</a:t>
          </a:r>
          <a:r>
            <a:rPr lang="en-GB" sz="2800" kern="1200" dirty="0"/>
            <a:t>, the man who has gifted the Mansion to the town of Ipswich. Would be a fitting character to act as an intermediary because he is the reason why the Christchurch Mansion is a museum with us today.</a:t>
          </a:r>
          <a:br>
            <a:rPr lang="en-GB" sz="3200" kern="1200" dirty="0"/>
          </a:br>
          <a:r>
            <a:rPr lang="en-GB" sz="3200" kern="1200" dirty="0"/>
            <a:t> </a:t>
          </a:r>
          <a:endParaRPr lang="en-US" sz="3200" kern="1200" dirty="0"/>
        </a:p>
      </dsp:txBody>
      <dsp:txXfrm>
        <a:off x="0" y="1332111"/>
        <a:ext cx="11203088" cy="2127511"/>
      </dsp:txXfrm>
    </dsp:sp>
    <dsp:sp modelId="{A8649C97-353F-4B2E-AD06-88FBEF753773}">
      <dsp:nvSpPr>
        <dsp:cNvPr id="0" name=""/>
        <dsp:cNvSpPr/>
      </dsp:nvSpPr>
      <dsp:spPr>
        <a:xfrm>
          <a:off x="0" y="3459622"/>
          <a:ext cx="1121404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AA3DEA-53A4-4F95-B960-D8F2C7531FAB}">
      <dsp:nvSpPr>
        <dsp:cNvPr id="0" name=""/>
        <dsp:cNvSpPr/>
      </dsp:nvSpPr>
      <dsp:spPr>
        <a:xfrm>
          <a:off x="0" y="3459622"/>
          <a:ext cx="11203088" cy="181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Focus is on Empathy </a:t>
          </a:r>
          <a:endParaRPr lang="en-US" sz="2800" kern="1200" dirty="0"/>
        </a:p>
      </dsp:txBody>
      <dsp:txXfrm>
        <a:off x="0" y="3459622"/>
        <a:ext cx="11203088" cy="1819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EFCF8-6097-4FC6-8B80-4058BB7FCA54}">
      <dsp:nvSpPr>
        <dsp:cNvPr id="0" name=""/>
        <dsp:cNvSpPr/>
      </dsp:nvSpPr>
      <dsp:spPr>
        <a:xfrm>
          <a:off x="0" y="766945"/>
          <a:ext cx="10992058" cy="14158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278A2-BB63-4F62-BDE5-182F3375C321}">
      <dsp:nvSpPr>
        <dsp:cNvPr id="0" name=""/>
        <dsp:cNvSpPr/>
      </dsp:nvSpPr>
      <dsp:spPr>
        <a:xfrm>
          <a:off x="428309" y="1085522"/>
          <a:ext cx="778744" cy="778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95F10-65F4-4140-8382-F133169FD748}">
      <dsp:nvSpPr>
        <dsp:cNvPr id="0" name=""/>
        <dsp:cNvSpPr/>
      </dsp:nvSpPr>
      <dsp:spPr>
        <a:xfrm>
          <a:off x="1635362" y="766945"/>
          <a:ext cx="9356695" cy="14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49" tIns="149849" rIns="149849" bIns="1498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The concept is an app which provides a framework of which visitors can engage with the myriad history of the mansion. </a:t>
          </a:r>
          <a:endParaRPr lang="en-US" sz="2800" kern="1200" dirty="0"/>
        </a:p>
      </dsp:txBody>
      <dsp:txXfrm>
        <a:off x="1635362" y="766945"/>
        <a:ext cx="9356695" cy="1415898"/>
      </dsp:txXfrm>
    </dsp:sp>
    <dsp:sp modelId="{8B9AFB1E-E561-4CA7-A869-514B068AD746}">
      <dsp:nvSpPr>
        <dsp:cNvPr id="0" name=""/>
        <dsp:cNvSpPr/>
      </dsp:nvSpPr>
      <dsp:spPr>
        <a:xfrm>
          <a:off x="0" y="2536818"/>
          <a:ext cx="10992058" cy="14158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B47F7-77F1-4441-A274-0DD4977D3A9F}">
      <dsp:nvSpPr>
        <dsp:cNvPr id="0" name=""/>
        <dsp:cNvSpPr/>
      </dsp:nvSpPr>
      <dsp:spPr>
        <a:xfrm>
          <a:off x="428309" y="2855395"/>
          <a:ext cx="778744" cy="778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AB4E-F318-42C3-8959-1879DEFA5B7B}">
      <dsp:nvSpPr>
        <dsp:cNvPr id="0" name=""/>
        <dsp:cNvSpPr/>
      </dsp:nvSpPr>
      <dsp:spPr>
        <a:xfrm>
          <a:off x="1635362" y="2536818"/>
          <a:ext cx="9356695" cy="14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49" tIns="149849" rIns="149849" bIns="1498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This will either be provided as an app on the iPad provided or an offline app on Android, so visitors can download on their mobile device.</a:t>
          </a:r>
          <a:endParaRPr lang="en-US" sz="2800" kern="1200" dirty="0"/>
        </a:p>
      </dsp:txBody>
      <dsp:txXfrm>
        <a:off x="1635362" y="2536818"/>
        <a:ext cx="9356695" cy="141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3B2B-CD44-4866-8927-28F20FB0A3DC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E3225-BF48-4E41-B201-A1EF5E12C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E3225-BF48-4E41-B201-A1EF5E12C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7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58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1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70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8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9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7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CA43-CBDA-4CD6-9CE1-278AA54A7BC7}" type="datetimeFigureOut">
              <a:rPr lang="en-GB" smtClean="0"/>
              <a:t>23/11/2019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4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E841-4E87-4EB0-B724-490FFCD8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sz="6000" dirty="0">
                <a:solidFill>
                  <a:srgbClr val="FFFFFF"/>
                </a:solidFill>
              </a:rPr>
              <a:t>Christchurch Mansion DMC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A4411-BD99-4BA9-940B-4C991804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136" y="4503955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Lenneth Dayaon </a:t>
            </a:r>
            <a:br>
              <a:rPr lang="en-GB" sz="32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Willoughby Axtell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736-AB40-4BE3-A353-69E6FA18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33E1-F894-4D2C-B6A7-64EF082A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4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FD8F69-3F45-4529-81BB-C23C44EC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 Any 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4B5A78D-23D1-422E-91E6-8609DA997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64AF-D546-4BDB-B751-1CB3DB60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Group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C04-F53E-409C-91AC-92DD7163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767291" cy="507502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Len Dayaon – Designer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Character Design </a:t>
            </a:r>
          </a:p>
          <a:p>
            <a:pPr>
              <a:buFontTx/>
              <a:buChar char="-"/>
            </a:pPr>
            <a:r>
              <a:rPr lang="en-GB" sz="3200" dirty="0"/>
              <a:t>Groundwork for Content </a:t>
            </a:r>
          </a:p>
          <a:p>
            <a:endParaRPr lang="en-GB" sz="3200" dirty="0"/>
          </a:p>
          <a:p>
            <a:r>
              <a:rPr lang="en-GB" sz="3200" dirty="0"/>
              <a:t>Willoughby Axtell – Programmer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Groundwork for Content </a:t>
            </a:r>
          </a:p>
          <a:p>
            <a:pPr>
              <a:buFontTx/>
              <a:buChar char="-"/>
            </a:pPr>
            <a:r>
              <a:rPr lang="en-GB" sz="3200" dirty="0"/>
              <a:t>Unreal Engine 4 (used for the app) 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93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B91D-84D9-4F55-8998-3B50EE1C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The Brief </a:t>
            </a: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390EFEA-F955-4A21-892A-2B49CC4D6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5784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51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A98A0D-A1B1-440D-85E5-AD043DC1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Desired Outcomes </a:t>
            </a:r>
            <a:endParaRPr lang="en-GB" dirty="0"/>
          </a:p>
        </p:txBody>
      </p:sp>
      <p:sp>
        <p:nvSpPr>
          <p:cNvPr id="24" name="Isosceles Triangle 12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14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94B13A-D633-4981-87E5-F9A334085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30382"/>
              </p:ext>
            </p:extLst>
          </p:nvPr>
        </p:nvGraphicFramePr>
        <p:xfrm>
          <a:off x="222406" y="818973"/>
          <a:ext cx="11520861" cy="490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4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7900-3C16-47DF-84D6-F54ADC83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Our solution to the brief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F63EA-D267-4068-972F-8215951AF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26601"/>
              </p:ext>
            </p:extLst>
          </p:nvPr>
        </p:nvGraphicFramePr>
        <p:xfrm>
          <a:off x="300626" y="1576888"/>
          <a:ext cx="11214040" cy="528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945C4-0C13-4D65-9D29-1120F479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Continuation of the concept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3B9F6-1DFD-4F24-B66C-3FD183E47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931764"/>
              </p:ext>
            </p:extLst>
          </p:nvPr>
        </p:nvGraphicFramePr>
        <p:xfrm>
          <a:off x="492369" y="1322363"/>
          <a:ext cx="10992058" cy="47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AD0B4-F6FD-4DDD-9AE8-7B9DCA5D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53" y="83916"/>
            <a:ext cx="5345722" cy="65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5E713-4953-4D94-A2CF-57AA3843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5" y="1547837"/>
            <a:ext cx="6924344" cy="4290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3360F3-86BC-48E8-A871-2A14C82F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28" y="1547837"/>
            <a:ext cx="4728907" cy="42902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8622DEB-E176-4F3B-B3D1-3CAB5C7EB1DD}"/>
              </a:ext>
            </a:extLst>
          </p:cNvPr>
          <p:cNvSpPr/>
          <p:nvPr/>
        </p:nvSpPr>
        <p:spPr>
          <a:xfrm>
            <a:off x="6190940" y="4100883"/>
            <a:ext cx="1378634" cy="38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69760-760E-42CE-A461-7EDFA036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" y="1462661"/>
            <a:ext cx="5667155" cy="4305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1F1C6-6E8F-43BA-AE1C-8833C6F0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1" y="1462662"/>
            <a:ext cx="5851286" cy="43050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D4C1603-4177-4480-AB8C-8DBF91CA68A6}"/>
              </a:ext>
            </a:extLst>
          </p:cNvPr>
          <p:cNvSpPr/>
          <p:nvPr/>
        </p:nvSpPr>
        <p:spPr>
          <a:xfrm>
            <a:off x="5136791" y="5012776"/>
            <a:ext cx="1378634" cy="38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263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Christchurch Mansion DMC Pitch</vt:lpstr>
      <vt:lpstr>Group Contributors</vt:lpstr>
      <vt:lpstr>The Brief </vt:lpstr>
      <vt:lpstr>Desired Outcomes </vt:lpstr>
      <vt:lpstr>Our solution to the brief </vt:lpstr>
      <vt:lpstr>Continuation of the concept</vt:lpstr>
      <vt:lpstr>Prototype  </vt:lpstr>
      <vt:lpstr>Prototype  </vt:lpstr>
      <vt:lpstr>Prototype  </vt:lpstr>
      <vt:lpstr>Timeline 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Christchurch Mansion DMC Pitch</dc:title>
  <dc:creator>Lenneth Dayaon (s189813)</dc:creator>
  <cp:lastModifiedBy>Lenneth Dayaon (s189813)</cp:lastModifiedBy>
  <cp:revision>2</cp:revision>
  <dcterms:created xsi:type="dcterms:W3CDTF">2019-11-23T18:09:09Z</dcterms:created>
  <dcterms:modified xsi:type="dcterms:W3CDTF">2019-11-23T18:26:11Z</dcterms:modified>
</cp:coreProperties>
</file>