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3B2B-CD44-4866-8927-28F20FB0A3DC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E3225-BF48-4E41-B201-A1EF5E12C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0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E3225-BF48-4E41-B201-A1EF5E12C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27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7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58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1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70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8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79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4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7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CA43-CBDA-4CD6-9CE1-278AA54A7BC7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BD8D1C-6A7B-47DC-8AF1-574C13E92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4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E841-4E87-4EB0-B724-490FFCD8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GB" sz="6000" dirty="0">
                <a:solidFill>
                  <a:srgbClr val="FFFFFF"/>
                </a:solidFill>
              </a:rPr>
              <a:t>Christchurch Mansion DMC Pitch</a:t>
            </a:r>
            <a:br>
              <a:rPr lang="en-GB" sz="6000" dirty="0">
                <a:solidFill>
                  <a:srgbClr val="FFFFFF"/>
                </a:solidFill>
              </a:rPr>
            </a:br>
            <a:r>
              <a:rPr lang="en-GB" sz="6000" dirty="0">
                <a:solidFill>
                  <a:srgbClr val="FFFFFF"/>
                </a:solidFill>
              </a:rPr>
              <a:t>(draft)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A4411-BD99-4BA9-940B-4C991804E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9136" y="4503955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FFFFFF">
                    <a:alpha val="70000"/>
                  </a:srgbClr>
                </a:solidFill>
              </a:rPr>
              <a:t>Lenneth Dayaon </a:t>
            </a:r>
            <a:br>
              <a:rPr lang="en-GB" sz="3200" dirty="0">
                <a:solidFill>
                  <a:srgbClr val="FFFFFF">
                    <a:alpha val="70000"/>
                  </a:srgbClr>
                </a:solidFill>
              </a:rPr>
            </a:br>
            <a:r>
              <a:rPr lang="en-GB" sz="3200" dirty="0">
                <a:solidFill>
                  <a:srgbClr val="FFFFFF">
                    <a:alpha val="70000"/>
                  </a:srgbClr>
                </a:solidFill>
              </a:rPr>
              <a:t>Willoughby Axtell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64AF-D546-4BDB-B751-1CB3DB60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7C04-F53E-409C-91AC-92DD7163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767291" cy="5075025"/>
          </a:xfrm>
        </p:spPr>
        <p:txBody>
          <a:bodyPr>
            <a:normAutofit/>
          </a:bodyPr>
          <a:lstStyle/>
          <a:p>
            <a:r>
              <a:rPr lang="en-GB" sz="3200" dirty="0"/>
              <a:t>Len Dayaon – Designer </a:t>
            </a:r>
          </a:p>
          <a:p>
            <a:pPr>
              <a:buFontTx/>
              <a:buChar char="-"/>
            </a:pPr>
            <a:r>
              <a:rPr lang="en-GB" sz="3200" dirty="0"/>
              <a:t>UX Design </a:t>
            </a:r>
          </a:p>
          <a:p>
            <a:pPr>
              <a:buFontTx/>
              <a:buChar char="-"/>
            </a:pPr>
            <a:r>
              <a:rPr lang="en-GB" sz="3200" dirty="0"/>
              <a:t>Character Design </a:t>
            </a:r>
          </a:p>
          <a:p>
            <a:pPr>
              <a:buFontTx/>
              <a:buChar char="-"/>
            </a:pPr>
            <a:r>
              <a:rPr lang="en-GB" sz="3200" dirty="0"/>
              <a:t>Groundwork for Content </a:t>
            </a:r>
          </a:p>
          <a:p>
            <a:endParaRPr lang="en-GB" sz="3200" dirty="0"/>
          </a:p>
          <a:p>
            <a:r>
              <a:rPr lang="en-GB" sz="3200" dirty="0"/>
              <a:t>Willoughby Axtell – Programmer </a:t>
            </a:r>
          </a:p>
          <a:p>
            <a:pPr>
              <a:buFontTx/>
              <a:buChar char="-"/>
            </a:pPr>
            <a:r>
              <a:rPr lang="en-GB" sz="3200" dirty="0"/>
              <a:t>UX Design </a:t>
            </a:r>
          </a:p>
          <a:p>
            <a:pPr>
              <a:buFontTx/>
              <a:buChar char="-"/>
            </a:pPr>
            <a:r>
              <a:rPr lang="en-GB" sz="3200" dirty="0"/>
              <a:t>Using Unreal Engine 4 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93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B91D-84D9-4F55-8998-3B50EE1C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E557-DB4F-4A1D-B806-E719ED9D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493"/>
            <a:ext cx="8596668" cy="4600869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The aim of this project is to explore how games can enrich a museum experience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/>
              <a:t>The exhibition is targeted at young people (14-25yrs) and families </a:t>
            </a:r>
            <a:br>
              <a:rPr lang="en-GB" sz="3200" dirty="0"/>
            </a:br>
            <a:endParaRPr lang="en-GB" sz="3200" dirty="0"/>
          </a:p>
          <a:p>
            <a:r>
              <a:rPr lang="en-GB" sz="3200" dirty="0"/>
              <a:t>We aim to provoke conversations between visitors and make people think a little bit more on the stories that are told. </a:t>
            </a:r>
          </a:p>
          <a:p>
            <a:pPr marL="0" indent="0">
              <a:buNone/>
            </a:pPr>
            <a:endParaRPr lang="en-GB" sz="3200" dirty="0"/>
          </a:p>
          <a:p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6511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521F-6DD1-4C4D-8CD9-6907E404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04520"/>
            <a:ext cx="11658600" cy="3880773"/>
          </a:xfrm>
        </p:spPr>
        <p:txBody>
          <a:bodyPr>
            <a:noAutofit/>
          </a:bodyPr>
          <a:lstStyle/>
          <a:p>
            <a:pPr lvl="0"/>
            <a:r>
              <a:rPr lang="en-GB" sz="3200" dirty="0"/>
              <a:t>Increase enjoyment of the collections</a:t>
            </a:r>
          </a:p>
          <a:p>
            <a:pPr lvl="0"/>
            <a:r>
              <a:rPr lang="en-GB" sz="3200" dirty="0"/>
              <a:t>Encourages group learning and fun activities </a:t>
            </a:r>
          </a:p>
          <a:p>
            <a:pPr lvl="0"/>
            <a:r>
              <a:rPr lang="en-GB" sz="3200" dirty="0"/>
              <a:t>Increases engagement with the objects and </a:t>
            </a:r>
            <a:br>
              <a:rPr lang="en-GB" sz="3200" dirty="0"/>
            </a:br>
            <a:r>
              <a:rPr lang="en-GB" sz="3200" dirty="0"/>
              <a:t>themes of the exhibition</a:t>
            </a:r>
          </a:p>
          <a:p>
            <a:pPr lvl="0"/>
            <a:r>
              <a:rPr lang="en-GB" sz="3200" dirty="0"/>
              <a:t>Increases understanding of the collections </a:t>
            </a:r>
          </a:p>
          <a:p>
            <a:pPr lvl="0"/>
            <a:r>
              <a:rPr lang="en-GB" sz="3200" dirty="0"/>
              <a:t>Increases the amount of time people spend </a:t>
            </a:r>
            <a:br>
              <a:rPr lang="en-GB" sz="3200" dirty="0"/>
            </a:br>
            <a:r>
              <a:rPr lang="en-GB" sz="3200" dirty="0"/>
              <a:t>in the exhibition</a:t>
            </a:r>
          </a:p>
          <a:p>
            <a:pPr lvl="0"/>
            <a:r>
              <a:rPr lang="en-GB" sz="3200" dirty="0"/>
              <a:t>Reduces the amount of text panels on the wall in the displays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7845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7900-3C16-47DF-84D6-F54ADC83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 to the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78C8-AA32-4CCB-93F4-F40D7BCC8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915"/>
            <a:ext cx="10044006" cy="4845485"/>
          </a:xfrm>
        </p:spPr>
        <p:txBody>
          <a:bodyPr>
            <a:normAutofit/>
          </a:bodyPr>
          <a:lstStyle/>
          <a:p>
            <a:r>
              <a:rPr lang="en-GB" sz="3200" dirty="0"/>
              <a:t> We have come up with a concept whereby a digital companion acts as an intermediary for Christchurch Mansion and its exhibits</a:t>
            </a:r>
          </a:p>
          <a:p>
            <a:r>
              <a:rPr lang="en-GB" sz="3200" dirty="0"/>
              <a:t>Felix </a:t>
            </a:r>
            <a:r>
              <a:rPr lang="en-GB" sz="3200" dirty="0" err="1"/>
              <a:t>Cobbold</a:t>
            </a:r>
            <a:r>
              <a:rPr lang="en-GB" sz="3200" dirty="0"/>
              <a:t>, the man who has gifted the Mansion to the town of Ipswich. Would be a fitting character to act as an intermediary because he is the reason why the Christchurch Mansion is a museum with us today. </a:t>
            </a:r>
          </a:p>
        </p:txBody>
      </p:sp>
    </p:spTree>
    <p:extLst>
      <p:ext uri="{BB962C8B-B14F-4D97-AF65-F5344CB8AC3E}">
        <p14:creationId xmlns:p14="http://schemas.microsoft.com/office/powerpoint/2010/main" val="86956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45C4-0C13-4D65-9D29-1120F479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 of 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DE4D-069B-41A6-9B2F-45D64D05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concept is an app which provides a framework of which visitors can engage with the myriad history of the mansion. </a:t>
            </a:r>
          </a:p>
          <a:p>
            <a:r>
              <a:rPr lang="en-GB" sz="3200" dirty="0"/>
              <a:t>This will either be provided as an app on the iPad provided or an offline app, visitors can download on their mobile device. </a:t>
            </a:r>
          </a:p>
        </p:txBody>
      </p:sp>
    </p:spTree>
    <p:extLst>
      <p:ext uri="{BB962C8B-B14F-4D97-AF65-F5344CB8AC3E}">
        <p14:creationId xmlns:p14="http://schemas.microsoft.com/office/powerpoint/2010/main" val="2866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2C-672C-4BA3-A5C8-A0BEF4EF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6552-D6F0-4F97-A2FD-194AD181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493"/>
            <a:ext cx="8596668" cy="460086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047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185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Christchurch Mansion DMC Pitch (draft)</vt:lpstr>
      <vt:lpstr>Group Contributors</vt:lpstr>
      <vt:lpstr>The Brief </vt:lpstr>
      <vt:lpstr>PowerPoint Presentation</vt:lpstr>
      <vt:lpstr>Our solution to the brief </vt:lpstr>
      <vt:lpstr>Continuation of the concept</vt:lpstr>
      <vt:lpstr>Prototype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Christchurch Mansion Pitch</dc:title>
  <dc:creator>Lenneth Dayaon (s189813)</dc:creator>
  <cp:lastModifiedBy>Lenneth Dayaon (s189813)</cp:lastModifiedBy>
  <cp:revision>8</cp:revision>
  <dcterms:created xsi:type="dcterms:W3CDTF">2019-11-14T15:14:50Z</dcterms:created>
  <dcterms:modified xsi:type="dcterms:W3CDTF">2019-11-14T16:40:24Z</dcterms:modified>
</cp:coreProperties>
</file>