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2" r:id="rId6"/>
    <p:sldId id="267" r:id="rId7"/>
    <p:sldId id="263" r:id="rId8"/>
    <p:sldId id="259" r:id="rId9"/>
    <p:sldId id="261" r:id="rId10"/>
    <p:sldId id="258" r:id="rId11"/>
    <p:sldId id="269" r:id="rId12"/>
    <p:sldId id="270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82C5-72A6-4EA9-84F7-B5675DBF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CC5B-5103-4719-8910-799F9F7B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47BC-1C6B-4C18-84E2-B4FB3F22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2C9F-808E-436B-A488-5D780BE9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76DB-5C45-4D7C-9A98-19A55D39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5553-764A-4776-AA35-DDC3297F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7BE9-576F-478F-BB3E-643CD94F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2A8B-01EE-4857-ADE4-569DF000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C8B0-90DF-4B09-890B-9CDDF70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153E-FAFA-4B84-9F57-D2B3CBED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6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404F1-F09F-49DC-80E4-207F0003B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24FAF-05A5-4B39-905B-B6665363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1F19-1154-4575-8267-B98DB33F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D6CC-E080-4CB8-8026-61D5210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B7ED-D090-4753-B04F-5ED7D9C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88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638C-45ED-4D04-8FC8-D3AC38EE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2C73-8C1D-4BA9-9990-AEDF0CB7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BCEF-F5B8-40B7-9595-30C7EBD1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2274-9DC5-4183-A26A-89966D69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E565-BDF5-4C8D-92EC-5C2A4CF5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AF6E-6F7B-42F3-9E9E-DFA1826F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26DE-05C7-4912-ACDA-D3347239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C756B-9ABE-4EA8-A170-6B8D77EB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AE33-B4EF-4E52-879F-3490C18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70B5-5309-4814-88D1-53C8385D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B2E2-67B1-48CB-8FAA-9435E63E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F7E7-7082-4496-9897-F0DB147C8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74088-B8F4-4FC5-BE05-696439BF3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DEB3-DF0D-4FB4-BDCC-73A4669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83AC-7C54-4E87-8B41-0326F326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6C51-B432-49D7-A27E-5231950F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CE60-9DC3-4D71-BBD2-6210C677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6C30-B1D0-4016-853D-FECCF8AA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56C23-EEC8-421B-984B-DB0A93C9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D5500-42F8-471C-A15F-118CCB2C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BCEAA-3915-4934-A3E4-70D205D0D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FD3DA-AD0F-4A4A-A5A5-22CBA325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32935-A8F4-42C1-836B-286FFC25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323B7-DCFD-4931-AC0D-37CED8A4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2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8669-E1BD-40DA-A6E9-5E157208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28B1-4E11-4470-AF2B-EB1BE342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064DF-F2A2-41C7-8392-60D3129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5D78C-232F-4811-B6E3-A312FFDE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3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1576D-7F12-4334-AA78-A5DD017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5BBB2-1E8A-45B5-A4BE-40E1EAF8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E958E-85CE-4E6B-A604-9F2789D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0778-FD75-4D10-858D-68923215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932B-C9BD-418B-BD20-7E7E557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5FFC5-4421-490C-98A4-C8D6B5E17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08E8-C922-4E43-83FC-8E2064A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570A-EAED-42E4-B5CD-2A9A98BE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9DF4-28CA-4118-AB66-CD4A5B36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7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11C-ED4D-4AF7-B279-04794B8E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820A4-FED9-4C61-8994-CBFE64055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C0B2-343B-4351-807D-6E622CDA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4D65A-5999-41A1-BE5C-D556115F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ADD99-42C8-49F6-AE9B-F503463B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114D4-30FA-4178-83D4-631CE628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25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57C1B-F803-45F2-888A-398FA5C4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EE287-8A0C-4DAF-90C4-F2D4C9F1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859A-8B43-4121-A721-3CA11DAA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E097-C3B7-4B76-9EA9-9A95EDB4A784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A657-0ADE-49DC-887B-0D080BE9E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9CC9-D880-4E0C-B39C-1450931B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FDEE-B20F-4913-B54F-7142221C6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BF15-CD76-464B-9360-FB961FDBB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DMC Final Artifacts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5D8A-DDB8-4947-B773-EB63156A2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Willoughby Axtell &amp; Lenneth Dayaon </a:t>
            </a:r>
          </a:p>
        </p:txBody>
      </p:sp>
    </p:spTree>
    <p:extLst>
      <p:ext uri="{BB962C8B-B14F-4D97-AF65-F5344CB8AC3E}">
        <p14:creationId xmlns:p14="http://schemas.microsoft.com/office/powerpoint/2010/main" val="81603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5011-909D-46E4-8C5B-CD43220C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BBFB-8B54-491F-97D8-14B7BC58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created a navigation system between the various minigames as well as rough prototypes for the some of the minigames that we designed in the paper prototyping phase.</a:t>
            </a:r>
          </a:p>
          <a:p>
            <a:endParaRPr lang="en-GB" dirty="0"/>
          </a:p>
          <a:p>
            <a:r>
              <a:rPr lang="en-GB" dirty="0"/>
              <a:t>Video </a:t>
            </a:r>
          </a:p>
        </p:txBody>
      </p:sp>
    </p:spTree>
    <p:extLst>
      <p:ext uri="{BB962C8B-B14F-4D97-AF65-F5344CB8AC3E}">
        <p14:creationId xmlns:p14="http://schemas.microsoft.com/office/powerpoint/2010/main" val="302130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4196-113D-4FA3-9B69-7E499B47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8D4A-7989-4CC3-977C-236D68EB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in more detail </a:t>
            </a:r>
          </a:p>
        </p:txBody>
      </p:sp>
    </p:spTree>
    <p:extLst>
      <p:ext uri="{BB962C8B-B14F-4D97-AF65-F5344CB8AC3E}">
        <p14:creationId xmlns:p14="http://schemas.microsoft.com/office/powerpoint/2010/main" val="397858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6BF6-6D75-49F9-A04F-689F4495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BB03-A43A-45D2-A14B-A7CF0885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72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9881-9814-4E13-B2DA-ED046238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6516-3848-47CA-BFC2-C2AD074C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Needs to be discussed further</a:t>
            </a:r>
          </a:p>
          <a:p>
            <a:r>
              <a:rPr lang="en-GB" dirty="0">
                <a:solidFill>
                  <a:srgbClr val="FF0000"/>
                </a:solidFill>
              </a:rPr>
              <a:t>This is what went well, this is what we would improve</a:t>
            </a:r>
          </a:p>
          <a:p>
            <a:r>
              <a:rPr lang="en-GB" dirty="0">
                <a:solidFill>
                  <a:srgbClr val="FF0000"/>
                </a:solidFill>
              </a:rPr>
              <a:t>What is going to happen to the project </a:t>
            </a:r>
          </a:p>
          <a:p>
            <a:r>
              <a:rPr lang="en-GB" dirty="0">
                <a:solidFill>
                  <a:srgbClr val="FF0000"/>
                </a:solidFill>
              </a:rPr>
              <a:t> what could’ve been </a:t>
            </a:r>
            <a:r>
              <a:rPr lang="en-GB">
                <a:solidFill>
                  <a:srgbClr val="FF0000"/>
                </a:solidFill>
              </a:rPr>
              <a:t>done better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0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CE2-2CA6-4AD1-BD68-9AD60317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9035-57DB-4EC7-BC1F-EEC83C45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6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BB74-F640-40A5-8D6C-6526E55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ED04-EFF3-4E54-B726-2CDAEC23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aim of this project is to explore how games can enrich a museum experience </a:t>
            </a:r>
          </a:p>
          <a:p>
            <a:r>
              <a:rPr lang="en-GB" dirty="0"/>
              <a:t>The exhibition is targeted at young people (14-25yrs) and families</a:t>
            </a:r>
          </a:p>
          <a:p>
            <a:r>
              <a:rPr lang="en-GB" dirty="0"/>
              <a:t>We aim to provoke conversations between visitors and make people think a little bit more on the stories that are told. </a:t>
            </a:r>
          </a:p>
          <a:p>
            <a:r>
              <a:rPr lang="en-GB" dirty="0"/>
              <a:t>The objective of this project was to create concepts for a game that ca be used by Christchurch mansion for the purpose of adding an interactive experience to the mansion.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30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4546-3E05-4383-A0B8-10045C8C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 to the Brief (what we are going to do)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AFBA-DA73-4622-866C-DA3C639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come up with a concept whereby a digital companion acts as an intermediary for Christchurch Mansion and its exhibits</a:t>
            </a:r>
            <a:endParaRPr lang="en-US" dirty="0"/>
          </a:p>
          <a:p>
            <a:r>
              <a:rPr lang="en-GB" dirty="0"/>
              <a:t>Felix </a:t>
            </a:r>
            <a:r>
              <a:rPr lang="en-GB" dirty="0" err="1"/>
              <a:t>Cobbold</a:t>
            </a:r>
            <a:r>
              <a:rPr lang="en-GB" dirty="0"/>
              <a:t>, the man who has gifted the Mansion to the town of Ipswich. Would be a fitting character to act as an intermediary because he is the reason why the Christchurch Mansion is a museum with us today.</a:t>
            </a:r>
          </a:p>
          <a:p>
            <a:r>
              <a:rPr lang="en-GB" dirty="0"/>
              <a:t>Our focus was on Empathy when creating the mini games concept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33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2D90-F1D2-48E3-B10C-CAD3C717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2A2A-AB44-4B16-86B2-DE30D8C8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conducted research by visiting the mansion and taking notes on the contents and details about various rooms in the mansion.</a:t>
            </a:r>
          </a:p>
          <a:p>
            <a:r>
              <a:rPr lang="en-GB" dirty="0">
                <a:solidFill>
                  <a:srgbClr val="FF0000"/>
                </a:solidFill>
              </a:rPr>
              <a:t>Further research was also preformed by researching the history of the mansion online (I think you mentioned that this was done at one point)</a:t>
            </a:r>
          </a:p>
          <a:p>
            <a:r>
              <a:rPr lang="en-GB" dirty="0"/>
              <a:t>Using the research acquired we could make decisions on what aspects of the mansion to use in our game.</a:t>
            </a:r>
          </a:p>
        </p:txBody>
      </p:sp>
    </p:spTree>
    <p:extLst>
      <p:ext uri="{BB962C8B-B14F-4D97-AF65-F5344CB8AC3E}">
        <p14:creationId xmlns:p14="http://schemas.microsoft.com/office/powerpoint/2010/main" val="33295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BF93-167F-410C-82E9-5D33F77E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– Designing Game Idea ( what we are going to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5585-C4C9-4335-B476-9442B743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researching the mansion we began to draft ideas that could fit into the mansion while also fulfilling the objective set by the brief</a:t>
            </a:r>
          </a:p>
          <a:p>
            <a:r>
              <a:rPr lang="en-GB" dirty="0">
                <a:solidFill>
                  <a:srgbClr val="FF0000"/>
                </a:solidFill>
              </a:rPr>
              <a:t>Discuss ideas we came up with here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Iterations on concept development </a:t>
            </a:r>
          </a:p>
          <a:p>
            <a:r>
              <a:rPr lang="en-GB" dirty="0">
                <a:solidFill>
                  <a:srgbClr val="FF0000"/>
                </a:solidFill>
              </a:rPr>
              <a:t>Design Document </a:t>
            </a:r>
          </a:p>
        </p:txBody>
      </p:sp>
    </p:spTree>
    <p:extLst>
      <p:ext uri="{BB962C8B-B14F-4D97-AF65-F5344CB8AC3E}">
        <p14:creationId xmlns:p14="http://schemas.microsoft.com/office/powerpoint/2010/main" val="207260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942D-7FD0-4232-923B-A7A23E63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Game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FB09-B73B-4712-BCD5-E7DC070E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Idea – (what it was, why we shot it down) 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Final idea (what it was and how we expanded) </a:t>
            </a:r>
          </a:p>
        </p:txBody>
      </p:sp>
    </p:spTree>
    <p:extLst>
      <p:ext uri="{BB962C8B-B14F-4D97-AF65-F5344CB8AC3E}">
        <p14:creationId xmlns:p14="http://schemas.microsoft.com/office/powerpoint/2010/main" val="28813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9F6-603C-43F4-8783-2182705D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8D8B-C0CB-42E0-99F3-CE3F4F85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for minigames, art style, characters and story were all designed and through discussion we agreed on which paper prototypes would be used in the eventual game</a:t>
            </a:r>
          </a:p>
        </p:txBody>
      </p:sp>
    </p:spTree>
    <p:extLst>
      <p:ext uri="{BB962C8B-B14F-4D97-AF65-F5344CB8AC3E}">
        <p14:creationId xmlns:p14="http://schemas.microsoft.com/office/powerpoint/2010/main" val="72979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CA34-0269-46A8-9603-691903A4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B355-7338-44D4-ACB6-01F5DEFA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Presentation, feedback &amp; what we learnt </a:t>
            </a:r>
          </a:p>
          <a:p>
            <a:r>
              <a:rPr lang="en-GB" dirty="0"/>
              <a:t>Post mortem </a:t>
            </a:r>
          </a:p>
        </p:txBody>
      </p:sp>
    </p:spTree>
    <p:extLst>
      <p:ext uri="{BB962C8B-B14F-4D97-AF65-F5344CB8AC3E}">
        <p14:creationId xmlns:p14="http://schemas.microsoft.com/office/powerpoint/2010/main" val="233402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BF1-BC03-473C-B492-76E509C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9A88-2FAC-4FED-BB24-5EFC5B5D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After pitching and gaining approval for our game concept we retained contact with </a:t>
            </a:r>
            <a:r>
              <a:rPr lang="en-GB" dirty="0">
                <a:solidFill>
                  <a:srgbClr val="FF0000"/>
                </a:solidFill>
              </a:rPr>
              <a:t>Client. </a:t>
            </a:r>
            <a:r>
              <a:rPr lang="en-GB" dirty="0"/>
              <a:t>However while we made sure to keep our client informed about the state of the project, our client… </a:t>
            </a:r>
            <a:r>
              <a:rPr lang="en-GB" dirty="0">
                <a:solidFill>
                  <a:srgbClr val="FF0000"/>
                </a:solidFill>
              </a:rPr>
              <a:t>(Not sure if we’re supposed to complain about this here)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Emails </a:t>
            </a:r>
          </a:p>
          <a:p>
            <a:r>
              <a:rPr lang="en-GB" dirty="0">
                <a:solidFill>
                  <a:srgbClr val="FF0000"/>
                </a:solidFill>
              </a:rPr>
              <a:t>Feedback for pitch</a:t>
            </a:r>
          </a:p>
          <a:p>
            <a:r>
              <a:rPr lang="en-GB" dirty="0">
                <a:solidFill>
                  <a:srgbClr val="FF0000"/>
                </a:solidFill>
              </a:rPr>
              <a:t>Meetings </a:t>
            </a:r>
          </a:p>
          <a:p>
            <a:r>
              <a:rPr lang="en-GB" dirty="0">
                <a:solidFill>
                  <a:srgbClr val="FF0000"/>
                </a:solidFill>
              </a:rPr>
              <a:t>Questions </a:t>
            </a:r>
          </a:p>
          <a:p>
            <a:r>
              <a:rPr lang="en-GB" dirty="0">
                <a:solidFill>
                  <a:srgbClr val="FF0000"/>
                </a:solidFill>
              </a:rPr>
              <a:t>How we reacted to the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67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499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DMC Final Artifacts Presentation</vt:lpstr>
      <vt:lpstr>The Brief </vt:lpstr>
      <vt:lpstr>Our Solution to the Brief (what we are going to do) </vt:lpstr>
      <vt:lpstr>Research</vt:lpstr>
      <vt:lpstr>Concepts – Designing Game Idea ( what we are going to make</vt:lpstr>
      <vt:lpstr>Designing Game Idea</vt:lpstr>
      <vt:lpstr>Paper Prototyping</vt:lpstr>
      <vt:lpstr>Pitching</vt:lpstr>
      <vt:lpstr>Communication</vt:lpstr>
      <vt:lpstr>Prototyping</vt:lpstr>
      <vt:lpstr>Screenshots </vt:lpstr>
      <vt:lpstr>Timeline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DMC</dc:title>
  <dc:creator>Willoughby Axtell</dc:creator>
  <cp:lastModifiedBy>Lenneth Dayaon (s189813)</cp:lastModifiedBy>
  <cp:revision>22</cp:revision>
  <dcterms:created xsi:type="dcterms:W3CDTF">2020-02-04T19:15:57Z</dcterms:created>
  <dcterms:modified xsi:type="dcterms:W3CDTF">2020-02-21T16:08:47Z</dcterms:modified>
</cp:coreProperties>
</file>