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Autofit/>
          </a:bodyPr>
          <a:lstStyle/>
          <a:p>
            <a:r>
              <a:rPr lang="it-IT" sz="3200" b="1" dirty="0">
                <a:solidFill>
                  <a:schemeClr val="tx1"/>
                </a:solidFill>
              </a:rPr>
              <a:t>IBM CAPSTONE PROJECT – </a:t>
            </a:r>
            <a:r>
              <a:rPr lang="en" sz="3200" b="1" dirty="0">
                <a:solidFill>
                  <a:schemeClr val="tx1"/>
                </a:solidFill>
              </a:rPr>
              <a:t>The Battle of Neighborhoods: </a:t>
            </a:r>
            <a:br>
              <a:rPr lang="en" sz="3200" b="1" dirty="0"/>
            </a:br>
            <a:r>
              <a:rPr lang="en" sz="3200" b="1" dirty="0">
                <a:solidFill>
                  <a:schemeClr val="tx1"/>
                </a:solidFill>
              </a:rPr>
              <a:t>Cluster Analysis of London Real Estate Market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5F54-E443-4585-AC3F-3AFE5451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2BFF55A-50E9-49EA-96B6-FC14DD36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adv</a:t>
            </a:r>
            <a:r>
              <a:rPr lang="en" dirty="0"/>
              <a:t>ent of C</a:t>
            </a:r>
            <a:r>
              <a:rPr lang="en-GB" dirty="0"/>
              <a:t>ORONAVIRUS disease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98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F9CE-4658-4A46-9436-A37FE38E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1920-0156-4599-B78D-41DA9759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</a:p>
          <a:p>
            <a:r>
              <a:rPr lang="en" dirty="0"/>
              <a:t>Should </a:t>
            </a:r>
            <a:r>
              <a:rPr lang="en-GB" dirty="0"/>
              <a:t>I</a:t>
            </a:r>
            <a:r>
              <a:rPr lang="en" dirty="0"/>
              <a:t> buy house in London?</a:t>
            </a: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4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911D-4BF4-4EA1-8DBA-30133A56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Proposal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BE02-EDBA-40CC-8842-0FD64015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535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1143-715D-4C7D-90DE-0D48437C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&amp;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B80-629D-4E6A-9885-BAF93B4D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</a:p>
          <a:p>
            <a:pPr marL="0" indent="0">
              <a:buNone/>
            </a:pPr>
            <a:r>
              <a:rPr lang="it-IT" dirty="0"/>
              <a:t>M</a:t>
            </a:r>
            <a:r>
              <a:rPr lang="en" dirty="0"/>
              <a:t>erging data on London properties and the relative price paid data from the HM Land Registry and data on amenities and essential facilities surrounding such properties from FourSquare API interface.</a:t>
            </a:r>
          </a:p>
          <a:p>
            <a:pPr marL="0" indent="0">
              <a:buNone/>
            </a:pPr>
            <a:endParaRPr lang="en" dirty="0"/>
          </a:p>
          <a:p>
            <a:r>
              <a:rPr lang="en" dirty="0"/>
              <a:t>Mehodology: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7093-5578-4DAE-9BA3-9A66960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056E-EEF6-4111-86E7-CA1140F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63" y="1783524"/>
            <a:ext cx="5156447" cy="3849624"/>
          </a:xfrm>
        </p:spPr>
        <p:txBody>
          <a:bodyPr>
            <a:normAutofit fontScale="92500" lnSpcReduction="2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E3924-FE80-4B51-9896-AA17F1985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61" t="24466" r="18374" b="9370"/>
          <a:stretch/>
        </p:blipFill>
        <p:spPr>
          <a:xfrm>
            <a:off x="5832629" y="1224852"/>
            <a:ext cx="5628444" cy="45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{1C9EE4DC-6157-4CE8-91B5-40AD8716DDF3}tf78438558</Template>
  <TotalTime>0</TotalTime>
  <Words>280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IBM CAPSTONE PROJECT – The Battle of Neighborhoods:  Cluster Analysis of London Real Estate Market</vt:lpstr>
      <vt:lpstr>Business problem</vt:lpstr>
      <vt:lpstr>Business problem</vt:lpstr>
      <vt:lpstr>Proposal</vt:lpstr>
      <vt:lpstr>Data &amp; Methodology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2020-06-02T10:04:41Z</dcterms:created>
  <dcterms:modified xsi:type="dcterms:W3CDTF">2020-06-02T10:59:01Z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