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0" d="100"/>
          <a:sy n="60" d="100"/>
        </p:scale>
        <p:origin x="2376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5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4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4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7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0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0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1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 flipH="1">
            <a:off x="-2089623" y="3910616"/>
            <a:ext cx="239246" cy="26268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-1905110" y="3771662"/>
            <a:ext cx="3733412" cy="257582"/>
          </a:xfrm>
          <a:prstGeom prst="bentConnector3">
            <a:avLst>
              <a:gd name="adj1" fmla="val 37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6508600" y="4398326"/>
            <a:ext cx="296933" cy="306065"/>
            <a:chOff x="3331493" y="3490324"/>
            <a:chExt cx="294024" cy="409910"/>
          </a:xfrm>
        </p:grpSpPr>
        <p:sp>
          <p:nvSpPr>
            <p:cNvPr id="50" name="Donut 49"/>
            <p:cNvSpPr/>
            <p:nvPr/>
          </p:nvSpPr>
          <p:spPr>
            <a:xfrm>
              <a:off x="3331493" y="3569361"/>
              <a:ext cx="294024" cy="330873"/>
            </a:xfrm>
            <a:prstGeom prst="donut">
              <a:avLst>
                <a:gd name="adj" fmla="val 153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lowchart: Off-page Connector 50"/>
            <p:cNvSpPr/>
            <p:nvPr/>
          </p:nvSpPr>
          <p:spPr>
            <a:xfrm>
              <a:off x="3438933" y="3490324"/>
              <a:ext cx="84458" cy="79037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55645" y="3596031"/>
              <a:ext cx="45719" cy="925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Curved Left Arrow 57"/>
          <p:cNvSpPr/>
          <p:nvPr/>
        </p:nvSpPr>
        <p:spPr>
          <a:xfrm>
            <a:off x="14153112" y="-2670343"/>
            <a:ext cx="222455" cy="221018"/>
          </a:xfrm>
          <a:prstGeom prst="curvedLef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-2491116" y="1982025"/>
            <a:ext cx="989348" cy="280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24-hr </a:t>
            </a:r>
            <a:endParaRPr lang="en-US" dirty="0"/>
          </a:p>
        </p:txBody>
      </p:sp>
      <p:cxnSp>
        <p:nvCxnSpPr>
          <p:cNvPr id="125" name="Straight Arrow Connector 124"/>
          <p:cNvCxnSpPr>
            <a:stCxn id="7" idx="3"/>
            <a:endCxn id="66" idx="1"/>
          </p:cNvCxnSpPr>
          <p:nvPr/>
        </p:nvCxnSpPr>
        <p:spPr>
          <a:xfrm flipV="1">
            <a:off x="3918378" y="63489"/>
            <a:ext cx="4082136" cy="272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" idx="3"/>
            <a:endCxn id="100" idx="1"/>
          </p:cNvCxnSpPr>
          <p:nvPr/>
        </p:nvCxnSpPr>
        <p:spPr>
          <a:xfrm>
            <a:off x="3918378" y="2790681"/>
            <a:ext cx="4082136" cy="301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6" idx="2"/>
            <a:endCxn id="100" idx="0"/>
          </p:cNvCxnSpPr>
          <p:nvPr/>
        </p:nvCxnSpPr>
        <p:spPr>
          <a:xfrm>
            <a:off x="9061260" y="1582165"/>
            <a:ext cx="0" cy="28161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55103" y="4702382"/>
            <a:ext cx="2177417" cy="6953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Clock</a:t>
            </a:r>
            <a:r>
              <a:rPr lang="en-US" sz="1600" dirty="0" smtClean="0">
                <a:solidFill>
                  <a:schemeClr val="tx1"/>
                </a:solidFill>
              </a:rPr>
              <a:t>: Default </a:t>
            </a:r>
            <a:r>
              <a:rPr lang="en-US" sz="1600" dirty="0" smtClean="0">
                <a:solidFill>
                  <a:schemeClr val="tx1"/>
                </a:solidFill>
              </a:rPr>
              <a:t>to 12:00:00 and 24-hr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168765" y="-2161085"/>
            <a:ext cx="2177417" cy="4971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Timer</a:t>
            </a:r>
            <a:r>
              <a:rPr lang="en-US" sz="1600" dirty="0" smtClean="0">
                <a:solidFill>
                  <a:schemeClr val="tx1"/>
                </a:solidFill>
              </a:rPr>
              <a:t>: Default to 30s, remark the GUI change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430630" y="7312851"/>
            <a:ext cx="2177417" cy="4912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Stop</a:t>
            </a:r>
            <a:r>
              <a:rPr lang="en-US" sz="1600" dirty="0" smtClean="0">
                <a:solidFill>
                  <a:schemeClr val="tx1"/>
                </a:solidFill>
              </a:rPr>
              <a:t> watch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flipH="1">
            <a:off x="3918377" y="-46838"/>
            <a:ext cx="4071611" cy="25417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 flipV="1">
            <a:off x="3886034" y="3085666"/>
            <a:ext cx="4114479" cy="30285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9257474" y="1589357"/>
            <a:ext cx="0" cy="277127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Alternate Process 143"/>
          <p:cNvSpPr/>
          <p:nvPr/>
        </p:nvSpPr>
        <p:spPr>
          <a:xfrm>
            <a:off x="254041" y="-571027"/>
            <a:ext cx="1542845" cy="7433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+ or -</a:t>
            </a:r>
            <a:endParaRPr lang="en-US" dirty="0"/>
          </a:p>
        </p:txBody>
      </p:sp>
      <p:sp>
        <p:nvSpPr>
          <p:cNvPr id="145" name="Flowchart: Alternate Process 144"/>
          <p:cNvSpPr/>
          <p:nvPr/>
        </p:nvSpPr>
        <p:spPr>
          <a:xfrm>
            <a:off x="3380816" y="-73808"/>
            <a:ext cx="1542845" cy="7433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hour mode</a:t>
            </a:r>
            <a:endParaRPr lang="en-US" dirty="0"/>
          </a:p>
        </p:txBody>
      </p:sp>
      <p:sp>
        <p:nvSpPr>
          <p:cNvPr id="146" name="Flowchart: Alternate Process 145"/>
          <p:cNvSpPr/>
          <p:nvPr/>
        </p:nvSpPr>
        <p:spPr>
          <a:xfrm>
            <a:off x="2914027" y="-1687562"/>
            <a:ext cx="1542845" cy="7433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AM/PM</a:t>
            </a:r>
            <a:endParaRPr lang="en-US" dirty="0"/>
          </a:p>
        </p:txBody>
      </p:sp>
      <p:sp>
        <p:nvSpPr>
          <p:cNvPr id="147" name="Flowchart: Decision 146"/>
          <p:cNvSpPr/>
          <p:nvPr/>
        </p:nvSpPr>
        <p:spPr>
          <a:xfrm>
            <a:off x="970919" y="-2773180"/>
            <a:ext cx="1545209" cy="9490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cxnSp>
        <p:nvCxnSpPr>
          <p:cNvPr id="149" name="Elbow Connector 148"/>
          <p:cNvCxnSpPr>
            <a:stCxn id="7" idx="0"/>
            <a:endCxn id="144" idx="2"/>
          </p:cNvCxnSpPr>
          <p:nvPr/>
        </p:nvCxnSpPr>
        <p:spPr>
          <a:xfrm rot="16200000" flipV="1">
            <a:off x="1510188" y="-312411"/>
            <a:ext cx="862720" cy="1832168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7" idx="0"/>
            <a:endCxn id="145" idx="2"/>
          </p:cNvCxnSpPr>
          <p:nvPr/>
        </p:nvCxnSpPr>
        <p:spPr>
          <a:xfrm rot="5400000" flipH="1" flipV="1">
            <a:off x="3322185" y="204980"/>
            <a:ext cx="365501" cy="1294607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44" idx="0"/>
            <a:endCxn id="147" idx="2"/>
          </p:cNvCxnSpPr>
          <p:nvPr/>
        </p:nvCxnSpPr>
        <p:spPr>
          <a:xfrm rot="5400000" flipH="1" flipV="1">
            <a:off x="757925" y="-1556626"/>
            <a:ext cx="1253139" cy="718060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45" idx="0"/>
            <a:endCxn id="146" idx="2"/>
          </p:cNvCxnSpPr>
          <p:nvPr/>
        </p:nvCxnSpPr>
        <p:spPr>
          <a:xfrm rot="16200000" flipV="1">
            <a:off x="3483638" y="-742410"/>
            <a:ext cx="870414" cy="46678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147" idx="2"/>
          </p:cNvCxnSpPr>
          <p:nvPr/>
        </p:nvCxnSpPr>
        <p:spPr>
          <a:xfrm rot="5400000">
            <a:off x="597720" y="-1727478"/>
            <a:ext cx="1242492" cy="1049116"/>
          </a:xfrm>
          <a:prstGeom prst="bentConnector3">
            <a:avLst>
              <a:gd name="adj1" fmla="val 319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46" idx="1"/>
            <a:endCxn id="144" idx="3"/>
          </p:cNvCxnSpPr>
          <p:nvPr/>
        </p:nvCxnSpPr>
        <p:spPr>
          <a:xfrm rot="10800000" flipV="1">
            <a:off x="1796887" y="-1315893"/>
            <a:ext cx="1117141" cy="111653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44" idx="3"/>
            <a:endCxn id="145" idx="1"/>
          </p:cNvCxnSpPr>
          <p:nvPr/>
        </p:nvCxnSpPr>
        <p:spPr>
          <a:xfrm>
            <a:off x="1796886" y="-199357"/>
            <a:ext cx="1583930" cy="497219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Alternate Process 171"/>
          <p:cNvSpPr/>
          <p:nvPr/>
        </p:nvSpPr>
        <p:spPr>
          <a:xfrm>
            <a:off x="11184369" y="-2195836"/>
            <a:ext cx="1542845" cy="7433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+ or -</a:t>
            </a:r>
            <a:endParaRPr lang="en-US" dirty="0"/>
          </a:p>
        </p:txBody>
      </p:sp>
      <p:sp>
        <p:nvSpPr>
          <p:cNvPr id="173" name="Flowchart: Decision 172"/>
          <p:cNvSpPr/>
          <p:nvPr/>
        </p:nvSpPr>
        <p:spPr>
          <a:xfrm>
            <a:off x="13010520" y="-717903"/>
            <a:ext cx="1545209" cy="9490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cxnSp>
        <p:nvCxnSpPr>
          <p:cNvPr id="175" name="Elbow Connector 174"/>
          <p:cNvCxnSpPr>
            <a:stCxn id="66" idx="3"/>
            <a:endCxn id="172" idx="1"/>
          </p:cNvCxnSpPr>
          <p:nvPr/>
        </p:nvCxnSpPr>
        <p:spPr>
          <a:xfrm flipV="1">
            <a:off x="10122006" y="-1824166"/>
            <a:ext cx="1062363" cy="1887655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72" idx="3"/>
            <a:endCxn id="173" idx="0"/>
          </p:cNvCxnSpPr>
          <p:nvPr/>
        </p:nvCxnSpPr>
        <p:spPr>
          <a:xfrm>
            <a:off x="12727214" y="-1824166"/>
            <a:ext cx="1055911" cy="1106263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lowchart: Alternate Process 178"/>
          <p:cNvSpPr/>
          <p:nvPr/>
        </p:nvSpPr>
        <p:spPr>
          <a:xfrm>
            <a:off x="11712324" y="971864"/>
            <a:ext cx="1542845" cy="7433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181" name="Elbow Connector 180"/>
          <p:cNvCxnSpPr>
            <a:stCxn id="173" idx="2"/>
            <a:endCxn id="179" idx="3"/>
          </p:cNvCxnSpPr>
          <p:nvPr/>
        </p:nvCxnSpPr>
        <p:spPr>
          <a:xfrm rot="5400000">
            <a:off x="12962936" y="523344"/>
            <a:ext cx="1112423" cy="52795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79" idx="0"/>
            <a:endCxn id="173" idx="1"/>
          </p:cNvCxnSpPr>
          <p:nvPr/>
        </p:nvCxnSpPr>
        <p:spPr>
          <a:xfrm rot="5400000" flipH="1" flipV="1">
            <a:off x="12139503" y="100848"/>
            <a:ext cx="1215260" cy="52677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73" idx="3"/>
            <a:endCxn id="172" idx="0"/>
          </p:cNvCxnSpPr>
          <p:nvPr/>
        </p:nvCxnSpPr>
        <p:spPr>
          <a:xfrm flipH="1" flipV="1">
            <a:off x="11955792" y="-2195836"/>
            <a:ext cx="2599937" cy="1952440"/>
          </a:xfrm>
          <a:prstGeom prst="bentConnector4">
            <a:avLst>
              <a:gd name="adj1" fmla="val -8793"/>
              <a:gd name="adj2" fmla="val 1117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Action Button: Forward or Next 190">
            <a:hlinkClick r:id="" action="ppaction://noaction" highlightClick="1"/>
          </p:cNvPr>
          <p:cNvSpPr/>
          <p:nvPr/>
        </p:nvSpPr>
        <p:spPr>
          <a:xfrm>
            <a:off x="13340764" y="-1734760"/>
            <a:ext cx="391985" cy="279573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Action Button: Forward or Next 191">
            <a:hlinkClick r:id="" action="ppaction://noaction" highlightClick="1"/>
          </p:cNvPr>
          <p:cNvSpPr/>
          <p:nvPr/>
        </p:nvSpPr>
        <p:spPr>
          <a:xfrm>
            <a:off x="13839291" y="799361"/>
            <a:ext cx="313822" cy="309911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/>
          <p:cNvGrpSpPr/>
          <p:nvPr/>
        </p:nvGrpSpPr>
        <p:grpSpPr>
          <a:xfrm>
            <a:off x="10679489" y="-1288386"/>
            <a:ext cx="304800" cy="530761"/>
            <a:chOff x="10679489" y="-1288386"/>
            <a:chExt cx="304800" cy="530761"/>
          </a:xfrm>
        </p:grpSpPr>
        <p:sp>
          <p:nvSpPr>
            <p:cNvPr id="193" name="Plus 192"/>
            <p:cNvSpPr/>
            <p:nvPr/>
          </p:nvSpPr>
          <p:spPr>
            <a:xfrm>
              <a:off x="10688414" y="-1288386"/>
              <a:ext cx="240631" cy="23261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Minus 193"/>
            <p:cNvSpPr/>
            <p:nvPr/>
          </p:nvSpPr>
          <p:spPr>
            <a:xfrm>
              <a:off x="10679489" y="-958152"/>
              <a:ext cx="304800" cy="20052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502612" y="325639"/>
            <a:ext cx="304800" cy="530761"/>
            <a:chOff x="10679489" y="-1288386"/>
            <a:chExt cx="304800" cy="530761"/>
          </a:xfrm>
        </p:grpSpPr>
        <p:sp>
          <p:nvSpPr>
            <p:cNvPr id="197" name="Plus 196"/>
            <p:cNvSpPr/>
            <p:nvPr/>
          </p:nvSpPr>
          <p:spPr>
            <a:xfrm>
              <a:off x="10688414" y="-1288386"/>
              <a:ext cx="240631" cy="23261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Minus 197"/>
            <p:cNvSpPr/>
            <p:nvPr/>
          </p:nvSpPr>
          <p:spPr>
            <a:xfrm>
              <a:off x="10679489" y="-958152"/>
              <a:ext cx="304800" cy="20052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2" name="Rounded Rectangle 201"/>
          <p:cNvSpPr/>
          <p:nvPr/>
        </p:nvSpPr>
        <p:spPr>
          <a:xfrm>
            <a:off x="4258940" y="744804"/>
            <a:ext cx="720185" cy="198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12-hr </a:t>
            </a:r>
            <a:endParaRPr lang="en-US" dirty="0"/>
          </a:p>
        </p:txBody>
      </p:sp>
      <p:sp>
        <p:nvSpPr>
          <p:cNvPr id="204" name="Rounded Rectangle 203"/>
          <p:cNvSpPr/>
          <p:nvPr/>
        </p:nvSpPr>
        <p:spPr>
          <a:xfrm>
            <a:off x="3670862" y="-1936442"/>
            <a:ext cx="495030" cy="1861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258940" y="-1936442"/>
            <a:ext cx="1695242" cy="341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Appears next to second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Action Button: Forward or Next 205">
            <a:hlinkClick r:id="" action="ppaction://noaction" highlightClick="1"/>
          </p:cNvPr>
          <p:cNvSpPr/>
          <p:nvPr/>
        </p:nvSpPr>
        <p:spPr>
          <a:xfrm>
            <a:off x="1070837" y="-1172081"/>
            <a:ext cx="311830" cy="309003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/>
          <p:cNvGrpSpPr/>
          <p:nvPr/>
        </p:nvGrpSpPr>
        <p:grpSpPr>
          <a:xfrm>
            <a:off x="5511737" y="4694733"/>
            <a:ext cx="334427" cy="359460"/>
            <a:chOff x="5847269" y="454705"/>
            <a:chExt cx="294024" cy="330873"/>
          </a:xfrm>
        </p:grpSpPr>
        <p:sp>
          <p:nvSpPr>
            <p:cNvPr id="218" name="Donut 217"/>
            <p:cNvSpPr/>
            <p:nvPr/>
          </p:nvSpPr>
          <p:spPr>
            <a:xfrm>
              <a:off x="5847269" y="454705"/>
              <a:ext cx="294024" cy="330873"/>
            </a:xfrm>
            <a:prstGeom prst="donut">
              <a:avLst>
                <a:gd name="adj" fmla="val 84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19" name="Straight Arrow Connector 218"/>
            <p:cNvCxnSpPr>
              <a:endCxn id="218" idx="5"/>
            </p:cNvCxnSpPr>
            <p:nvPr/>
          </p:nvCxnSpPr>
          <p:spPr>
            <a:xfrm>
              <a:off x="5990620" y="620142"/>
              <a:ext cx="107614" cy="11698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endCxn id="218" idx="0"/>
            </p:cNvCxnSpPr>
            <p:nvPr/>
          </p:nvCxnSpPr>
          <p:spPr>
            <a:xfrm flipV="1">
              <a:off x="5990620" y="454705"/>
              <a:ext cx="3661" cy="16543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1" name="Flowchart: Collate 220"/>
          <p:cNvSpPr/>
          <p:nvPr/>
        </p:nvSpPr>
        <p:spPr>
          <a:xfrm>
            <a:off x="6016205" y="1460927"/>
            <a:ext cx="185613" cy="28144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5634745" y="855304"/>
            <a:ext cx="334427" cy="359460"/>
            <a:chOff x="5847269" y="454705"/>
            <a:chExt cx="294024" cy="330873"/>
          </a:xfrm>
        </p:grpSpPr>
        <p:sp>
          <p:nvSpPr>
            <p:cNvPr id="223" name="Donut 222"/>
            <p:cNvSpPr/>
            <p:nvPr/>
          </p:nvSpPr>
          <p:spPr>
            <a:xfrm>
              <a:off x="5847269" y="454705"/>
              <a:ext cx="294024" cy="330873"/>
            </a:xfrm>
            <a:prstGeom prst="donut">
              <a:avLst>
                <a:gd name="adj" fmla="val 84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>
              <a:off x="5990620" y="620142"/>
              <a:ext cx="107614" cy="11698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3" idx="0"/>
            </p:cNvCxnSpPr>
            <p:nvPr/>
          </p:nvCxnSpPr>
          <p:spPr>
            <a:xfrm flipV="1">
              <a:off x="5990620" y="454705"/>
              <a:ext cx="3661" cy="16543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6" name="Flowchart: Decision 225"/>
          <p:cNvSpPr/>
          <p:nvPr/>
        </p:nvSpPr>
        <p:spPr>
          <a:xfrm>
            <a:off x="11709960" y="4484255"/>
            <a:ext cx="1545209" cy="9490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227" name="Flowchart: Alternate Process 226"/>
          <p:cNvSpPr/>
          <p:nvPr/>
        </p:nvSpPr>
        <p:spPr>
          <a:xfrm>
            <a:off x="12610267" y="6798922"/>
            <a:ext cx="1542845" cy="7433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229" name="Elbow Connector 228"/>
          <p:cNvCxnSpPr>
            <a:stCxn id="100" idx="3"/>
            <a:endCxn id="226" idx="1"/>
          </p:cNvCxnSpPr>
          <p:nvPr/>
        </p:nvCxnSpPr>
        <p:spPr>
          <a:xfrm flipV="1">
            <a:off x="10122006" y="4958762"/>
            <a:ext cx="1587954" cy="849417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226" idx="3"/>
            <a:endCxn id="227" idx="3"/>
          </p:cNvCxnSpPr>
          <p:nvPr/>
        </p:nvCxnSpPr>
        <p:spPr>
          <a:xfrm>
            <a:off x="13255169" y="4958762"/>
            <a:ext cx="897943" cy="2211830"/>
          </a:xfrm>
          <a:prstGeom prst="bentConnector3">
            <a:avLst>
              <a:gd name="adj1" fmla="val 125458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27" idx="0"/>
            <a:endCxn id="226" idx="2"/>
          </p:cNvCxnSpPr>
          <p:nvPr/>
        </p:nvCxnSpPr>
        <p:spPr>
          <a:xfrm rot="16200000" flipV="1">
            <a:off x="12249302" y="5666533"/>
            <a:ext cx="1365653" cy="89912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27" idx="1"/>
            <a:endCxn id="100" idx="2"/>
          </p:cNvCxnSpPr>
          <p:nvPr/>
        </p:nvCxnSpPr>
        <p:spPr>
          <a:xfrm rot="10800000" flipV="1">
            <a:off x="9061261" y="7170591"/>
            <a:ext cx="3549007" cy="47439"/>
          </a:xfrm>
          <a:prstGeom prst="bentConnector4">
            <a:avLst>
              <a:gd name="adj1" fmla="val 35056"/>
              <a:gd name="adj2" fmla="val 126535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Action Button: Forward or Next 240">
            <a:hlinkClick r:id="" action="ppaction://noaction" highlightClick="1"/>
          </p:cNvPr>
          <p:cNvSpPr/>
          <p:nvPr/>
        </p:nvSpPr>
        <p:spPr>
          <a:xfrm>
            <a:off x="10963872" y="5034280"/>
            <a:ext cx="313822" cy="309911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Action Button: Forward or Next 241">
            <a:hlinkClick r:id="" action="ppaction://noaction" highlightClick="1"/>
          </p:cNvPr>
          <p:cNvSpPr/>
          <p:nvPr/>
        </p:nvSpPr>
        <p:spPr>
          <a:xfrm>
            <a:off x="13985199" y="5034280"/>
            <a:ext cx="313822" cy="309911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Curved Left Arrow 242"/>
          <p:cNvSpPr/>
          <p:nvPr/>
        </p:nvSpPr>
        <p:spPr>
          <a:xfrm>
            <a:off x="11032454" y="7431753"/>
            <a:ext cx="222455" cy="221018"/>
          </a:xfrm>
          <a:prstGeom prst="curvedLef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147" idx="1"/>
            <a:endCxn id="7" idx="1"/>
          </p:cNvCxnSpPr>
          <p:nvPr/>
        </p:nvCxnSpPr>
        <p:spPr>
          <a:xfrm rot="10800000" flipH="1" flipV="1">
            <a:off x="970918" y="-2298673"/>
            <a:ext cx="825967" cy="5089354"/>
          </a:xfrm>
          <a:prstGeom prst="bentConnector3">
            <a:avLst>
              <a:gd name="adj1" fmla="val -22578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urved Left Arrow 160"/>
          <p:cNvSpPr/>
          <p:nvPr/>
        </p:nvSpPr>
        <p:spPr>
          <a:xfrm>
            <a:off x="-789965" y="-772850"/>
            <a:ext cx="222455" cy="221018"/>
          </a:xfrm>
          <a:prstGeom prst="curvedLef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-1491137" y="-1202920"/>
            <a:ext cx="1604971" cy="3603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ack to default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796886" y="1035033"/>
            <a:ext cx="2121492" cy="3511296"/>
            <a:chOff x="1796886" y="1035033"/>
            <a:chExt cx="2121492" cy="3511296"/>
          </a:xfrm>
        </p:grpSpPr>
        <p:sp>
          <p:nvSpPr>
            <p:cNvPr id="7" name="Rectangle 6"/>
            <p:cNvSpPr/>
            <p:nvPr/>
          </p:nvSpPr>
          <p:spPr>
            <a:xfrm>
              <a:off x="1796886" y="1035033"/>
              <a:ext cx="2121492" cy="35112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034414" y="1709701"/>
              <a:ext cx="1631384" cy="890054"/>
              <a:chOff x="1985257" y="1532124"/>
              <a:chExt cx="1631384" cy="89005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584623" y="1829978"/>
                <a:ext cx="418348" cy="3609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198293" y="1829978"/>
                <a:ext cx="418348" cy="3609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4" name="Group 253"/>
              <p:cNvGrpSpPr/>
              <p:nvPr/>
            </p:nvGrpSpPr>
            <p:grpSpPr>
              <a:xfrm>
                <a:off x="1985257" y="1532124"/>
                <a:ext cx="1558085" cy="890054"/>
                <a:chOff x="1985257" y="1532124"/>
                <a:chExt cx="1558085" cy="890054"/>
              </a:xfrm>
            </p:grpSpPr>
            <p:sp>
              <p:nvSpPr>
                <p:cNvPr id="8" name="Plus 7"/>
                <p:cNvSpPr/>
                <p:nvPr/>
              </p:nvSpPr>
              <p:spPr>
                <a:xfrm>
                  <a:off x="2139006" y="1539132"/>
                  <a:ext cx="214538" cy="203241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Plus 8"/>
                <p:cNvSpPr/>
                <p:nvPr/>
              </p:nvSpPr>
              <p:spPr>
                <a:xfrm>
                  <a:off x="2699489" y="1532124"/>
                  <a:ext cx="214538" cy="203241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Plus 9"/>
                <p:cNvSpPr/>
                <p:nvPr/>
              </p:nvSpPr>
              <p:spPr>
                <a:xfrm>
                  <a:off x="3300198" y="1532124"/>
                  <a:ext cx="214538" cy="203241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Minus 11"/>
                <p:cNvSpPr/>
                <p:nvPr/>
              </p:nvSpPr>
              <p:spPr>
                <a:xfrm>
                  <a:off x="2110400" y="2246970"/>
                  <a:ext cx="271749" cy="175208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Minus 12"/>
                <p:cNvSpPr/>
                <p:nvPr/>
              </p:nvSpPr>
              <p:spPr>
                <a:xfrm>
                  <a:off x="2670883" y="2246966"/>
                  <a:ext cx="271749" cy="175208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Minus 13"/>
                <p:cNvSpPr/>
                <p:nvPr/>
              </p:nvSpPr>
              <p:spPr>
                <a:xfrm>
                  <a:off x="3271593" y="2246970"/>
                  <a:ext cx="271749" cy="175208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985257" y="1829979"/>
                  <a:ext cx="418348" cy="36092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442267" y="1882542"/>
                  <a:ext cx="109057" cy="2487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: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046103" y="1882542"/>
                  <a:ext cx="109057" cy="2487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: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Rounded Rectangle 30"/>
            <p:cNvSpPr/>
            <p:nvPr/>
          </p:nvSpPr>
          <p:spPr>
            <a:xfrm>
              <a:off x="2450738" y="2824328"/>
              <a:ext cx="861685" cy="2581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24-hr </a:t>
              </a:r>
              <a:endParaRPr lang="en-US" dirty="0"/>
            </a:p>
          </p:txBody>
        </p:sp>
        <p:sp>
          <p:nvSpPr>
            <p:cNvPr id="32" name="Flowchart: Collate 31"/>
            <p:cNvSpPr/>
            <p:nvPr/>
          </p:nvSpPr>
          <p:spPr>
            <a:xfrm>
              <a:off x="2227174" y="3361250"/>
              <a:ext cx="252739" cy="320194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169127" y="3332073"/>
              <a:ext cx="262141" cy="358154"/>
              <a:chOff x="3331493" y="3490324"/>
              <a:chExt cx="294024" cy="409910"/>
            </a:xfrm>
          </p:grpSpPr>
          <p:sp>
            <p:nvSpPr>
              <p:cNvPr id="33" name="Donut 32"/>
              <p:cNvSpPr/>
              <p:nvPr/>
            </p:nvSpPr>
            <p:spPr>
              <a:xfrm>
                <a:off x="3331493" y="3569361"/>
                <a:ext cx="294024" cy="330873"/>
              </a:xfrm>
              <a:prstGeom prst="donut">
                <a:avLst>
                  <a:gd name="adj" fmla="val 1534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Flowchart: Off-page Connector 45"/>
              <p:cNvSpPr/>
              <p:nvPr/>
            </p:nvSpPr>
            <p:spPr>
              <a:xfrm>
                <a:off x="3438933" y="3490324"/>
                <a:ext cx="84458" cy="79037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455645" y="3596031"/>
                <a:ext cx="45719" cy="925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Action Button: Forward or Next 56">
              <a:hlinkClick r:id="" action="ppaction://noaction" highlightClick="1"/>
            </p:cNvPr>
            <p:cNvSpPr/>
            <p:nvPr/>
          </p:nvSpPr>
          <p:spPr>
            <a:xfrm>
              <a:off x="2133708" y="3960243"/>
              <a:ext cx="505057" cy="339187"/>
            </a:xfrm>
            <a:prstGeom prst="actionButtonForwardNex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urved Left Arrow 61"/>
            <p:cNvSpPr/>
            <p:nvPr/>
          </p:nvSpPr>
          <p:spPr>
            <a:xfrm>
              <a:off x="3130579" y="3901006"/>
              <a:ext cx="363803" cy="386224"/>
            </a:xfrm>
            <a:prstGeom prst="curvedLef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033481" y="1191493"/>
              <a:ext cx="1651035" cy="35814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Feb 24</a:t>
              </a:r>
              <a:r>
                <a:rPr lang="en-US" baseline="30000" dirty="0" smtClean="0"/>
                <a:t>th</a:t>
              </a:r>
              <a:r>
                <a:rPr lang="en-US" dirty="0" smtClean="0"/>
                <a:t>, 2016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8000514" y="-1455187"/>
            <a:ext cx="2121492" cy="3037352"/>
            <a:chOff x="8000514" y="-1455187"/>
            <a:chExt cx="2121492" cy="3037352"/>
          </a:xfrm>
        </p:grpSpPr>
        <p:sp>
          <p:nvSpPr>
            <p:cNvPr id="66" name="Rectangle 65"/>
            <p:cNvSpPr/>
            <p:nvPr/>
          </p:nvSpPr>
          <p:spPr>
            <a:xfrm>
              <a:off x="8000514" y="-1455187"/>
              <a:ext cx="2121492" cy="30373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8239760" y="-677110"/>
              <a:ext cx="1631384" cy="890054"/>
              <a:chOff x="8239760" y="-1045842"/>
              <a:chExt cx="1631384" cy="890054"/>
            </a:xfrm>
          </p:grpSpPr>
          <p:sp>
            <p:nvSpPr>
              <p:cNvPr id="67" name="Plus 66"/>
              <p:cNvSpPr/>
              <p:nvPr/>
            </p:nvSpPr>
            <p:spPr>
              <a:xfrm>
                <a:off x="8393509" y="-1038834"/>
                <a:ext cx="214538" cy="203241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Plus 67"/>
              <p:cNvSpPr/>
              <p:nvPr/>
            </p:nvSpPr>
            <p:spPr>
              <a:xfrm>
                <a:off x="8953992" y="-1045842"/>
                <a:ext cx="214538" cy="203241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Plus 68"/>
              <p:cNvSpPr/>
              <p:nvPr/>
            </p:nvSpPr>
            <p:spPr>
              <a:xfrm>
                <a:off x="9554701" y="-1045842"/>
                <a:ext cx="214538" cy="203241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Minus 69"/>
              <p:cNvSpPr/>
              <p:nvPr/>
            </p:nvSpPr>
            <p:spPr>
              <a:xfrm>
                <a:off x="8364903" y="-330996"/>
                <a:ext cx="271749" cy="17520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Minus 70"/>
              <p:cNvSpPr/>
              <p:nvPr/>
            </p:nvSpPr>
            <p:spPr>
              <a:xfrm>
                <a:off x="8925386" y="-331000"/>
                <a:ext cx="271749" cy="17520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Minus 71"/>
              <p:cNvSpPr/>
              <p:nvPr/>
            </p:nvSpPr>
            <p:spPr>
              <a:xfrm>
                <a:off x="9526096" y="-330996"/>
                <a:ext cx="271749" cy="17520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239760" y="-747987"/>
                <a:ext cx="418348" cy="3609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839126" y="-747988"/>
                <a:ext cx="418348" cy="3609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452796" y="-747988"/>
                <a:ext cx="418348" cy="3609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96770" y="-695424"/>
                <a:ext cx="109057" cy="2487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300606" y="-695424"/>
                <a:ext cx="109057" cy="2487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9409663" y="289059"/>
              <a:ext cx="262141" cy="358154"/>
              <a:chOff x="3331493" y="3490324"/>
              <a:chExt cx="294024" cy="409910"/>
            </a:xfrm>
          </p:grpSpPr>
          <p:sp>
            <p:nvSpPr>
              <p:cNvPr id="84" name="Donut 83"/>
              <p:cNvSpPr/>
              <p:nvPr/>
            </p:nvSpPr>
            <p:spPr>
              <a:xfrm>
                <a:off x="3331493" y="3569361"/>
                <a:ext cx="294024" cy="330873"/>
              </a:xfrm>
              <a:prstGeom prst="donut">
                <a:avLst>
                  <a:gd name="adj" fmla="val 1534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Flowchart: Off-page Connector 84"/>
              <p:cNvSpPr/>
              <p:nvPr/>
            </p:nvSpPr>
            <p:spPr>
              <a:xfrm>
                <a:off x="3438933" y="3490324"/>
                <a:ext cx="84458" cy="79037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55645" y="3596031"/>
                <a:ext cx="45719" cy="925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Action Button: Forward or Next 81">
              <a:hlinkClick r:id="" action="ppaction://noaction" highlightClick="1"/>
            </p:cNvPr>
            <p:cNvSpPr/>
            <p:nvPr/>
          </p:nvSpPr>
          <p:spPr>
            <a:xfrm>
              <a:off x="8420105" y="993463"/>
              <a:ext cx="505057" cy="339187"/>
            </a:xfrm>
            <a:prstGeom prst="actionButtonForwardNex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Curved Left Arrow 82"/>
            <p:cNvSpPr/>
            <p:nvPr/>
          </p:nvSpPr>
          <p:spPr>
            <a:xfrm>
              <a:off x="9367120" y="954992"/>
              <a:ext cx="363803" cy="386224"/>
            </a:xfrm>
            <a:prstGeom prst="curvedLef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8454089" y="289059"/>
              <a:ext cx="385038" cy="380473"/>
              <a:chOff x="5847269" y="454705"/>
              <a:chExt cx="294024" cy="330873"/>
            </a:xfrm>
          </p:grpSpPr>
          <p:sp>
            <p:nvSpPr>
              <p:cNvPr id="88" name="Donut 87"/>
              <p:cNvSpPr/>
              <p:nvPr/>
            </p:nvSpPr>
            <p:spPr>
              <a:xfrm>
                <a:off x="5847269" y="454705"/>
                <a:ext cx="294024" cy="330873"/>
              </a:xfrm>
              <a:prstGeom prst="donut">
                <a:avLst>
                  <a:gd name="adj" fmla="val 841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Straight Arrow Connector 91"/>
              <p:cNvCxnSpPr>
                <a:endCxn id="88" idx="5"/>
              </p:cNvCxnSpPr>
              <p:nvPr/>
            </p:nvCxnSpPr>
            <p:spPr>
              <a:xfrm>
                <a:off x="5990620" y="620142"/>
                <a:ext cx="107614" cy="11698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88" idx="0"/>
              </p:cNvCxnSpPr>
              <p:nvPr/>
            </p:nvCxnSpPr>
            <p:spPr>
              <a:xfrm flipV="1">
                <a:off x="5990620" y="454705"/>
                <a:ext cx="3661" cy="165436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6" name="Rounded Rectangle 215"/>
            <p:cNvSpPr/>
            <p:nvPr/>
          </p:nvSpPr>
          <p:spPr>
            <a:xfrm>
              <a:off x="8252534" y="-1279228"/>
              <a:ext cx="1651035" cy="35814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Feb 24</a:t>
              </a:r>
              <a:r>
                <a:rPr lang="en-US" baseline="30000" dirty="0" smtClean="0"/>
                <a:t>th</a:t>
              </a:r>
              <a:r>
                <a:rPr lang="en-US" dirty="0" smtClean="0"/>
                <a:t>, 2016</a:t>
              </a:r>
              <a:endParaRPr lang="en-US" dirty="0"/>
            </a:p>
          </p:txBody>
        </p:sp>
      </p:grpSp>
      <p:sp>
        <p:nvSpPr>
          <p:cNvPr id="3" name="Line Callout 2 2"/>
          <p:cNvSpPr/>
          <p:nvPr/>
        </p:nvSpPr>
        <p:spPr>
          <a:xfrm>
            <a:off x="509303" y="4795853"/>
            <a:ext cx="934742" cy="516680"/>
          </a:xfrm>
          <a:prstGeom prst="borderCallout2">
            <a:avLst>
              <a:gd name="adj1" fmla="val -860"/>
              <a:gd name="adj2" fmla="val 101221"/>
              <a:gd name="adj3" fmla="val -116831"/>
              <a:gd name="adj4" fmla="val 131269"/>
              <a:gd name="adj5" fmla="val -223322"/>
              <a:gd name="adj6" fmla="val 19629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Timer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0" name="Line Callout 2 149"/>
          <p:cNvSpPr/>
          <p:nvPr/>
        </p:nvSpPr>
        <p:spPr>
          <a:xfrm>
            <a:off x="806177" y="5621515"/>
            <a:ext cx="1281544" cy="516680"/>
          </a:xfrm>
          <a:prstGeom prst="borderCallout2">
            <a:avLst>
              <a:gd name="adj1" fmla="val -860"/>
              <a:gd name="adj2" fmla="val 101221"/>
              <a:gd name="adj3" fmla="val -154091"/>
              <a:gd name="adj4" fmla="val 134400"/>
              <a:gd name="adj5" fmla="val -400300"/>
              <a:gd name="adj6" fmla="val 18742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StopWatch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8000514" y="4398327"/>
            <a:ext cx="2121492" cy="2819704"/>
            <a:chOff x="8000514" y="4398327"/>
            <a:chExt cx="2121492" cy="2819704"/>
          </a:xfrm>
        </p:grpSpPr>
        <p:sp>
          <p:nvSpPr>
            <p:cNvPr id="100" name="Rectangle 99"/>
            <p:cNvSpPr/>
            <p:nvPr/>
          </p:nvSpPr>
          <p:spPr>
            <a:xfrm>
              <a:off x="8000514" y="4398327"/>
              <a:ext cx="2121492" cy="28197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239760" y="5180805"/>
              <a:ext cx="1631384" cy="360928"/>
              <a:chOff x="8239760" y="4887878"/>
              <a:chExt cx="1631384" cy="360928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8239760" y="4887879"/>
                <a:ext cx="418348" cy="3609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8839126" y="4887878"/>
                <a:ext cx="418348" cy="3609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9452796" y="4887878"/>
                <a:ext cx="418348" cy="3609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8696770" y="4940442"/>
                <a:ext cx="109057" cy="2487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9300606" y="4940442"/>
                <a:ext cx="109057" cy="2487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Action Button: Forward or Next 113">
              <a:hlinkClick r:id="" action="ppaction://noaction" highlightClick="1"/>
            </p:cNvPr>
            <p:cNvSpPr/>
            <p:nvPr/>
          </p:nvSpPr>
          <p:spPr>
            <a:xfrm>
              <a:off x="8420105" y="6629329"/>
              <a:ext cx="505057" cy="339187"/>
            </a:xfrm>
            <a:prstGeom prst="actionButtonForwardNex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Curved Left Arrow 114"/>
            <p:cNvSpPr/>
            <p:nvPr/>
          </p:nvSpPr>
          <p:spPr>
            <a:xfrm>
              <a:off x="9367120" y="6590858"/>
              <a:ext cx="363803" cy="386224"/>
            </a:xfrm>
            <a:prstGeom prst="curvedLef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8454089" y="5924925"/>
              <a:ext cx="385038" cy="380473"/>
              <a:chOff x="5847269" y="454705"/>
              <a:chExt cx="294024" cy="330873"/>
            </a:xfrm>
          </p:grpSpPr>
          <p:sp>
            <p:nvSpPr>
              <p:cNvPr id="117" name="Donut 116"/>
              <p:cNvSpPr/>
              <p:nvPr/>
            </p:nvSpPr>
            <p:spPr>
              <a:xfrm>
                <a:off x="5847269" y="454705"/>
                <a:ext cx="294024" cy="330873"/>
              </a:xfrm>
              <a:prstGeom prst="donut">
                <a:avLst>
                  <a:gd name="adj" fmla="val 841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Straight Arrow Connector 117"/>
              <p:cNvCxnSpPr>
                <a:endCxn id="117" idx="5"/>
              </p:cNvCxnSpPr>
              <p:nvPr/>
            </p:nvCxnSpPr>
            <p:spPr>
              <a:xfrm>
                <a:off x="5990620" y="620142"/>
                <a:ext cx="107614" cy="11698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endCxn id="117" idx="0"/>
              </p:cNvCxnSpPr>
              <p:nvPr/>
            </p:nvCxnSpPr>
            <p:spPr>
              <a:xfrm flipV="1">
                <a:off x="5990620" y="454705"/>
                <a:ext cx="3661" cy="165436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Flowchart: Collate 52"/>
            <p:cNvSpPr/>
            <p:nvPr/>
          </p:nvSpPr>
          <p:spPr>
            <a:xfrm>
              <a:off x="9414746" y="5941436"/>
              <a:ext cx="283478" cy="345634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8242458" y="4550352"/>
              <a:ext cx="1651035" cy="35814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Feb 24</a:t>
              </a:r>
              <a:r>
                <a:rPr lang="en-US" baseline="30000" dirty="0" smtClean="0"/>
                <a:t>th</a:t>
              </a:r>
              <a:r>
                <a:rPr lang="en-US" dirty="0" smtClean="0"/>
                <a:t>, 2016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0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76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Kansas - EECS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Vuong Nguyen</dc:creator>
  <cp:lastModifiedBy>Vuong Nguyen</cp:lastModifiedBy>
  <cp:revision>12</cp:revision>
  <dcterms:created xsi:type="dcterms:W3CDTF">2016-02-28T17:50:27Z</dcterms:created>
  <dcterms:modified xsi:type="dcterms:W3CDTF">2016-02-28T19:48:42Z</dcterms:modified>
</cp:coreProperties>
</file>