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9BDA-8ACB-443C-ACD3-B6CF3788515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800D-070A-4575-96A9-C1B1418A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3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BE0-4C40-4A77-9EAC-03D0CDE44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Cryptocurrencies and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5E296-B96B-4787-9E9D-40F056756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Luann Dias</a:t>
            </a:r>
          </a:p>
        </p:txBody>
      </p:sp>
    </p:spTree>
    <p:extLst>
      <p:ext uri="{BB962C8B-B14F-4D97-AF65-F5344CB8AC3E}">
        <p14:creationId xmlns:p14="http://schemas.microsoft.com/office/powerpoint/2010/main" val="30444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6391-6FA8-4867-B28A-A8AC5FEF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 for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4146-DEB1-4F55-B40F-D5E85818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892C-C728-4CC9-B123-D2A8B3A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1602-C713-4FCF-87F0-8094A14E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9720-8C11-4126-8096-CF0FF0B2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7F7-FB26-473F-8CA3-73DF4B04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2A7-3D2E-4347-B53C-2B85FA9C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8A43-A855-4E4B-B97C-0A40B3D9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99F-20F7-4339-8BFC-7BFC0540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11C1-EFB2-461D-A317-587A4929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D80B-E30E-4891-8D6A-F2C386FE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50FB-1BD1-49DB-950C-217B9508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7BB5-BA3E-47FE-AE9A-42A6CEB7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5327-4974-441B-B1EA-928D70C2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BB5C-EC0A-4594-A146-C4AE57E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43C5-3C85-448F-923A-6F1E848B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A155-B8CC-41DC-BFD4-655780FE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Futrue</a:t>
            </a:r>
            <a:r>
              <a:rPr lang="en-US" dirty="0"/>
              <a:t> of 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EA2D-6F87-476F-8190-D7C6A160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BBA5-A0F8-4A66-81C0-FE2E7E59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73C7-1801-4CF4-94AF-DD75E1DF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D7A2-AE72-47EF-B18D-0FD7F696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cards shortages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C0F8-BF82-4964-A71E-98BD78D1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33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An Introduction to Cryptocurrencies and data mining</vt:lpstr>
      <vt:lpstr>Blockchain</vt:lpstr>
      <vt:lpstr>NFt</vt:lpstr>
      <vt:lpstr>Data Mining</vt:lpstr>
      <vt:lpstr>Coin base</vt:lpstr>
      <vt:lpstr>What is cryptocurrency</vt:lpstr>
      <vt:lpstr>Futrue of cryptocurrency</vt:lpstr>
      <vt:lpstr>Ethereum</vt:lpstr>
      <vt:lpstr>Graphic cards shortages</vt:lpstr>
      <vt:lpstr>Mobile applications for mining</vt:lpstr>
      <vt:lpstr>Data farms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Cryptocurrencies and data mining</dc:title>
  <dc:creator>Dias, Luann T</dc:creator>
  <cp:lastModifiedBy>Dias, Luann T</cp:lastModifiedBy>
  <cp:revision>1</cp:revision>
  <dcterms:created xsi:type="dcterms:W3CDTF">2021-03-27T13:13:11Z</dcterms:created>
  <dcterms:modified xsi:type="dcterms:W3CDTF">2021-03-27T13:17:54Z</dcterms:modified>
</cp:coreProperties>
</file>