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25" d="100"/>
          <a:sy n="125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CFE3-D41D-214B-AABC-550C136DF2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Carrot Budget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D9041-423E-594B-8925-AAB124E437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command line Ruby app</a:t>
            </a:r>
          </a:p>
          <a:p>
            <a:r>
              <a:rPr lang="en-US" dirty="0"/>
              <a:t>By Laurence and Vanessa</a:t>
            </a:r>
          </a:p>
        </p:txBody>
      </p:sp>
    </p:spTree>
    <p:extLst>
      <p:ext uri="{BB962C8B-B14F-4D97-AF65-F5344CB8AC3E}">
        <p14:creationId xmlns:p14="http://schemas.microsoft.com/office/powerpoint/2010/main" val="128759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5D26-BA4F-3843-B8D1-5EDDECAAB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BAF01-180F-5140-9D0D-880252EC2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Budget apps are …</a:t>
            </a:r>
          </a:p>
          <a:p>
            <a:endParaRPr lang="en-US" dirty="0"/>
          </a:p>
          <a:p>
            <a:r>
              <a:rPr lang="en-US" dirty="0"/>
              <a:t>We wanted to make one that </a:t>
            </a:r>
            <a:r>
              <a:rPr lang="en-US" dirty="0" err="1"/>
              <a:t>incentivises</a:t>
            </a:r>
            <a:r>
              <a:rPr lang="en-US" dirty="0"/>
              <a:t> saving</a:t>
            </a:r>
          </a:p>
          <a:p>
            <a:endParaRPr lang="en-US" dirty="0"/>
          </a:p>
          <a:p>
            <a:r>
              <a:rPr lang="en-US" dirty="0"/>
              <a:t>We think of this as the carrot method of </a:t>
            </a:r>
            <a:r>
              <a:rPr lang="en-US" dirty="0" err="1"/>
              <a:t>behaviour</a:t>
            </a:r>
            <a:r>
              <a:rPr lang="en-US" dirty="0"/>
              <a:t> change, rather than the stick method, thus the Carrot Budget App was born</a:t>
            </a:r>
          </a:p>
        </p:txBody>
      </p:sp>
    </p:spTree>
    <p:extLst>
      <p:ext uri="{BB962C8B-B14F-4D97-AF65-F5344CB8AC3E}">
        <p14:creationId xmlns:p14="http://schemas.microsoft.com/office/powerpoint/2010/main" val="8920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8479F-E95B-8B43-AB2B-777A5C429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7B99A-31D9-B844-A667-4927F515E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Budget Class stores data and calculations of summaries</a:t>
            </a:r>
          </a:p>
          <a:p>
            <a:endParaRPr lang="en-US" dirty="0"/>
          </a:p>
          <a:p>
            <a:r>
              <a:rPr lang="en-US" dirty="0"/>
              <a:t>The Conversion module contains methods to convert money amounts inputted by the user into cents for calculations, and back to dollars for presentation</a:t>
            </a:r>
          </a:p>
          <a:p>
            <a:endParaRPr lang="en-US" dirty="0"/>
          </a:p>
          <a:p>
            <a:r>
              <a:rPr lang="en-US" dirty="0"/>
              <a:t>We split methods across different files for ease of development</a:t>
            </a:r>
          </a:p>
        </p:txBody>
      </p:sp>
    </p:spTree>
    <p:extLst>
      <p:ext uri="{BB962C8B-B14F-4D97-AF65-F5344CB8AC3E}">
        <p14:creationId xmlns:p14="http://schemas.microsoft.com/office/powerpoint/2010/main" val="185442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520C-0DAA-4B46-9B2D-0681607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2AF9A-2BE5-0E44-896A-E77E1E967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calculations method have complex logic, especially when being used in multiple places</a:t>
            </a:r>
          </a:p>
          <a:p>
            <a:endParaRPr lang="en-US" dirty="0"/>
          </a:p>
          <a:p>
            <a:r>
              <a:rPr lang="en-US" dirty="0"/>
              <a:t>User-controlled flow</a:t>
            </a:r>
          </a:p>
          <a:p>
            <a:endParaRPr lang="en-US" dirty="0"/>
          </a:p>
          <a:p>
            <a:r>
              <a:rPr lang="en-US" dirty="0"/>
              <a:t>Dealing with budgets that go into the red</a:t>
            </a:r>
          </a:p>
          <a:p>
            <a:endParaRPr lang="en-US" dirty="0"/>
          </a:p>
          <a:p>
            <a:r>
              <a:rPr lang="en-US" dirty="0"/>
              <a:t>Ensuring no Division-by-Zero errors with user-inputted data</a:t>
            </a:r>
          </a:p>
        </p:txBody>
      </p:sp>
    </p:spTree>
    <p:extLst>
      <p:ext uri="{BB962C8B-B14F-4D97-AF65-F5344CB8AC3E}">
        <p14:creationId xmlns:p14="http://schemas.microsoft.com/office/powerpoint/2010/main" val="75133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1776-E609-7942-875E-39D920FEB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F5712-5A34-C749-869A-91044B43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a complex method work first time with no errors (Wednesday morning)</a:t>
            </a:r>
          </a:p>
          <a:p>
            <a:endParaRPr lang="en-US" dirty="0"/>
          </a:p>
          <a:p>
            <a:r>
              <a:rPr lang="en-US" dirty="0"/>
              <a:t>Getting presentation enhancements just right (e.g. tables)</a:t>
            </a:r>
          </a:p>
          <a:p>
            <a:endParaRPr lang="en-US" dirty="0"/>
          </a:p>
          <a:p>
            <a:r>
              <a:rPr lang="en-US" dirty="0"/>
              <a:t>The fact that it works</a:t>
            </a:r>
          </a:p>
          <a:p>
            <a:endParaRPr lang="en-US" dirty="0"/>
          </a:p>
          <a:p>
            <a:r>
              <a:rPr lang="en-US" dirty="0"/>
              <a:t>We finally understand a bunch of things we used</a:t>
            </a:r>
          </a:p>
        </p:txBody>
      </p:sp>
    </p:spTree>
    <p:extLst>
      <p:ext uri="{BB962C8B-B14F-4D97-AF65-F5344CB8AC3E}">
        <p14:creationId xmlns:p14="http://schemas.microsoft.com/office/powerpoint/2010/main" val="273840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DEDB-CBAE-1B40-9B2D-4C5AF2A0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03781476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Carrot3">
      <a:dk1>
        <a:srgbClr val="045504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172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Carrot Budget App</vt:lpstr>
      <vt:lpstr>Define the problem</vt:lpstr>
      <vt:lpstr>App Structure</vt:lpstr>
      <vt:lpstr>Challenges</vt:lpstr>
      <vt:lpstr>Highlights</vt:lpstr>
      <vt:lpstr>Demo Time!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Carrot Budget App</dc:title>
  <dc:creator>Vanessa Nimmo</dc:creator>
  <cp:lastModifiedBy>Vanessa Nimmo</cp:lastModifiedBy>
  <cp:revision>7</cp:revision>
  <dcterms:created xsi:type="dcterms:W3CDTF">2018-09-05T07:08:14Z</dcterms:created>
  <dcterms:modified xsi:type="dcterms:W3CDTF">2018-09-05T07:30:46Z</dcterms:modified>
</cp:coreProperties>
</file>