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8dfe4a950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8dfe4a950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8dfe4a950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8dfe4a950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dfe4a950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dfe4a950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8dfe4a950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8dfe4a950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8dfe4a950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8dfe4a950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dfe4a95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dfe4a95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8dfe4a95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8dfe4a95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8dfe4a95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8dfe4a95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8dfe4a95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8dfe4a95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8dfe4a950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8dfe4a950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8dfe4a950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8dfe4a950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8dfe4a950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8dfe4a950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8dfe4a950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8dfe4a950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09825" y="671825"/>
            <a:ext cx="5953800" cy="19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Análise dos Fatores Associados ao Diagnóstico da</a:t>
            </a:r>
            <a:r>
              <a:rPr lang="pt-BR" sz="2400"/>
              <a:t>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Hipertensão Arterial: Um Estudo Utilizando Algoritmos de Aprendizado de Máquina e Regressão logística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Lucas Dirk Gomes Ferreira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62825" y="1388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30.53 % dos homens são hipertensos.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22.68 % das mulheres são hipertensas.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325" y="741113"/>
            <a:ext cx="49530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120600" y="2840725"/>
            <a:ext cx="83682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Random Forest, a Regressão Logística e o SVM apresentaram bons desempenhos.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No entanto, considerando a natureza do problema de hipertensão, em que é crucial identificar corretamente os casos positivos, a sensibilidade média torna-se um critério relevante na escolha do modelo. Dessa forma, o modelo escolhido foi o Random Forest.</a:t>
            </a:r>
            <a:endParaRPr sz="14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813" y="316550"/>
            <a:ext cx="60483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156700" y="15114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Ranking das variáveis mais importantes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para o modelo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Random Forest.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588" y="242313"/>
            <a:ext cx="44481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indicaram o Random Forest como principal modelo para o diagnóstico de hipertensão neste estudo.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modelo indicou variáveis de suma importância no diagnóstico da hipertensão, como a idade, o imc, escolaridade, etc. Podendo assim fazer um agrupamento de grupos de riscos.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Como pesquisa futura pode ser considerada a inclusão de mais variáveis explicativas, tendo em vista que a pesquisa PNS possui centenas de variáveis que não foram investigadas no presente estudo.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Silveira, M. B. G. da ., Barbosa, N. F. M. ., Peixoto, A. P. B. ., Xavier, Érika F. M. . and Xavier Júnior, S. F. A. (2021) “Application of logistic regression in the analysis of risk factor associated with arterial hypertension”, Research, Society and Development, 10(16), p. e20101622964. doi: 10.33448/rsd-v10i16.22964.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CARBONI, S. O uso de Árvores de Decisão na descoberta de desconhecimento para saúde. Tese (Mestrado em Ciência da Computação) - Universidade Federal do Rio Grande do Sul. Porto Alegre, 2003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Araujo, L. V., Miranda, M. H. da S., Fontenele, M. H. de S., Damasceno Neto, O. F., Batista, J. G., de Lima, A. F., &amp; de Souza, D. A. (2022). Detecção do risco de Diabetes em estágio inicial utilizando redes ELM e seleção de features baseada em algoritmo genético: Early stage Diabetes risk prediction using ELM and ga-based feature selection. Brazilian Journal of Development, 8(7), 54179–54190. https://doi.org/10.34117/bjdv8n7-339.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Motivação.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7F7F8"/>
                </a:solidFill>
                <a:latin typeface="Arial"/>
                <a:ea typeface="Arial"/>
                <a:cs typeface="Arial"/>
                <a:sym typeface="Arial"/>
              </a:rPr>
              <a:t>A hipertensão arterial é uma condição de saúde com alta prevalência na população brasileira. Além disso, é uma doença crônica que é o principal fator de risco modificável para doenças cardiovasculares, renais e morte prematura. </a:t>
            </a:r>
            <a:endParaRPr sz="1400">
              <a:solidFill>
                <a:srgbClr val="F7F7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7F7F8"/>
                </a:solidFill>
                <a:latin typeface="Arial"/>
                <a:ea typeface="Arial"/>
                <a:cs typeface="Arial"/>
                <a:sym typeface="Arial"/>
              </a:rPr>
              <a:t>Compreender os fatores associados ao diagnóstico da hipertensão é essencial para a prevenção e intervenção eficazes. </a:t>
            </a:r>
            <a:endParaRPr sz="1400">
              <a:solidFill>
                <a:srgbClr val="F7F7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Investigar os fatores associados ao diagnóstico da hipertensão arterial na população brasileira.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Utilizar algoritmos de aprendizado de máquina e regressão logística para compreender os determinantes da hipertensão arterial.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Analisar correlação entre a hipertensão e as variáveis demográficas, comportamentais, de saúde e estilo de vida.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Realizar previsões da ocorrência da hipertensão arterial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Contribuir para identificação dos fatores de riscos associados a essa condição de saúde.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Metodologia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94025" y="1281400"/>
            <a:ext cx="83682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>
                <a:latin typeface="Arial"/>
                <a:ea typeface="Arial"/>
                <a:cs typeface="Arial"/>
                <a:sym typeface="Arial"/>
              </a:rPr>
              <a:t>Base utilizada: Pesquisa Nacional De Saúde (PNS), 2019 - Instituto brasileiro de geografia e estatística.    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>
                <a:latin typeface="Arial"/>
                <a:ea typeface="Arial"/>
                <a:cs typeface="Arial"/>
                <a:sym typeface="Arial"/>
              </a:rPr>
              <a:t>	Amostra representativa da população brasileira  , </a:t>
            </a:r>
            <a:r>
              <a:rPr lang="pt-BR" sz="5600">
                <a:latin typeface="Arial"/>
                <a:ea typeface="Arial"/>
                <a:cs typeface="Arial"/>
                <a:sym typeface="Arial"/>
              </a:rPr>
              <a:t>279 382 registros linhas</a:t>
            </a:r>
            <a:r>
              <a:rPr lang="pt-BR" sz="5600">
                <a:latin typeface="Arial"/>
                <a:ea typeface="Arial"/>
                <a:cs typeface="Arial"/>
                <a:sym typeface="Arial"/>
              </a:rPr>
              <a:t> , mais de mil colunas  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>
                <a:latin typeface="Arial"/>
                <a:ea typeface="Arial"/>
                <a:cs typeface="Arial"/>
                <a:sym typeface="Arial"/>
              </a:rPr>
              <a:t>R para consumo dos dados (PNSIBGE)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>
                <a:latin typeface="Arial"/>
                <a:ea typeface="Arial"/>
                <a:cs typeface="Arial"/>
                <a:sym typeface="Arial"/>
              </a:rPr>
              <a:t>Python para construção do modelo, análise exploratória e pré - processamento dos dados.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>
                <a:latin typeface="Arial"/>
                <a:ea typeface="Arial"/>
                <a:cs typeface="Arial"/>
                <a:sym typeface="Arial"/>
              </a:rPr>
              <a:t>	Pandas, Numpy, matplotlib, statsmodel, lazypredict, sklearn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>
                <a:latin typeface="Arial"/>
                <a:ea typeface="Arial"/>
                <a:cs typeface="Arial"/>
                <a:sym typeface="Arial"/>
              </a:rPr>
              <a:t>Stepwise Selection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>
                <a:latin typeface="Arial"/>
                <a:ea typeface="Arial"/>
                <a:cs typeface="Arial"/>
                <a:sym typeface="Arial"/>
              </a:rPr>
              <a:t>Undersampling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>
                <a:latin typeface="Arial"/>
                <a:ea typeface="Arial"/>
                <a:cs typeface="Arial"/>
                <a:sym typeface="Arial"/>
              </a:rPr>
              <a:t>Teste Qui-Quadrado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>
                <a:latin typeface="Arial"/>
                <a:ea typeface="Arial"/>
                <a:cs typeface="Arial"/>
                <a:sym typeface="Arial"/>
              </a:rPr>
              <a:t>Normalização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5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Metodologia - Modelos utilizados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975"/>
            <a:ext cx="83682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Regressão logística.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Árvores de decisão.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KNN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Random Forest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SVM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5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Metodologia - Métricas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31250" y="1359925"/>
            <a:ext cx="83682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70% treino, 30% teste.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Validação Cruzada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Acurácia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Especificidade  - A capacidade do modelo em identificar corretamente os casos negativos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Sensibilidade  - A capacidade do modelo de identificar corretamente os casos positivos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Área sob a Curva ROC - capacidade de um modelo de classificação em distinguir entre classes positivas e negativas.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5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84500" y="14392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Inicialmente se tinha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279 382 registros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na base de dados.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Os N.A foram dropados ficando 88736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registros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713" y="1547613"/>
            <a:ext cx="47529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55600" y="2369475"/>
            <a:ext cx="83682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O teste Qui-Quadrado mostrou que existem evidências estatísticas que a variável hipertensão possui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dependência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muito significativa com as patologias.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Logo, podemos concluir que a presença de uma delas aumenta a probabilidade de ocorrência de hipertensão.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600" y="208763"/>
            <a:ext cx="59055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3925" y="169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0" y="1323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63">
                <a:latin typeface="Arial"/>
                <a:ea typeface="Arial"/>
                <a:cs typeface="Arial"/>
                <a:sym typeface="Arial"/>
              </a:rPr>
              <a:t>É essencial garantir que tenhamos uma distribuição </a:t>
            </a:r>
            <a:endParaRPr sz="256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63">
                <a:latin typeface="Arial"/>
                <a:ea typeface="Arial"/>
                <a:cs typeface="Arial"/>
                <a:sym typeface="Arial"/>
              </a:rPr>
              <a:t>equilibrada de idades em nossa amostra, </a:t>
            </a:r>
            <a:endParaRPr sz="256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63">
                <a:latin typeface="Arial"/>
                <a:ea typeface="Arial"/>
                <a:cs typeface="Arial"/>
                <a:sym typeface="Arial"/>
              </a:rPr>
              <a:t>a fim de obter resultados confiáveis e não enviesados.</a:t>
            </a:r>
            <a:endParaRPr sz="256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63">
                <a:latin typeface="Arial"/>
                <a:ea typeface="Arial"/>
                <a:cs typeface="Arial"/>
                <a:sym typeface="Arial"/>
              </a:rPr>
              <a:t>Com base na análise do gráfico de boxplot, </a:t>
            </a:r>
            <a:endParaRPr sz="256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63">
                <a:latin typeface="Arial"/>
                <a:ea typeface="Arial"/>
                <a:cs typeface="Arial"/>
                <a:sym typeface="Arial"/>
              </a:rPr>
              <a:t>podemos observar que a distribuição de idade </a:t>
            </a:r>
            <a:endParaRPr sz="256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63">
                <a:latin typeface="Arial"/>
                <a:ea typeface="Arial"/>
                <a:cs typeface="Arial"/>
                <a:sym typeface="Arial"/>
              </a:rPr>
              <a:t>no conjunto não apresenta um viés significativo. </a:t>
            </a:r>
            <a:endParaRPr sz="256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100" y="169050"/>
            <a:ext cx="4672326" cy="35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