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7F2"/>
    <a:srgbClr val="0476D9"/>
    <a:srgbClr val="D8F0F2"/>
    <a:srgbClr val="0460D9"/>
    <a:srgbClr val="ECF370"/>
    <a:srgbClr val="F4F0D4"/>
    <a:srgbClr val="6E8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04E7-E378-4E07-9478-EB4679A8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656DCA-D776-421C-A7D4-E1F72AF35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FBCE1-6D3D-4066-AB1D-04E41F5A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EA6D8-2B91-4821-A30E-D71B196A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E155E-AED6-4DEC-A4FC-2A063126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2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94EA1-E017-45E6-9CF7-3167218B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E9051-756A-4B34-B376-2376268E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0A7D4-21F0-40E0-A5CE-F522DC2E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7E83D-E951-4ABB-99AC-B3847B41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70995-2CA7-4BCE-B4D7-4AB074A9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7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12A60D-CD74-4B25-A0D8-6F6D2BAED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70715-2D79-4912-ABA0-A46DE865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926D8-2149-42E4-952C-04817351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2D93B-60BD-42EE-99E2-5A17E50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46274-3A26-495D-98BC-73FFD16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6EF44-9AC6-4D24-B768-05E4E460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E2077-FF26-4794-BB87-9CA263E3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D9C15-69FF-441B-BA1B-0E3DF567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18793-786C-4EF5-A560-6769E8FD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AAA89-95E7-439C-9977-47550A8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E9E97-A93C-4A2A-B5CA-E8996C6A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23D9D-91E8-4B68-B071-DEE234DA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8F2A-2433-4E1C-B043-7AE945C1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DF817-DDC4-4957-BB38-2C485B62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43C58-3DB2-4629-9274-C0718D7F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919B-12A9-402A-B0A2-C2974A1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65732-9D60-4925-80A0-183DB10A2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4C19D-8AC3-4F76-B55C-DC3568F98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9E0A6-A5E9-4433-AEC0-4426B315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9C61E-7FCB-4A86-89ED-297B05C4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F2050-A1EC-4FFE-A597-E5DA9CE2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0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FEFA4-D5D1-4B49-8DAF-194792E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CE61D-DB38-4500-91A7-6532CD68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3DAEE-0B95-4493-99D7-4BE2B4F1D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38A1A8-DDDF-435F-81CF-2D2A90AC9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6BA78-1C62-4E02-9EA6-E31A04D2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A87D63-FF48-47C9-880B-BEF3F33E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EA142E-D451-450A-A7B4-BA8BAF6E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B4729F-1060-4AC6-936D-B0CB4A26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1D578-95E2-47E5-8860-056E28B9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33C9E-DF75-4E24-9875-25825200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BC613-495B-4E57-871F-0C6630D5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87EC7-EA7C-4EF6-B353-6830906E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5B0F5-4D22-4CFC-B85C-8958189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53F64A-8CFF-4E2C-89D2-6C131A06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40503-9B63-4BFA-B59F-D3FDA687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12AB2-27BB-4F93-B650-FF75B6C5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85CEF-4E4A-46C4-9C18-54E9637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2B4E0-8453-4E45-8F32-EA971C66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82541-6B1D-4C49-912C-71C2A1FA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2296F-12E9-42F9-BA79-FBB0EC7A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B3BB2-0018-451B-81DF-76DDED9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4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ABAD2-9B3C-4440-B659-1C131F56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0B71F-5596-4AC0-A77D-A47C59695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1F23C-B10D-4029-8D3E-7F4FA820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170BE-4F32-4656-BC71-9635DFF6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918FA-F81B-4F93-87E4-4DBC960E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B8C4C-195B-47FA-9E88-7FBD40E6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2A7E48-2AAD-4D81-A331-007B110D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2FB2D-46D7-4AE7-9E56-48ED3534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E64FC-6CCC-45B1-AC85-36D444323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13E2-137C-49E4-98D6-720A6CCE92B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AFFFD-244C-4B62-8907-01FE2B05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4E285-074D-433D-8A12-6905AEAEA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325A-4206-4386-A5CF-E8183558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4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5683B-81E7-4400-A729-4340EC2DE86B}"/>
              </a:ext>
            </a:extLst>
          </p:cNvPr>
          <p:cNvSpPr txBox="1"/>
          <p:nvPr/>
        </p:nvSpPr>
        <p:spPr>
          <a:xfrm>
            <a:off x="4705815" y="3199890"/>
            <a:ext cx="277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rgbClr val="0460D9"/>
                </a:solidFill>
                <a:latin typeface="Fivo Sans Black" pitchFamily="50" charset="0"/>
                <a:ea typeface="Tmon몬소리 Black" panose="02000A03000000000000" pitchFamily="2" charset="-127"/>
              </a:rPr>
              <a:t>Cock</a:t>
            </a:r>
            <a:endParaRPr lang="ko-KR" altLang="en-US" sz="2000" dirty="0">
              <a:solidFill>
                <a:srgbClr val="0460D9"/>
              </a:solidFill>
              <a:latin typeface="Fivo Sans Black" pitchFamily="50" charset="0"/>
              <a:ea typeface="Tmon몬소리 Black" panose="02000A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F78979-BA60-489A-95B4-9FC7A5E5818C}"/>
              </a:ext>
            </a:extLst>
          </p:cNvPr>
          <p:cNvSpPr/>
          <p:nvPr/>
        </p:nvSpPr>
        <p:spPr>
          <a:xfrm>
            <a:off x="4396361" y="38503"/>
            <a:ext cx="3600000" cy="3199890"/>
          </a:xfrm>
          <a:prstGeom prst="rect">
            <a:avLst/>
          </a:prstGeom>
          <a:solidFill>
            <a:srgbClr val="046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A28D72-B002-489B-893A-5848097B2CAE}"/>
              </a:ext>
            </a:extLst>
          </p:cNvPr>
          <p:cNvGrpSpPr/>
          <p:nvPr/>
        </p:nvGrpSpPr>
        <p:grpSpPr>
          <a:xfrm>
            <a:off x="4602664" y="857558"/>
            <a:ext cx="995557" cy="1447154"/>
            <a:chOff x="766668" y="1781384"/>
            <a:chExt cx="557561" cy="717604"/>
          </a:xfrm>
          <a:solidFill>
            <a:schemeClr val="bg1"/>
          </a:solidFill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426F28B-7BCC-4040-9A8C-BF961C773B81}"/>
                </a:ext>
              </a:extLst>
            </p:cNvPr>
            <p:cNvSpPr/>
            <p:nvPr/>
          </p:nvSpPr>
          <p:spPr>
            <a:xfrm flipV="1">
              <a:off x="766668" y="1781384"/>
              <a:ext cx="557561" cy="3954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E027617-7BB8-4E1E-89B1-5C801D72FCA9}"/>
                </a:ext>
              </a:extLst>
            </p:cNvPr>
            <p:cNvSpPr/>
            <p:nvPr/>
          </p:nvSpPr>
          <p:spPr>
            <a:xfrm>
              <a:off x="1023146" y="1965550"/>
              <a:ext cx="47372" cy="532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51D4EC-9272-4A0D-9582-506193ACE925}"/>
                </a:ext>
              </a:extLst>
            </p:cNvPr>
            <p:cNvSpPr/>
            <p:nvPr/>
          </p:nvSpPr>
          <p:spPr>
            <a:xfrm>
              <a:off x="822423" y="2453269"/>
              <a:ext cx="4488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0DF75111-382C-45E1-94DC-112BA6973FE3}"/>
              </a:ext>
            </a:extLst>
          </p:cNvPr>
          <p:cNvSpPr/>
          <p:nvPr/>
        </p:nvSpPr>
        <p:spPr>
          <a:xfrm flipV="1">
            <a:off x="4745656" y="952015"/>
            <a:ext cx="694156" cy="523006"/>
          </a:xfrm>
          <a:prstGeom prst="triangle">
            <a:avLst/>
          </a:prstGeom>
          <a:solidFill>
            <a:srgbClr val="D8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88CAFC-03AF-4439-B49A-6A2D1EB9F052}"/>
              </a:ext>
            </a:extLst>
          </p:cNvPr>
          <p:cNvSpPr txBox="1"/>
          <p:nvPr/>
        </p:nvSpPr>
        <p:spPr>
          <a:xfrm>
            <a:off x="4702218" y="4890322"/>
            <a:ext cx="3599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0" dirty="0">
                <a:latin typeface="Fivo Sans Black" pitchFamily="50" charset="0"/>
                <a:ea typeface="Tmon몬소리 Black" panose="02000A03000000000000" pitchFamily="2" charset="-127"/>
              </a:rPr>
              <a:t>OCOCK</a:t>
            </a:r>
            <a:endParaRPr lang="ko-KR" altLang="en-US" sz="6000" dirty="0">
              <a:latin typeface="Fivo Sans Black" pitchFamily="50" charset="0"/>
              <a:ea typeface="Tmon몬소리 Black" panose="02000A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7C448A-A98D-4214-880A-8A6E4BD12AAF}"/>
              </a:ext>
            </a:extLst>
          </p:cNvPr>
          <p:cNvGrpSpPr/>
          <p:nvPr/>
        </p:nvGrpSpPr>
        <p:grpSpPr>
          <a:xfrm>
            <a:off x="3694669" y="4890322"/>
            <a:ext cx="1019170" cy="1193619"/>
            <a:chOff x="766668" y="1781384"/>
            <a:chExt cx="557561" cy="717604"/>
          </a:xfrm>
          <a:gradFill>
            <a:gsLst>
              <a:gs pos="76000">
                <a:srgbClr val="0476D9"/>
              </a:gs>
              <a:gs pos="0">
                <a:srgbClr val="D8F0F2"/>
              </a:gs>
            </a:gsLst>
            <a:lin ang="5400000" scaled="1"/>
          </a:gradFill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FBE3CDBE-913C-4D20-BE2D-95BF9E03FA53}"/>
                </a:ext>
              </a:extLst>
            </p:cNvPr>
            <p:cNvSpPr/>
            <p:nvPr/>
          </p:nvSpPr>
          <p:spPr>
            <a:xfrm flipV="1">
              <a:off x="766668" y="1781384"/>
              <a:ext cx="557561" cy="3954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6576896-8472-463D-AF43-23DCBAD7D157}"/>
                </a:ext>
              </a:extLst>
            </p:cNvPr>
            <p:cNvSpPr/>
            <p:nvPr/>
          </p:nvSpPr>
          <p:spPr>
            <a:xfrm>
              <a:off x="1023146" y="1965550"/>
              <a:ext cx="47372" cy="532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35F8FD5-BF94-42CD-ACB9-1FA1068595EC}"/>
                </a:ext>
              </a:extLst>
            </p:cNvPr>
            <p:cNvSpPr/>
            <p:nvPr/>
          </p:nvSpPr>
          <p:spPr>
            <a:xfrm>
              <a:off x="822423" y="2453269"/>
              <a:ext cx="4488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F7B0B8-04BD-4AFF-BE00-711029822FA5}"/>
              </a:ext>
            </a:extLst>
          </p:cNvPr>
          <p:cNvSpPr txBox="1"/>
          <p:nvPr/>
        </p:nvSpPr>
        <p:spPr>
          <a:xfrm>
            <a:off x="4713839" y="5683831"/>
            <a:ext cx="322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Fivo Sans Light" pitchFamily="50" charset="0"/>
                <a:ea typeface="Tmon몬소리 Black" panose="02000A03000000000000" pitchFamily="2" charset="-127"/>
              </a:rPr>
              <a:t>Cocktail Recommendation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Fivo Sans Light" pitchFamily="50" charset="0"/>
              <a:ea typeface="Tmon몬소리 Black" panose="02000A03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BF7264-D377-499E-A478-D29EBFEC5407}"/>
              </a:ext>
            </a:extLst>
          </p:cNvPr>
          <p:cNvGrpSpPr/>
          <p:nvPr/>
        </p:nvGrpSpPr>
        <p:grpSpPr>
          <a:xfrm>
            <a:off x="1241923" y="857558"/>
            <a:ext cx="1019170" cy="1193619"/>
            <a:chOff x="766668" y="1781384"/>
            <a:chExt cx="557561" cy="717604"/>
          </a:xfrm>
          <a:gradFill>
            <a:gsLst>
              <a:gs pos="76000">
                <a:srgbClr val="0476D9"/>
              </a:gs>
              <a:gs pos="0">
                <a:srgbClr val="D8F0F2"/>
              </a:gs>
            </a:gsLst>
            <a:lin ang="5400000" scaled="1"/>
          </a:gradFill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2A915B40-35B3-4322-81D1-928566FA6C81}"/>
                </a:ext>
              </a:extLst>
            </p:cNvPr>
            <p:cNvSpPr/>
            <p:nvPr/>
          </p:nvSpPr>
          <p:spPr>
            <a:xfrm flipV="1">
              <a:off x="766668" y="1781384"/>
              <a:ext cx="557561" cy="3954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E9FB70-122D-44BA-AA67-CC7636CB1BC3}"/>
                </a:ext>
              </a:extLst>
            </p:cNvPr>
            <p:cNvSpPr/>
            <p:nvPr/>
          </p:nvSpPr>
          <p:spPr>
            <a:xfrm>
              <a:off x="1023146" y="1965550"/>
              <a:ext cx="47372" cy="532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72323FE-CF35-4DDA-9436-F1EAA9632915}"/>
                </a:ext>
              </a:extLst>
            </p:cNvPr>
            <p:cNvSpPr/>
            <p:nvPr/>
          </p:nvSpPr>
          <p:spPr>
            <a:xfrm>
              <a:off x="822423" y="2453269"/>
              <a:ext cx="4488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61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F93ACE0-A79E-46B1-BD14-43CEE5B4BED9}"/>
              </a:ext>
            </a:extLst>
          </p:cNvPr>
          <p:cNvGrpSpPr/>
          <p:nvPr/>
        </p:nvGrpSpPr>
        <p:grpSpPr>
          <a:xfrm>
            <a:off x="3792226" y="2832190"/>
            <a:ext cx="4607548" cy="1193619"/>
            <a:chOff x="3995752" y="2921168"/>
            <a:chExt cx="4607548" cy="11936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8CAFC-03AF-4439-B49A-6A2D1EB9F052}"/>
                </a:ext>
              </a:extLst>
            </p:cNvPr>
            <p:cNvSpPr txBox="1"/>
            <p:nvPr/>
          </p:nvSpPr>
          <p:spPr>
            <a:xfrm>
              <a:off x="5003301" y="2921168"/>
              <a:ext cx="35999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6000" dirty="0">
                  <a:latin typeface="Fivo Sans Black" pitchFamily="50" charset="0"/>
                  <a:ea typeface="Tmon몬소리 Black" panose="02000A03000000000000" pitchFamily="2" charset="-127"/>
                </a:rPr>
                <a:t>OCOCK</a:t>
              </a:r>
              <a:endParaRPr lang="ko-KR" altLang="en-US" sz="6000" dirty="0">
                <a:latin typeface="Fivo Sans Black" pitchFamily="50" charset="0"/>
                <a:ea typeface="Tmon몬소리 Black" panose="02000A03000000000000" pitchFamily="2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57C448A-A98D-4214-880A-8A6E4BD12AAF}"/>
                </a:ext>
              </a:extLst>
            </p:cNvPr>
            <p:cNvGrpSpPr/>
            <p:nvPr/>
          </p:nvGrpSpPr>
          <p:grpSpPr>
            <a:xfrm>
              <a:off x="3995752" y="2921168"/>
              <a:ext cx="1019170" cy="1193619"/>
              <a:chOff x="766668" y="1781384"/>
              <a:chExt cx="557561" cy="717604"/>
            </a:xfrm>
            <a:gradFill>
              <a:gsLst>
                <a:gs pos="76000">
                  <a:srgbClr val="0476D9"/>
                </a:gs>
                <a:gs pos="0">
                  <a:srgbClr val="D8F0F2"/>
                </a:gs>
              </a:gsLst>
              <a:lin ang="5400000" scaled="1"/>
            </a:gradFill>
          </p:grpSpPr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FBE3CDBE-913C-4D20-BE2D-95BF9E03FA53}"/>
                  </a:ext>
                </a:extLst>
              </p:cNvPr>
              <p:cNvSpPr/>
              <p:nvPr/>
            </p:nvSpPr>
            <p:spPr>
              <a:xfrm flipV="1">
                <a:off x="766668" y="1781384"/>
                <a:ext cx="557561" cy="39543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576896-8472-463D-AF43-23DCBAD7D157}"/>
                  </a:ext>
                </a:extLst>
              </p:cNvPr>
              <p:cNvSpPr/>
              <p:nvPr/>
            </p:nvSpPr>
            <p:spPr>
              <a:xfrm>
                <a:off x="1023146" y="1965550"/>
                <a:ext cx="47372" cy="5323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35F8FD5-BF94-42CD-ACB9-1FA1068595EC}"/>
                  </a:ext>
                </a:extLst>
              </p:cNvPr>
              <p:cNvSpPr/>
              <p:nvPr/>
            </p:nvSpPr>
            <p:spPr>
              <a:xfrm>
                <a:off x="822423" y="2453269"/>
                <a:ext cx="448815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F7B0B8-04BD-4AFF-BE00-711029822FA5}"/>
                </a:ext>
              </a:extLst>
            </p:cNvPr>
            <p:cNvSpPr txBox="1"/>
            <p:nvPr/>
          </p:nvSpPr>
          <p:spPr>
            <a:xfrm>
              <a:off x="5014922" y="3714677"/>
              <a:ext cx="3228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Fivo Sans Light" pitchFamily="50" charset="0"/>
                  <a:ea typeface="Tmon몬소리 Black" panose="02000A03000000000000" pitchFamily="2" charset="-127"/>
                </a:rPr>
                <a:t>Cocktail Recommendation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  <a:latin typeface="Fivo Sans Light" pitchFamily="50" charset="0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8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388CAFC-03AF-4439-B49A-6A2D1EB9F052}"/>
              </a:ext>
            </a:extLst>
          </p:cNvPr>
          <p:cNvSpPr txBox="1"/>
          <p:nvPr/>
        </p:nvSpPr>
        <p:spPr>
          <a:xfrm>
            <a:off x="4799775" y="2832190"/>
            <a:ext cx="3599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0" dirty="0">
                <a:solidFill>
                  <a:schemeClr val="bg1"/>
                </a:solidFill>
                <a:latin typeface="Fivo Sans Black" pitchFamily="50" charset="0"/>
                <a:ea typeface="Tmon몬소리 Black" panose="02000A03000000000000" pitchFamily="2" charset="-127"/>
              </a:rPr>
              <a:t>OCOCK</a:t>
            </a:r>
            <a:endParaRPr lang="ko-KR" altLang="en-US" sz="6000" dirty="0">
              <a:solidFill>
                <a:schemeClr val="bg1"/>
              </a:solidFill>
              <a:latin typeface="Fivo Sans Black" pitchFamily="50" charset="0"/>
              <a:ea typeface="Tmon몬소리 Black" panose="02000A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7C448A-A98D-4214-880A-8A6E4BD12AAF}"/>
              </a:ext>
            </a:extLst>
          </p:cNvPr>
          <p:cNvGrpSpPr/>
          <p:nvPr/>
        </p:nvGrpSpPr>
        <p:grpSpPr>
          <a:xfrm>
            <a:off x="3792226" y="2832190"/>
            <a:ext cx="1019170" cy="1193619"/>
            <a:chOff x="766668" y="1781384"/>
            <a:chExt cx="557561" cy="717604"/>
          </a:xfrm>
          <a:gradFill>
            <a:gsLst>
              <a:gs pos="100000">
                <a:srgbClr val="05C7F2"/>
              </a:gs>
              <a:gs pos="0">
                <a:srgbClr val="D8F0F2"/>
              </a:gs>
            </a:gsLst>
            <a:lin ang="5400000" scaled="1"/>
          </a:gradFill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FBE3CDBE-913C-4D20-BE2D-95BF9E03FA53}"/>
                </a:ext>
              </a:extLst>
            </p:cNvPr>
            <p:cNvSpPr/>
            <p:nvPr/>
          </p:nvSpPr>
          <p:spPr>
            <a:xfrm flipV="1">
              <a:off x="766668" y="1781384"/>
              <a:ext cx="557561" cy="3954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6576896-8472-463D-AF43-23DCBAD7D157}"/>
                </a:ext>
              </a:extLst>
            </p:cNvPr>
            <p:cNvSpPr/>
            <p:nvPr/>
          </p:nvSpPr>
          <p:spPr>
            <a:xfrm>
              <a:off x="1023146" y="1965550"/>
              <a:ext cx="47372" cy="532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35F8FD5-BF94-42CD-ACB9-1FA1068595EC}"/>
                </a:ext>
              </a:extLst>
            </p:cNvPr>
            <p:cNvSpPr/>
            <p:nvPr/>
          </p:nvSpPr>
          <p:spPr>
            <a:xfrm>
              <a:off x="822423" y="2453269"/>
              <a:ext cx="44881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F7B0B8-04BD-4AFF-BE00-711029822FA5}"/>
              </a:ext>
            </a:extLst>
          </p:cNvPr>
          <p:cNvSpPr txBox="1"/>
          <p:nvPr/>
        </p:nvSpPr>
        <p:spPr>
          <a:xfrm>
            <a:off x="4811396" y="3625699"/>
            <a:ext cx="322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Fivo Sans Light" pitchFamily="50" charset="0"/>
                <a:ea typeface="Tmon몬소리 Black" panose="02000A03000000000000" pitchFamily="2" charset="-127"/>
              </a:rPr>
              <a:t>Cocktail Recommendation</a:t>
            </a:r>
            <a:endParaRPr lang="ko-KR" altLang="en-US" sz="2000" dirty="0">
              <a:solidFill>
                <a:schemeClr val="bg1"/>
              </a:solidFill>
              <a:latin typeface="Fivo Sans Light" pitchFamily="50" charset="0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9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Fivo Sans Black</vt:lpstr>
      <vt:lpstr>Fivo Sans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</dc:creator>
  <cp:lastModifiedBy>이동규</cp:lastModifiedBy>
  <cp:revision>15</cp:revision>
  <dcterms:created xsi:type="dcterms:W3CDTF">2019-12-29T06:12:40Z</dcterms:created>
  <dcterms:modified xsi:type="dcterms:W3CDTF">2019-12-30T15:07:38Z</dcterms:modified>
</cp:coreProperties>
</file>