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5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9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124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46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581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1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550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21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70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46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082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567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94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085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57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3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42C5-48AB-48A8-B663-1C224C0E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667" y="2108801"/>
            <a:ext cx="8855765" cy="14886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1" dirty="0">
                <a:solidFill>
                  <a:srgbClr val="FFFFFF"/>
                </a:solidFill>
              </a:rPr>
              <a:t>Edinburgh Napier University Personal Development Tutor Refresher Training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0902A-4EED-4F76-874C-A08BCBEC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921" y="3597462"/>
            <a:ext cx="6796157" cy="7388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FFFFFF">
                    <a:alpha val="75000"/>
                  </a:srgbClr>
                </a:solidFill>
              </a:rPr>
              <a:t>By Fraser Yuill, Jamie Kearney, Liam Duff, Jake Johnston, Sean Mullen and Marcin </a:t>
            </a:r>
            <a:r>
              <a:rPr lang="en-GB" dirty="0" err="1">
                <a:solidFill>
                  <a:srgbClr val="FFFFFF">
                    <a:alpha val="75000"/>
                  </a:srgbClr>
                </a:solidFill>
              </a:rPr>
              <a:t>Kazmierkiewicz</a:t>
            </a:r>
            <a:endParaRPr lang="en-GB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F6C0A-D1EB-44C5-8FA7-BC5D389E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874" y="0"/>
            <a:ext cx="2084126" cy="14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15A5-2435-46E5-939A-419B8DB9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5948-2652-473B-BBC7-196908A5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requirements analysis detailing the information to be included. This will be done via a focus group and interviews with students. Then create a report based on this feedback that details the user experience of the PDT system and its effectiveness.</a:t>
            </a:r>
          </a:p>
          <a:p>
            <a:r>
              <a:rPr lang="en-GB" dirty="0"/>
              <a:t>A visually appealing and easy to use website, using university branding, providing staff with refresher training on their PDT role.</a:t>
            </a:r>
          </a:p>
        </p:txBody>
      </p:sp>
    </p:spTree>
    <p:extLst>
      <p:ext uri="{BB962C8B-B14F-4D97-AF65-F5344CB8AC3E}">
        <p14:creationId xmlns:p14="http://schemas.microsoft.com/office/powerpoint/2010/main" val="2777048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E83-F4BF-4937-AC7E-EE37D4A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3B82-D314-4273-B6C8-AABCA563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9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CA10-B7D6-4C9C-9E45-D2ACE725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Prototypes and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6EE5-C606-4468-AB57-E803C064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Map: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F3742-77F5-4614-A0E0-3CE98417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47" y="2057401"/>
            <a:ext cx="8165695" cy="44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1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BF3B-ABD0-4DBF-B606-8D441913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Prototypes and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48C0-8D17-4541-937F-0132BE57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MOSCOW: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2FFF3-418C-44CB-AA5E-8307859D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58" y="1785719"/>
            <a:ext cx="5895083" cy="48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9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7790-3B74-4097-9A5A-9A1182B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Design: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551B1A-BA2A-4F05-9576-94CA5030DD3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GB" dirty="0"/>
            </a:br>
            <a:r>
              <a:rPr lang="en-GB" dirty="0"/>
              <a:t>Prototypes and Designs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65D74B6-11BC-4D7B-9F42-B74D9707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1" y="2194559"/>
            <a:ext cx="5019057" cy="208310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D1A1B3-BF34-4874-8D8E-AD468FAB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1" y="4414823"/>
            <a:ext cx="7477119" cy="18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6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110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Edinburgh Napier University Personal Development Tutor Refresher Training Website</vt:lpstr>
      <vt:lpstr>Aims</vt:lpstr>
      <vt:lpstr>Approach</vt:lpstr>
      <vt:lpstr>Prototypes and Designs</vt:lpstr>
      <vt:lpstr>Prototypes and Designs</vt:lpstr>
      <vt:lpstr> Prototypes and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Edinburgh Napier University Personal Development Tutor Refresher Training Website</dc:title>
  <dc:creator>Fraser Yuill</dc:creator>
  <cp:lastModifiedBy>Fraser Yuill</cp:lastModifiedBy>
  <cp:revision>5</cp:revision>
  <dcterms:created xsi:type="dcterms:W3CDTF">2020-03-28T14:05:16Z</dcterms:created>
  <dcterms:modified xsi:type="dcterms:W3CDTF">2020-03-28T14:38:52Z</dcterms:modified>
</cp:coreProperties>
</file>