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1956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15/09/2025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15/09/2025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15/09/2025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15/09/2025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15/09/2025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15/09/2025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15/09/2025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15/09/2025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15/09/2025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15/09/2025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15/09/2025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15/09/2025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3400" y="2051712"/>
            <a:ext cx="7851648" cy="1828800"/>
          </a:xfrm>
        </p:spPr>
        <p:txBody>
          <a:bodyPr>
            <a:noAutofit/>
          </a:bodyPr>
          <a:lstStyle/>
          <a:p>
            <a:r>
              <a:rPr lang="es-VE" sz="5400" dirty="0" err="1"/>
              <a:t>TecnoByl</a:t>
            </a:r>
            <a:r>
              <a:rPr lang="es-VE" sz="5400" dirty="0"/>
              <a:t> - Soluciones Tecnológicas a tu alcance</a:t>
            </a:r>
            <a:br>
              <a:rPr lang="es-VE" sz="5400" dirty="0"/>
            </a:br>
            <a:endParaRPr lang="es-VE" sz="5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3400" y="3908648"/>
            <a:ext cx="7854696" cy="1752600"/>
          </a:xfrm>
        </p:spPr>
        <p:txBody>
          <a:bodyPr/>
          <a:lstStyle/>
          <a:p>
            <a:r>
              <a:rPr lang="en-US" dirty="0" smtClean="0"/>
              <a:t>Leonardo  Castillo</a:t>
            </a:r>
          </a:p>
          <a:p>
            <a:r>
              <a:rPr lang="en-US" dirty="0" smtClean="0"/>
              <a:t>C.I V- 32.247.652</a:t>
            </a:r>
          </a:p>
          <a:p>
            <a:r>
              <a:rPr lang="en-US" dirty="0" err="1" smtClean="0"/>
              <a:t>Septiembre</a:t>
            </a:r>
            <a:r>
              <a:rPr lang="en-US" dirty="0" smtClean="0"/>
              <a:t>, 2025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68107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91784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VE" sz="4000" dirty="0"/>
              <a:t>Problemática: Explicación clara de la necesidad que se identificó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1008112"/>
          </a:xfrm>
        </p:spPr>
        <p:txBody>
          <a:bodyPr/>
          <a:lstStyle/>
          <a:p>
            <a:pPr marL="0" indent="0">
              <a:buNone/>
            </a:pPr>
            <a:r>
              <a:rPr lang="es-VE" dirty="0" err="1"/>
              <a:t>TecnoByl</a:t>
            </a:r>
            <a:r>
              <a:rPr lang="es-VE" dirty="0"/>
              <a:t>, negocio físico, con visibilidad limitada y dependiente del boca a boca.</a:t>
            </a:r>
            <a:endParaRPr lang="es-V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85" y="3510704"/>
            <a:ext cx="6535630" cy="330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3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91784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VE" sz="4000" dirty="0"/>
              <a:t>Solución: Cómo el proyecto web responde a la problemática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1008112"/>
          </a:xfrm>
        </p:spPr>
        <p:txBody>
          <a:bodyPr/>
          <a:lstStyle/>
          <a:p>
            <a:pPr marL="0" indent="0">
              <a:buNone/>
            </a:pPr>
            <a:r>
              <a:rPr lang="es-VE" dirty="0"/>
              <a:t>Se creó un sitio web para expandir el alcance del negocio.</a:t>
            </a:r>
            <a:endParaRPr lang="es-V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916" y="3212976"/>
            <a:ext cx="6084168" cy="345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8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26876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VE" sz="3600" dirty="0"/>
              <a:t>Ventajas y beneficios: Qué aporta la solución a la comunidad, empresa o emprendimiento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503635"/>
            <a:ext cx="8229600" cy="2077493"/>
          </a:xfrm>
        </p:spPr>
        <p:txBody>
          <a:bodyPr>
            <a:normAutofit/>
          </a:bodyPr>
          <a:lstStyle/>
          <a:p>
            <a:r>
              <a:rPr lang="es-VE" sz="2400" dirty="0"/>
              <a:t>Para </a:t>
            </a:r>
            <a:r>
              <a:rPr lang="es-VE" sz="2400" dirty="0" err="1"/>
              <a:t>TecnoByl</a:t>
            </a:r>
            <a:r>
              <a:rPr lang="es-VE" sz="2400" dirty="0"/>
              <a:t>: Mayor visibilidad, imagen profesional y mayor eficiencia.</a:t>
            </a:r>
          </a:p>
          <a:p>
            <a:r>
              <a:rPr lang="es-VE" sz="2400" dirty="0"/>
              <a:t>Para los Clientes: Acceso 24/7 a información (productos, precios y servicios), transparencia y conveniencia</a:t>
            </a:r>
            <a:r>
              <a:rPr lang="es-VE" sz="2400" dirty="0" smtClean="0"/>
              <a:t>.</a:t>
            </a:r>
            <a:endParaRPr lang="es-VE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98" y="4221685"/>
            <a:ext cx="3967026" cy="263631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7" b="99778" l="1111" r="933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133342"/>
            <a:ext cx="2724658" cy="272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5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VE" sz="4000" dirty="0"/>
              <a:t>Uso de Inteligencia Artificial: Indicar cómo se utilizó IA durante el desarrollo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2016224"/>
          </a:xfrm>
        </p:spPr>
        <p:txBody>
          <a:bodyPr>
            <a:normAutofit/>
          </a:bodyPr>
          <a:lstStyle/>
          <a:p>
            <a:r>
              <a:rPr lang="es-VE" dirty="0"/>
              <a:t>La IA se usó como asistente para:</a:t>
            </a:r>
          </a:p>
          <a:p>
            <a:r>
              <a:rPr lang="es-VE" dirty="0"/>
              <a:t>Generación de Contenido.</a:t>
            </a:r>
          </a:p>
          <a:p>
            <a:r>
              <a:rPr lang="es-VE" dirty="0"/>
              <a:t>Optimización de Código.</a:t>
            </a:r>
          </a:p>
          <a:p>
            <a:r>
              <a:rPr lang="es-VE" dirty="0"/>
              <a:t>Ideación de Diseño.</a:t>
            </a:r>
          </a:p>
          <a:p>
            <a:endParaRPr lang="es-V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73" y="4057937"/>
            <a:ext cx="3578053" cy="28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8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91784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VE" sz="4000" dirty="0"/>
              <a:t>Tecnologías aplicadas: Lenguajes, herramientas o </a:t>
            </a:r>
            <a:r>
              <a:rPr lang="es-VE" sz="4000" dirty="0" err="1"/>
              <a:t>frameworks</a:t>
            </a:r>
            <a:r>
              <a:rPr lang="es-VE" sz="4000" dirty="0"/>
              <a:t> usados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90872" y="2352248"/>
            <a:ext cx="8229600" cy="644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VE" dirty="0"/>
              <a:t>HTML, CSS y JavaScript.</a:t>
            </a:r>
          </a:p>
          <a:p>
            <a:endParaRPr lang="es-V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85" b="98281" l="2935" r="97717">
                        <a14:foregroundMark x1="8043" y1="9169" x2="7717" y2="14040"/>
                        <a14:foregroundMark x1="14348" y1="9742" x2="14239" y2="14040"/>
                        <a14:foregroundMark x1="17826" y1="10029" x2="19565" y2="13754"/>
                        <a14:foregroundMark x1="22717" y1="11461" x2="22935" y2="15759"/>
                        <a14:foregroundMark x1="48152" y1="10888" x2="48370" y2="15759"/>
                        <a14:foregroundMark x1="50326" y1="10602" x2="50326" y2="11461"/>
                        <a14:foregroundMark x1="77283" y1="12034" x2="77283" y2="14327"/>
                        <a14:foregroundMark x1="81957" y1="9742" x2="82065" y2="11748"/>
                        <a14:foregroundMark x1="87065" y1="9169" x2="86739" y2="12034"/>
                        <a14:foregroundMark x1="78696" y1="23782" x2="78696" y2="23782"/>
                        <a14:foregroundMark x1="78152" y1="26074" x2="78152" y2="26074"/>
                        <a14:foregroundMark x1="75761" y1="32378" x2="89022" y2="33811"/>
                        <a14:foregroundMark x1="43804" y1="30372" x2="55109" y2="33524"/>
                        <a14:foregroundMark x1="44674" y1="33524" x2="42826" y2="56734"/>
                        <a14:foregroundMark x1="44130" y1="81948" x2="52717" y2="84241"/>
                        <a14:foregroundMark x1="49674" y1="41261" x2="50326" y2="75931"/>
                        <a14:foregroundMark x1="75870" y1="43553" x2="75000" y2="83954"/>
                        <a14:backgroundMark x1="21413" y1="41547" x2="12717" y2="38968"/>
                        <a14:backgroundMark x1="12717" y1="40974" x2="11848" y2="52436"/>
                        <a14:backgroundMark x1="13261" y1="55301" x2="21087" y2="56447"/>
                        <a14:backgroundMark x1="21087" y1="56447" x2="21522" y2="61032"/>
                        <a14:backgroundMark x1="47065" y1="42693" x2="47500" y2="71347"/>
                        <a14:backgroundMark x1="53478" y1="40974" x2="52826" y2="57307"/>
                        <a14:backgroundMark x1="56087" y1="60172" x2="56413" y2="684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4" y="3425855"/>
            <a:ext cx="9015472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31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42190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VE" sz="4000" dirty="0"/>
              <a:t>Aprendizaje obtenido: Qué conocimientos adquirió el estudiante durante el desarrollo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568272"/>
            <a:ext cx="8229600" cy="201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VE" dirty="0"/>
              <a:t>Planificación y Gestión de Proyectos</a:t>
            </a:r>
            <a:r>
              <a:rPr lang="es-VE" dirty="0" smtClean="0"/>
              <a:t>.</a:t>
            </a:r>
          </a:p>
          <a:p>
            <a:pPr marL="0" indent="0">
              <a:buNone/>
            </a:pPr>
            <a:r>
              <a:rPr lang="es-VE" dirty="0" smtClean="0"/>
              <a:t>Diseño </a:t>
            </a:r>
            <a:r>
              <a:rPr lang="es-VE" dirty="0"/>
              <a:t>Web Adaptable (</a:t>
            </a:r>
            <a:r>
              <a:rPr lang="es-VE" dirty="0" err="1"/>
              <a:t>Responsive</a:t>
            </a:r>
            <a:r>
              <a:rPr lang="es-VE" dirty="0" smtClean="0"/>
              <a:t>).</a:t>
            </a:r>
          </a:p>
          <a:p>
            <a:pPr marL="0" indent="0">
              <a:buNone/>
            </a:pPr>
            <a:r>
              <a:rPr lang="es-VE" dirty="0" smtClean="0"/>
              <a:t>Interactividad </a:t>
            </a:r>
            <a:r>
              <a:rPr lang="es-VE" dirty="0"/>
              <a:t>con JavaScript</a:t>
            </a:r>
            <a:r>
              <a:rPr lang="es-VE" dirty="0" smtClean="0"/>
              <a:t>.</a:t>
            </a:r>
          </a:p>
          <a:p>
            <a:pPr marL="0" indent="0">
              <a:buNone/>
            </a:pPr>
            <a:r>
              <a:rPr lang="es-VE" dirty="0" smtClean="0"/>
              <a:t>Colaboración </a:t>
            </a:r>
            <a:r>
              <a:rPr lang="es-VE" dirty="0"/>
              <a:t>con IA.</a:t>
            </a:r>
            <a:endParaRPr lang="es-V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583189"/>
            <a:ext cx="3888432" cy="228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33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95</TotalTime>
  <Words>187</Words>
  <Application>Microsoft Office PowerPoint</Application>
  <PresentationFormat>Presentación en pantalla (4:3)</PresentationFormat>
  <Paragraphs>23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Constantia</vt:lpstr>
      <vt:lpstr>Wingdings 2</vt:lpstr>
      <vt:lpstr>Flujo</vt:lpstr>
      <vt:lpstr>TecnoByl - Soluciones Tecnológicas a tu alcance </vt:lpstr>
      <vt:lpstr>Problemática: Explicación clara de la necesidad que se identificó</vt:lpstr>
      <vt:lpstr>Solución: Cómo el proyecto web responde a la problemática</vt:lpstr>
      <vt:lpstr>Ventajas y beneficios: Qué aporta la solución a la comunidad, empresa o emprendimiento</vt:lpstr>
      <vt:lpstr>Uso de Inteligencia Artificial: Indicar cómo se utilizó IA durante el desarrollo</vt:lpstr>
      <vt:lpstr>Tecnologías aplicadas: Lenguajes, herramientas o frameworks usados</vt:lpstr>
      <vt:lpstr>Aprendizaje obtenido: Qué conocimientos adquirió el estudiante durante el desarrollo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TecnoByl - Soluciones Tecnológicas a tu Alcance</dc:title>
  <dc:creator>Leonardo Castillo</dc:creator>
  <cp:lastModifiedBy>Castillo Arias</cp:lastModifiedBy>
  <cp:revision>14</cp:revision>
  <dcterms:created xsi:type="dcterms:W3CDTF">2025-09-15T20:53:08Z</dcterms:created>
  <dcterms:modified xsi:type="dcterms:W3CDTF">2025-09-16T04:46:25Z</dcterms:modified>
</cp:coreProperties>
</file>