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9" r:id="rId2"/>
    <p:sldId id="259" r:id="rId3"/>
    <p:sldId id="292" r:id="rId4"/>
    <p:sldId id="293" r:id="rId5"/>
    <p:sldId id="290" r:id="rId6"/>
    <p:sldId id="291" r:id="rId7"/>
  </p:sldIdLst>
  <p:sldSz cx="9144000" cy="6858000" type="screen4x3"/>
  <p:notesSz cx="6858000" cy="9144000"/>
  <p:custShowLst>
    <p:custShow name="Opt Notice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  <p15:guide id="2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3715" autoAdjust="0"/>
  </p:normalViewPr>
  <p:slideViewPr>
    <p:cSldViewPr snapToGrid="0">
      <p:cViewPr varScale="1">
        <p:scale>
          <a:sx n="91" d="100"/>
          <a:sy n="91" d="100"/>
        </p:scale>
        <p:origin x="1332" y="90"/>
      </p:cViewPr>
      <p:guideLst>
        <p:guide pos="5470"/>
        <p:guide pos="28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Arial" panose="020B0604020202020204" pitchFamily="34" charset="0"/>
              </a:rPr>
              <a:pPr/>
              <a:t>8/31/2015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4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74B505-B2F1-49C8-AD6B-FB6545329F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3220833"/>
            <a:ext cx="8212886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4657344"/>
            <a:ext cx="6330212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1738150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4" y="0"/>
            <a:ext cx="4465637" cy="6464594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411797"/>
            <a:ext cx="4006850" cy="115824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766992"/>
            <a:ext cx="4006850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14pt Intel Clear third level</a:t>
            </a:r>
          </a:p>
          <a:p>
            <a:pPr lvl="3"/>
            <a:r>
              <a:rPr lang="en-US" dirty="0" smtClean="0"/>
              <a:t>12pt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5202" y="6626245"/>
            <a:ext cx="21336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7937" y="65188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810749"/>
            <a:ext cx="77724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4321533"/>
            <a:ext cx="77724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5202" y="6626245"/>
            <a:ext cx="21336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7937" y="65188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810749"/>
            <a:ext cx="77724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4321533"/>
            <a:ext cx="77724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979843"/>
            <a:ext cx="77724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469059"/>
            <a:ext cx="77724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+mj-lt"/>
                <a:ea typeface="Intel Clear" panose="020B06040202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5202" y="6626245"/>
            <a:ext cx="21336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7937" y="65188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13451"/>
            <a:ext cx="77724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4465049"/>
            <a:ext cx="77724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Arial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9144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411797"/>
            <a:ext cx="82296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5202" y="6626245"/>
            <a:ext cx="21336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7937" y="65188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5202" y="6626245"/>
            <a:ext cx="21336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7937" y="65188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5633" y="2836517"/>
            <a:ext cx="2062274" cy="13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973" b="-1"/>
          <a:stretch/>
        </p:blipFill>
        <p:spPr>
          <a:xfrm>
            <a:off x="2793699" y="2726694"/>
            <a:ext cx="3556602" cy="15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PTCovers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0243"/>
            <a:ext cx="8269504" cy="3822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 txBox="1">
            <a:spLocks noGrp="1"/>
          </p:cNvSpPr>
          <p:nvPr>
            <p:ph type="title"/>
          </p:nvPr>
        </p:nvSpPr>
        <p:spPr>
          <a:xfrm>
            <a:off x="457200" y="2640384"/>
            <a:ext cx="5507915" cy="553998"/>
          </a:xfrm>
        </p:spPr>
        <p:txBody>
          <a:bodyPr wrap="none" anchor="ctr">
            <a:spAutoFit/>
          </a:bodyPr>
          <a:lstStyle>
            <a:lvl1pPr>
              <a:lnSpc>
                <a:spcPct val="10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13" descr="intel_rgb_30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00" y="301367"/>
            <a:ext cx="865543" cy="5706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82322" y="4487244"/>
            <a:ext cx="4540252" cy="775914"/>
          </a:xfrm>
        </p:spPr>
        <p:txBody>
          <a:bodyPr/>
          <a:lstStyle>
            <a:lvl1pPr>
              <a:spcBef>
                <a:spcPts val="18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9624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3220833"/>
            <a:ext cx="8212886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4657344"/>
            <a:ext cx="6330212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5" descr="int_experience_hrz_wht_rgb_1500.png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93" y="1744663"/>
            <a:ext cx="2121766" cy="8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300"/>
            </a:lvl1pPr>
            <a:lvl2pPr indent="-182880">
              <a:defRPr sz="2300"/>
            </a:lvl2pPr>
            <a:lvl3pPr marL="365760" indent="-182880">
              <a:defRPr sz="2100"/>
            </a:lvl3pPr>
            <a:lvl4pPr>
              <a:defRPr/>
            </a:lvl4pPr>
            <a:lvl5pPr>
              <a:buSzPct val="8500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10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3220833"/>
            <a:ext cx="8212886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4657344"/>
            <a:ext cx="6330212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1797" y="1738150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411797"/>
            <a:ext cx="82296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604434"/>
            <a:ext cx="8228012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smtClean="0"/>
              <a:t>14pt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5202" y="6626245"/>
            <a:ext cx="21336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7937" y="65188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604432"/>
            <a:ext cx="4006851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14pt Intel Clear third level</a:t>
            </a:r>
          </a:p>
          <a:p>
            <a:pPr lvl="3"/>
            <a:r>
              <a:rPr lang="en-US" dirty="0" smtClean="0"/>
              <a:t>12pt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411797"/>
            <a:ext cx="82296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4" y="1257907"/>
            <a:ext cx="3181123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4" y="3791863"/>
            <a:ext cx="3181123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5202" y="6626245"/>
            <a:ext cx="21336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7937" y="65188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604432"/>
            <a:ext cx="4006851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14pt Intel Clear third level</a:t>
            </a:r>
          </a:p>
          <a:p>
            <a:pPr lvl="3"/>
            <a:r>
              <a:rPr lang="en-US" dirty="0" smtClean="0"/>
              <a:t>12pt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604432"/>
            <a:ext cx="4005264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14pt Intel Clear third level</a:t>
            </a:r>
          </a:p>
          <a:p>
            <a:pPr lvl="3"/>
            <a:r>
              <a:rPr lang="en-US" dirty="0" smtClean="0"/>
              <a:t>12pt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411797"/>
            <a:ext cx="82296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5202" y="6626245"/>
            <a:ext cx="21336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7937" y="65188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604434"/>
            <a:ext cx="8228013" cy="4567767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Arial" panose="020B0604020202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411797"/>
            <a:ext cx="82296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5202" y="6626245"/>
            <a:ext cx="21336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7937" y="65188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48392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latin typeface="+mj-lt"/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411797"/>
            <a:ext cx="82296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5202" y="6626245"/>
            <a:ext cx="21336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7937" y="6529279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9144000" cy="303097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604433"/>
            <a:ext cx="4006851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one</a:t>
            </a:r>
          </a:p>
          <a:p>
            <a:pPr lvl="2"/>
            <a:r>
              <a:rPr lang="en-US" dirty="0" smtClean="0"/>
              <a:t>14pt Intel Clear third level</a:t>
            </a:r>
          </a:p>
          <a:p>
            <a:pPr lvl="3"/>
            <a:r>
              <a:rPr lang="en-US" dirty="0" smtClean="0"/>
              <a:t>12pt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604433"/>
            <a:ext cx="4005264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14pt Intel Clear third level</a:t>
            </a:r>
          </a:p>
          <a:p>
            <a:pPr lvl="3"/>
            <a:r>
              <a:rPr lang="en-US" dirty="0" smtClean="0"/>
              <a:t>12pt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663439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411797"/>
            <a:ext cx="82296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5202" y="6626245"/>
            <a:ext cx="21336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7937" y="65188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587" y="64739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9915" y="6545911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413507"/>
            <a:ext cx="82296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604434"/>
            <a:ext cx="8228012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smtClean="0"/>
              <a:t>14pt Intel Clear fourth level</a:t>
            </a:r>
          </a:p>
          <a:p>
            <a:pPr lvl="4"/>
            <a:r>
              <a:rPr lang="en-US" dirty="0" smtClean="0"/>
              <a:t>14pt Intel Clear 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718552" y="6507480"/>
            <a:ext cx="2381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251" y="6507480"/>
            <a:ext cx="344551" cy="32651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2613" y="65188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4026" y="6649330"/>
            <a:ext cx="243894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Copyright</a:t>
            </a:r>
            <a:r>
              <a:rPr lang="en-US" sz="600" baseline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 </a:t>
            </a:r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©  2015, Intel Corporation. All rights reserved. </a:t>
            </a:r>
            <a:br>
              <a:rPr lang="en-US" sz="6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</a:br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*Other names and brands may be claimed as the property of others.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6" name="Action Button: Custom 15">
            <a:hlinkClick r:id="" action="ppaction://customshow?id=0&amp;return=true" highlightClick="1"/>
          </p:cNvPr>
          <p:cNvSpPr/>
          <p:nvPr userDrawn="1"/>
        </p:nvSpPr>
        <p:spPr>
          <a:xfrm>
            <a:off x="454026" y="6504076"/>
            <a:ext cx="996155" cy="128587"/>
          </a:xfrm>
          <a:prstGeom prst="actionButtonBlank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 smtClean="0">
                <a:solidFill>
                  <a:schemeClr val="tx1"/>
                </a:solidFill>
              </a:rPr>
              <a:t>Optimization Notice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4" r:id="rId3"/>
    <p:sldLayoutId id="2147483650" r:id="rId4"/>
    <p:sldLayoutId id="2147483684" r:id="rId5"/>
    <p:sldLayoutId id="2147483652" r:id="rId6"/>
    <p:sldLayoutId id="2147483660" r:id="rId7"/>
    <p:sldLayoutId id="2147483668" r:id="rId8"/>
    <p:sldLayoutId id="2147483669" r:id="rId9"/>
    <p:sldLayoutId id="2147483670" r:id="rId10"/>
    <p:sldLayoutId id="2147483672" r:id="rId11"/>
    <p:sldLayoutId id="2147483651" r:id="rId12"/>
    <p:sldLayoutId id="2147483677" r:id="rId13"/>
    <p:sldLayoutId id="2147483665" r:id="rId14"/>
    <p:sldLayoutId id="2147483654" r:id="rId15"/>
    <p:sldLayoutId id="2147483655" r:id="rId16"/>
    <p:sldLayoutId id="2147483676" r:id="rId17"/>
    <p:sldLayoutId id="2147483681" r:id="rId18"/>
    <p:sldLayoutId id="2147483687" r:id="rId19"/>
    <p:sldLayoutId id="2147483689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 spc="0" baseline="0">
          <a:solidFill>
            <a:schemeClr val="tx2"/>
          </a:solidFill>
          <a:latin typeface="+mj-lt"/>
          <a:ea typeface="Intel Clear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github.com/LEAP-FPGA/leap-documentation/wiki/VirtualBoxImag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bluespec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3385"/>
            <a:ext cx="2971967" cy="1107996"/>
          </a:xfrm>
        </p:spPr>
        <p:txBody>
          <a:bodyPr/>
          <a:lstStyle/>
          <a:p>
            <a:r>
              <a:rPr lang="en-US" dirty="0" smtClean="0"/>
              <a:t>LEAP Tutorial:</a:t>
            </a:r>
            <a:br>
              <a:rPr lang="en-US" dirty="0" smtClean="0"/>
            </a:br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4869180" y="4541521"/>
            <a:ext cx="2209800" cy="109728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Kermin Fleming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Michael Adler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Two requirements:</a:t>
            </a:r>
            <a:endParaRPr lang="en-US" dirty="0"/>
          </a:p>
          <a:p>
            <a:pPr lvl="2"/>
            <a:r>
              <a:rPr lang="en-US" dirty="0" err="1" smtClean="0"/>
              <a:t>VirtualBox</a:t>
            </a:r>
            <a:r>
              <a:rPr lang="en-US" dirty="0" smtClean="0"/>
              <a:t>, virtualization software</a:t>
            </a:r>
          </a:p>
          <a:p>
            <a:pPr lvl="2"/>
            <a:r>
              <a:rPr lang="en-US" dirty="0" smtClean="0"/>
              <a:t> Pre-installed LEAP virtual machine:</a:t>
            </a:r>
          </a:p>
          <a:p>
            <a:pPr lvl="3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github.com/LEAP-FPGA/leap-documentation/wiki/VirtualBoxImages</a:t>
            </a:r>
            <a:endParaRPr lang="en-US" dirty="0" smtClean="0"/>
          </a:p>
          <a:p>
            <a:pPr lvl="1"/>
            <a:r>
              <a:rPr lang="en-US" dirty="0" smtClean="0"/>
              <a:t>These are supplied on the Tutorial Flash Drive</a:t>
            </a:r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  <a:p>
            <a:pPr lvl="2"/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509192"/>
              </p:ext>
            </p:extLst>
          </p:nvPr>
        </p:nvGraphicFramePr>
        <p:xfrm>
          <a:off x="987973" y="3308227"/>
          <a:ext cx="7119883" cy="2844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5" imgW="8583840" imgH="3428280" progId="Photoshop.Image.16">
                  <p:embed/>
                </p:oleObj>
              </mc:Choice>
              <mc:Fallback>
                <p:oleObj name="Image" r:id="rId5" imgW="8583840" imgH="34282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7973" y="3308227"/>
                        <a:ext cx="7119883" cy="2844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7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0634">
        <p:fade/>
      </p:transition>
    </mc:Choice>
    <mc:Fallback xmlns="">
      <p:transition advTm="1406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Confirm that VT-x is enabled in BIOS</a:t>
            </a:r>
          </a:p>
          <a:p>
            <a:pPr lvl="2"/>
            <a:r>
              <a:rPr lang="en-US" dirty="0" smtClean="0"/>
              <a:t>Enabled by default on modern Macs</a:t>
            </a:r>
          </a:p>
          <a:p>
            <a:pPr lvl="2"/>
            <a:r>
              <a:rPr lang="en-US" dirty="0" smtClean="0"/>
              <a:t>On Windows 8 check Task Manager-&gt;Performance-&gt;CPU and ensure that virtualization says </a:t>
            </a:r>
            <a:r>
              <a:rPr lang="en-US" i="1" dirty="0" smtClean="0"/>
              <a:t>enabled</a:t>
            </a:r>
            <a:r>
              <a:rPr lang="en-US" dirty="0" smtClean="0"/>
              <a:t> in bottom-right column</a:t>
            </a:r>
          </a:p>
          <a:p>
            <a:pPr lvl="2"/>
            <a:r>
              <a:rPr lang="en-US" dirty="0" smtClean="0"/>
              <a:t>Otherwise, check BIOS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smtClean="0"/>
              <a:t>appropriate virtual box to your </a:t>
            </a:r>
            <a:r>
              <a:rPr lang="en-US" dirty="0" smtClean="0"/>
              <a:t>machine from provided USB stick</a:t>
            </a:r>
            <a:endParaRPr lang="en-US" dirty="0" smtClean="0"/>
          </a:p>
          <a:p>
            <a:pPr lvl="1"/>
            <a:r>
              <a:rPr lang="en-US" dirty="0" smtClean="0"/>
              <a:t>Import the virtual box image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LEAPTutorial.ova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Once imported</a:t>
            </a:r>
          </a:p>
          <a:p>
            <a:pPr lvl="2"/>
            <a:r>
              <a:rPr lang="en-US" dirty="0" smtClean="0"/>
              <a:t>Adjust system resources to suit your laptop</a:t>
            </a:r>
          </a:p>
          <a:p>
            <a:pPr lvl="2"/>
            <a:r>
              <a:rPr lang="en-US" dirty="0" smtClean="0"/>
              <a:t>Boot the virtual machine</a:t>
            </a:r>
          </a:p>
          <a:p>
            <a:pPr marL="182880" lvl="2" indent="0">
              <a:buNone/>
            </a:pPr>
            <a:endParaRPr lang="en-US" dirty="0" smtClean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2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0634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Virtual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4024" y="1212850"/>
            <a:ext cx="6332777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smtClean="0"/>
              <a:t>Logging in:</a:t>
            </a:r>
          </a:p>
          <a:p>
            <a:pPr lvl="2"/>
            <a:r>
              <a:rPr lang="en-US" dirty="0" smtClean="0"/>
              <a:t>User: leap</a:t>
            </a:r>
          </a:p>
          <a:p>
            <a:pPr lvl="2"/>
            <a:r>
              <a:rPr lang="en-US" dirty="0" smtClean="0"/>
              <a:t>Password: leap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2545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267" y="2806507"/>
            <a:ext cx="4734901" cy="30365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2775" y="4153990"/>
            <a:ext cx="911225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41417" y="4249783"/>
            <a:ext cx="4058194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17028" y="4173852"/>
            <a:ext cx="18984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Environment setup script</a:t>
            </a:r>
          </a:p>
        </p:txBody>
      </p:sp>
      <p:sp>
        <p:nvSpPr>
          <p:cNvPr id="12" name="Oval 11"/>
          <p:cNvSpPr/>
          <p:nvPr/>
        </p:nvSpPr>
        <p:spPr>
          <a:xfrm>
            <a:off x="612775" y="4833290"/>
            <a:ext cx="911225" cy="191588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41417" y="4929083"/>
            <a:ext cx="4058194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17028" y="4853152"/>
            <a:ext cx="18984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003C71"/>
                </a:solidFill>
              </a:rPr>
              <a:t>Tutorial AWB workspace</a:t>
            </a:r>
          </a:p>
        </p:txBody>
      </p:sp>
      <p:sp>
        <p:nvSpPr>
          <p:cNvPr id="15" name="Oval 14"/>
          <p:cNvSpPr/>
          <p:nvPr/>
        </p:nvSpPr>
        <p:spPr>
          <a:xfrm>
            <a:off x="612775" y="3257471"/>
            <a:ext cx="1242151" cy="596466"/>
          </a:xfrm>
          <a:prstGeom prst="ellipse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6"/>
          </p:cNvCxnSpPr>
          <p:nvPr/>
        </p:nvCxnSpPr>
        <p:spPr>
          <a:xfrm>
            <a:off x="1854926" y="3555704"/>
            <a:ext cx="3744685" cy="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17028" y="3464988"/>
            <a:ext cx="18984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err="1" smtClean="0">
                <a:solidFill>
                  <a:srgbClr val="003C71"/>
                </a:solidFill>
              </a:rPr>
              <a:t>Bluespec</a:t>
            </a:r>
            <a:r>
              <a:rPr lang="en-US" sz="1100" dirty="0" smtClean="0">
                <a:solidFill>
                  <a:srgbClr val="003C71"/>
                </a:solidFill>
              </a:rPr>
              <a:t> installation </a:t>
            </a:r>
          </a:p>
        </p:txBody>
      </p:sp>
    </p:spTree>
    <p:extLst>
      <p:ext uri="{BB962C8B-B14F-4D97-AF65-F5344CB8AC3E}">
        <p14:creationId xmlns:p14="http://schemas.microsoft.com/office/powerpoint/2010/main" val="156926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0634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</a:t>
            </a:r>
            <a:endParaRPr lang="en-US" dirty="0"/>
          </a:p>
        </p:txBody>
      </p:sp>
      <p:sp>
        <p:nvSpPr>
          <p:cNvPr id="2" name="AutoShape 2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xQQEREUERIVFhUVGRcVGBgWFBgYHRocHhYaHRceGRcaHCghGBslHBwWITIiJisrLi4uGB8zODMsNygtLisBCgoKDQwOGBAQFDcdHyY2Nzc3Ky03NzQsNTg3My0uLC4sLTc3NyssLC03MjErKy40NS4uLTQ3NzQrKyssNywtLP/AABEIAJ8BPgMBIgACEQEDEQH/xAAcAAACAwEBAQEAAAAAAAAAAAAABgUHCAQCAwH/xABPEAACAQMBBAUFDAgDBgUFAAABAgMABBESBRMhMQYHQVFxIjJhgZEUFzM0NVNyc4KhsrMjQlKDorHD0UR0tCRikpOjwUOkwtLhFSVUY2T/xAAbAQEAAwEBAQEAAAAAAAAAAAAABAUGAwIBB//EADURAQAAAwIKCQMFAQAAAAAAAAABAgMEEQUSExRRYmOhseEVFjEyMzRTgcEhQXEiYXLR8JH/2gAMAwEAAhEDEQA/ALxr8zX7VJ9Kvjt19Y1cqtTJwvuT8H2HPJ4y42LdC/svXXmjNZ/orhnWqter223c2gM0ZrP9FM61Tq9tt3NoDNGaz/RTOtU6vbbdzaAzRms/0UzrVOr223c2gM0ZrP8ARTOtU6vbbdzaAzX7VDbPs2nljiTznYKPR3n1DJ9VXlZWywxpGgwqAKB6AK7Uqsal/wBLlbhCwS2PFhlMaMf2u+X3zX5ms49YW3vd19K6nMafoou7Sp4kfSbU2e4jup46kej+FkvXHFsxReAP6RvWQF+y3fXZWrXr8zVV9fHwdl9KX8KUodU3yrbeEv5T0Gg81+1RvXD0cFtcrcRjEdxnUByEo4t/xDyvENXnqf6Rm2uvczt+iuOAzyWUDyT9oeT6TpoL0oopN61Nve47B1Q4ln/RJ3gEfpG9S5GewstA5UVlbZWz3uZooIvPlYIPRnmT6AMk+gGr/wClOz0tdjXMMQwkdu6j1LzPpJ4k95oGnNftZLfka1lHyHgKD9zRmqf6ffH5/sflrS/UWa04sYwxWgo4CytOWfK3XwhHs0+7QGaM1n+ivOdarp1e227m0BmjNZ/opnWqdXttu5tAZozWf6KZ1qnV7bbubQGaM1n+imdap1e227m0BmjNZ/opnWqdXttu5tAZr9qveqfnd/uf6tWFUmnNjywipLZZ82rTUr77vv7XiqT6VfHbr6xquyqT6VfHbr6xq4WruwWuAPGn/HzBFUUUVCasUUUUBRRRQFFFFAUUUUDv1X7O1SyzkcIxoX6Ted7F/FTL1ibZ9x7PndTh2G6j79T8Mj0gam+zX06B2W6sYe+TMp+15v8ADppB69dpZe1tgfNDTsPScon3CT21ZUZcWSDC4Sr5a0zx+0Pp/wA/16sLS2aV444xlnZUUeliAv3kVqLY2zltYIYI/NiRUHpwOJPpJyfXVH9T+y9/tFXI8mBGk+0fJQfxMfs1fldUBVXXx8HZfSl/ClKHVN8q23hL+U9N/Xx8HZfSl/ClKHVN8q23hL+U9BbfWbswXGzbkYy0S75fQU4nHiuoeus8RSsjK6HDKQynuIOVPtArVG0Iw0UqnkyMD61IrKUZ4DwFBqvZd4J4IZV5SIkg+0oP/eqO639se6NoGMHyLdRGPpHypD+FfsVafQu7EWx7WR/Njtwx+iqk/wAhWebq5aV5JH86RmkbxZizfeTQWV1H7F1zT3TDhEN0n0mALnxC6R9s1YvT/wCTL76mT8NfHq52X7l2bbKRhnXev36n8rB9IBC/Zr7dP/ky++pk/DQZpk5HwrWcfIeArJknI+Fazj5DwFBUPT74/P8AY/LWl6mHp98fn+x+WtL1VdTvxb+xeWp/xhwFFFFeEoUUUUBRRRQFFFFAUUUUD/1T87v9z/Vqwqr3qn53f7n+rVhVY0PDgxGF/OT+3CAqk+lXx26+sarsqk+lXx26+saudq7sEzAHjT/j5giqKKKhNWKKKKAooooCiiigK9IhYhRzYgDxJwK81IdH4td3bL3yx/c4J/lX2EL43PFSbEljNoXbbxBEVRyUBR4AYFZ760rze7Uue6PREPsoCf4i1aIrL3SWbXe3jd88x/6jY+6rZ+dX3rS6irPEF3Nji8ix+pEDfzkPsqz6qDq56c2dhZLDOziTW7nTGzDieHEegCn7o10ytdoO6W7OWRQx1IV4E47edHwl9fHwdl9KX8KUodU3yrbeEv5T039fHwdl9KX8KUodU3yrbeEv5T0F39Kr4W9ldSn9SJyPSdJCj1nA9dZg5Dwq4uu3b4WOOzQ+U5EsvoQHyAfFhn7HppE6uthm9v4VI/RxETSHswpBAP0m0jHdnuoLQ6XA2PR/dfrCGG3Pi2hH+7VVI7OtN9NDF87Ikf8AxOF/71c/XhPpsYV/bnUeyOQ/zAqpOi14kF5bSykhI5FdsDJ4ceAHPjig08qgAAcAOAqB6f8AyZffUyfhqG99bZ37cv8AyWqT6aXAl2TdyL5r27OM8OBTI4eBoM3ycj4GtZxeaPAVkyTkfA1rOLzR4CgqHp/8fn+x+WtL1MPT/wCPz+Ef5a0vVV1O/Fv7F5an/GHAUUUV4ShRRRQFFFFAUUUUBRRRQP8A1T87v9z/AFasKq96p+d3+5/qVYVWNDw4MRhfzk/twgKpPpV8duvrGq7KpPpV8duvrGrnau7BMwB40/4+YIqiiioTViiiigKKKKAooooCpbol8dtfpj+RqJqQ6PS6Lu2P/wC2Me1gP+9epO9BxtEL6U8P2jwXjWVtqfDz/WSfjNaprLvSSHReXa/szzD/AKjYq1fnjs2Z0PvrmJZYLZnjbOlg8Yzhip4M4PMEcuyrE6o+jN3Z3Fw1zA0atGqqSyHJ1Zx5LHsqd6n5tWyoR+w8qn/ms38mFOtBVXXx8HZfSl/ClKHVN8q23hL+U9N/Xx8HZfSl/ClKHVN8q23hL+U9BbG0+ruxuZZJpkkaSQ6mO+cegYAOAAMADuFSfRvoxbbPWQWyFd4QWJZmJwMAZY8hx4ek99TNFBWXXt8Wtfrj+W1VDs+ykuJEihUvI5wqggZOCeZIHIGre69vi1p9cfy2qverf5Vsvpt+U9H16PV9tL/8N/8AmQ/++rh6SQsmw5kYYZbTSw7iIgCOFNlQ/TCAybPvUHNoJgPHdtj78UfGYpfNPga1lF5o8B/KsmuMg+kVqvZVwJYIXHJ40cetQaCqen/x+bwj/LWl6mbrGj03zn9pEb7iv/ppZqrq9+LfWGN9mp/iHAUUUV4SxRRRQFFFFAUUUUBRRRQWB1T/AOL/AHP9SrBqvuqf/F/uf6lWDVjQ8ODEYX85P7cICqT6VfHbr6xquyqT6VfHbr6xq52ruwTMAeNP+PmCKoooqE1YooooCiiigKKKKAr1HIVIYc1IYeIORXmij52r9t5g6K45MAw8CMis99aVludqXPdJolH2kGf4g1XL0Avt9ZRjPGLMR+z5v8JWkbr02XxtbkDvgc+14/6lWsscaEIvzyvSjSqzSR+0XV1FX+YruAnirrKPB10nHrQe2rSrPXVZtf3LtKHUcJMDA3ixBT+MKPtGtC16clVdfHwdl9KX8KUodU3yrbeEv5T039fHwdl9KX8KUodU3yrbeEv5T0GhKKKKCsuvb4ta/XH8tqr3q3+VbL6bflPVhde3xa1+uP5bVXvVv8q2X02/Keg0fXiWMMrKeRBB8CK90UGUbq2MUkkbc42aM+KsVP3itCdWF/v9l2p7Y1MJ9GglR/CFPrqpetbZfufaUxx5MwWZfWMP69YY+sUz9Rm18Nc2rHnidB7Fk/p/fQTHWpaYe3lxzDRk+B1L/NqQ6uDp3s/f2cmBlo8Sr9nzv4S1U/VfaJbp79LZYFrZSzQl+8v0+YCiiiuC3FFFFAUUUUBRRRQFFFFBYHVP/i/3P9SrBqvuqf8Axf7r+pVg1Y0PDgxGF/OT+3CAqk+lXx26+sarspA2x0DlnnmlWWMB2LAENkZ7682iSaaELoO2BrRSoVZo1JroXfKvaKdve3m+ei9jUe9vN89F7GqLkKmhoelLH6vEk0U7e9vN89F7Go97eb56L2NTIVNB0pY/V4kminb3t5vnovY1HvbzfPRexqZCpoOlLH6vEk0U7e9vN89F7Go97eb56L2NTIVNB0pY/V4kminb3t5vnovY1HvbzfPRexqZCpoOlLH6vFz9W+1d1cGJj5MwwPpjJHtGR44p56Y7FF9ZTwcNTLlD3OvFPVkAH0E0np1dTqQVnjBBBBAbII4gj11YtqH0LvMF8DUVzgntxnsqXQhNLC6aDOYXnoVasKtKe+/t/tlPylParKfAqwP3EH+VaV6F7dF/ZwzcNRGmQdzrwbwB5j0MKTemPVc13dPPbyxxiTDOrBvP/WIx2HgfHPfUn1e9DrrZkkmueJ4ZANSrqBDDzWGRjlkHv4d1d1Shevj4Oy+lL+FKUOqb5VtvCX8p6tLrG6ISbTW3EUiJui5OsHjqAAxjwqE6F9W09jeRXEk0TKgcEKGydSFRzHpoLNooooKy69vitr9cfy2qverf5Vsvpt+U9XF1i9FZNpwwxxSIhjk1kuDxGgjAx40sdFerCezvLe4eeJliYsQofJyjLwyPTQWpRRRQV71zbC39otwgy9sST9W2A/sIVvANVQdG9rtZXUFwuTu2yQP1lPBx61J9eK09NEHVlYAqwKkHiCCMEEd2Kp+86nJt4+5uIhHqOgMH1Bc+SCRzIHDPbigt23nWWNXQhkdQykcQVIyD4EVTHSbZXuS5kjx5PnJ9A8vZxHqqyegmxbixttxcSpIEJ3ZTVwU8SpyOw5x6Djsr30w6N+7kTSwWRDwYjgQfOBx6j6vTXGvTx5fp2rTBVshZq36o/pj2/EVP0U6+9xP89F7G/tR73E/z0Xsb+1Q8jU0NN0pY/VhvJVFOvvcT/PRexv7Ue9xP89F7G/tTI1ND50pY/V4kqinX3uJ/novY39qPe4n+ei9jf2pkamg6Usfq8SVRTr73E/z0Xsb+1HvcT/PRexv7UyNTQdKWP1eJKop197if56L2N/aj3uJ/novY39qZGpoOlLH6vF19U/8Ai/3X9SrBpZ6GdG3sd9rdW3mjGnPDTqznP0qZqnUYRlkhCLKYSqyVbTPPJG+EbuEBXmRwoJYgADJJOAB2knsr1Spc3c099NZkW5SOKOcGSF3zqZgAV3gGQVzn08hXRBNEUodVZSGVgCCDkEEZBBHMEV7qPtp2gt2e7MSbsSMzICqBFLaTgkkeQASM881y2dzdXKLIm7gRxqRZI2kkKnipcB0EZI/V8rHac5ACaoqHspbtbgRz7l4mjdxJGjxkMrIArIzsOIYnIP6p4CvKbUkuJZY7UIFhbRJNICy7zAJREUrrwCNTagAeHE5wE1RS5tnatzYLvpljnt1xvDEjRyRrnBfQXYSqO3BUgceNSO1b8raSTwMjaYmmUkFlYBCw5EcCMcfTQSVFRnRm+e5tLaeTSGmjjlwgIA1oGxxJzjPOuHpJtaaCeyji3WLmRoiXRmKkRs+eDjPm4xw586Bhorh2eLgPIJzEy4UoY0ZDnytYYM7cvIx4mu40BRSvs3at3cS30aG3BtpRGuqOTy8xq4yRJ5HnAcjyz6K6ti9JkmtJLmddxuTIs6s2RG0ZIk8rHlDhkHHHNBPUVD2k11OgkG7gVhlUkjaR8HkXxIoU96jOO+uW329JFdJa3iIrSgmCaPISXSMspViTFIOenLAjtzwoGKil7bu15obuxhj3ei5aRSWViV0R6+GHAOcEej01JbbadYXa1EbSqCVWQHDY/VyCNJPfxoO+iovo9tlLq0iuMgBly+Rp0MvCRWBPklWDAg91cdldXs8SyJuE3jkprjkyIfK0My7wEuw0HTwxq48sUDBRSq+1LwXyWmu2y0D3GvcycNMipp077/eznPZyqZsxc6ZRK0OrP6NkR9OnSPOQvnOrVyPLFBI0Up9GNr3l9Z290pt13uGMe6k4DXpbD73ngEjhUztra24MSIm8mmYrFHnTnAyzM2DoRRxLYPYACSAQk6KiXgvSCRPbA9gNtIwHoJ34J8cDwr1s6e4eBjMsaTKzr5Op08liFIBIOGGDjPDNBKUVB9C9ryXtlBcShA0oLaUBAAyQBkk55c+FfO72tMm0be1G73csUkpJVtQ0FQQDrxx1DjjhjkaBgopf6X9Ijs9YJDGXjaQrLpBLIgjdmcAc9OnJ9Gam7W5SVFkjYMjgMrKcgg8iDQfWiofZN9LJcXcchj0wsiqVRgTqjV8nLEcNWPVn0Vzw7XmO05LQ7vdrAtxq0tq8qQoF87HDBOceqgYKKitqbXMcsVvCoeeQM4BOFSNSA0kh5hckKAOLE44DJHi5W9RS0b28rDjuzE8Wr0CTeNoPpKn1UExRURsDba30BkhyjgtG6SLkxSKcOjqCMkeg9or4dCdsS3tos8wRSzSLpQMANEjJzLHOdOeznQT1FQ1/tCVLy1hXd7uZZWOVbUN3o4AhscdXdwx21zbf2tPDd2UEW6xcmVcujMUKR6+xxqzxHZj00DFRXFs8TguJzEw4aDGjJ36tQZ248q7aApMEcjbbut1IqH3JBksmv/xZezUMU50ttsO4W/lu45ogJIkh3bxM2ArEg6w445J7KDg6w4phsa6DsHkGkuVXSGQTqWwuTgbvPDJ7ePbTdaTrJGjxkFHVWUjkQRkEeqvhaWzmN1uGSQuWyFQhNJGNOlieGOeTxJPhULs3o/PZZSzuFNvklYJ0Zt3k5xHKrAhOfksG8aBmpN6p3J2fpf4VJrhZe/eb5mbPp8oGp6ytrgzbyeSPSEKrHGjDiSCWZ2Y6jgAAADGW554cU3R54rl7mzlETS430ToXjkIGA2AQY5P94ZB7QedBJ7d0+5bneY0bqTVnlp0HVn0YzSzsGNl6PoHzq9xuePcY2K/wkVNXuypbtd3dOghONcUYb9Jg+a8jHzD2qAM8icZB7dsWZmt5oUIUyI0YJGQupSudIIzjPLIoOHoN8mbO/wAtb/krUX04BNzsgKQre6WwSNWP0EnZkZ9tdey9j3dvaxWy3EOI0WISblwwUDAIG8xqA7eWeyvr0k2JLcy2kkUqRm2kMoDxl9RKlcHDLgYJ9vooJKwimUvvpVcHGjTHoxzyCNRyeXHPq7+2uGyin1lppIyunCrGjLxzxLFmOeQA5Y4888O6gT+i+v3Xtjd6c+6U4tnA/wBmj44HneGR41w9Pdmi12RKqanG9SaY9r6rhXlJHcSeXIDh2Uw7B2LJbT3krSIwuZBLpClSmECgZJOrgBxwKmLq3WVHjkUMjgqynkQRgg+qg9xuGAKnIIBBHaDypQ6xo9R2WE+E93QFe/ADNIfAKCT4V37I2Nc2S7qGdJYF4RrMra4x+zvVPlqOQyuQO01222ySZhcXDiSVQyxhV0pGG87QpJJY4ALE8hwCgkEIfpV8pbF+suf9O1NtL3SLYUtzcWc8UyRm1Z2AeMvrLqFOcOuBpz38/RUjaQ3G81SyRlApAWNGXLEjixZjyAIAx+saBWvLLd7S9yqf9nvw1xKn+9HgSgdmmUGMMO3DftU81BX+xZJL63ulkQCFJI9BUktrxk6s+TjSOw1O0ClP8vQ/5CX/AFEVNpqBm2JIdopeCRNKwtb7vSckM4ctrzwOQOGOznU3MCVOnGrHDPLPpoEXqyguDsqwMcyBMAlTFk6d8dYD6+BIzxxXZtGTRt2zLnCyWs0cefnN4jOB6dAFfbo90fu7KzjtUuISqAqHMDhgCSeW9xkZOPVUt0h2DHexhJNSsjB45EOl43HJkbv+6gla8S+a3gf5VDW0F/GulpreXHAO0Txt6NSq5Unw0j0CuyztJUgZXkV5m1EvoKrlicYTJIVRgAZyQvOgVurOzkbZVkVuZEBj4KEiIHlN2shPtNfWWBk21Z65WkzbXOCyoMeXFy0KPvqa6IbGaxtIbZnWTdAqHClcjUTxUk4599eLzYsj38F2siBYo3i3ZU5bWQSdeeGMDhg8vTwD92+f9p2aDyM0g/8AKT1ASRtsOUugLbNlbLqOPuR2PnKPmWJ4j9U8vSybZ2ZJNNaSI6qLeRpSGUnXmJ48ZBGng5OePIVKSxh1KsAVYEEEZBB5gg8xQQ2wmDXN+ykFWaFgQcgg26YIPaKjrf5en/yMX+oepHox0bSw36xMxjkcOisSd2NIGgEnioxw7s49NeY9iSDaL3m8TS0K2+70nIAfUG1558Twx66CM2bJp27eq/N7aBos/sKzB8fbanGoXpB0fFy0UqSNDcQkmKVQDgHzldTwdD2rw9BFfssN80bKJbdHwQJBE7cccxGX4etm9dBEdDIiL7bLL8EbiNV7tYiBl+9hnwr31WfJsQ7RJcA+g+6JK+ezNtDZyCG9tzbqCTv0LSwOSSWd5cao3Yksd4BxJ4mujZFnummksLmCS3nczGNjqVXbz2jlQnCtz0kHjyI5UHTtM52nYDtEV23q/QD+ZHtrg6XKx2hscIwVtdzgldQH6DuyM+2pnZdlmVriSVZZSu6BQYSNM6iqjJOScFiTx0rwAAFcu39iTT3NnPFLGnuYyEK8bPrLqFOSHXSAM9/E+jiEps6KZd5v5Fky3kFY9GF0jgRqOTq1cc9orsrhsIpw7tPJGykKEWNGXBydRYsx1Z8nHLGk8813UBUXNt+BJWhLNvFAYoIpWIUnAbCqfJJBGeXCpSkyS7EW3JiVds2UQ8iNnPw8nMKDigZ7TaccqM8ZYqpKn9G4IIxkaCurtHZUMekccpjljuSIAea20rB+OkgylcKNXDA45HPmKm9m3azJvEVlBZgdaFGyrFDlWAI4r29gFJvV9tRI9nQo8crZklTKwuy+VcuBlgNOMkZJOBxzQN+1dqxWqbyd9CZALFWIGTgZIBxkkDjXNP0kt4xqldo17WlhljUeLugUe2onrS+TJ/pQfnx01suQQeINB4hmV1DIwZSMgqQQR3gjnUFf7eSTeRwTsjRnTIVtpZWQ4yBjTpQ445YHh2dtRXR6D3DtW4s4uFvND7rRP1Y2EmiQIP1QxIOOVfmwb9Yb7bGpJWzNEf0cTyf4ZP2AeNA2DaMe4E+omMoJAwRj5JGQdOMgY48q44uk1qwjbe4WTAjd0dEfPm6ZGUK2ezB419ruRXtHZRhWhYgYxgGMkDHZwpJtp4bjo/Daq8ck0tqkKRa1Lb3djSCvMaWGon9UKSeVBY9fA3aCQRahvCpkC9ukEAnwyQPXRYwmOONGbUVVVLHtIABPrpC2zd6Jo9qBvJiuTbN/lidy5I7QJ8yA92KCwpH0gk54dwJPsHE1ybK2rFdJvIH1pkjUFYAkHBwSBnBBHDurtpT6r/k2L6y4/wBRJQT+1NqxWqq076FYhQdLEZJwBlQeJPADtr8tdrxSSbtS4fSXw0UicAQCfLUA8WX21AdZxxZoe65tTwGT8OnIdpqdtNppLJoEcqsFLZkhdBjIBAZgM8ccB6M9lBIVFydIIFlaHU5kUBmRYZWIB5HCofJPfyqUpUsflu7/AMpb/my0Eza7et5JN0sqiXGd24KOR3hHAYj1V2Xl0sKM8hIVQSxCk4AGSSACcYqK6XbBS+tnRhh1BeKQcGjkAyrKw4jjjl2VH7E2q15sYTSee9vJqPeyqysfWQT66CWg6RW77sq7ESFQjbmUK2rzcOU04PfmpWlDoTtRBYbOiaOUlooVB3L6MhAQdZGkDhkHPdjjim+g4L7bEMEkccjlXlJCDQ51EDJC4U5IHHFd9KXS74/sb6+X/TvTbQfC5u0i0a2C62Ea57WOcAek4NfZ2wCePDuBP3DiaS+m1q14ZkjOHs4hPHx/xBbXF61WMjwnpm2DtRbu2gnTlKivjuJHEeIOR6qD92XtaG6DNA+sKxRjpYYYcx5QHEdo7K/bvakUUkcbsQ8pIQaGOogEkAgYyACfAE0v9W3xe6/zl3+ca7OkPxzZX103+kmoJe9v44dOsnLHCqqs7NjnhEBY47cDhX5s7aUdwHMZbyG0MHjeMg4BwVdQeRBzjBzS70vkmtLi3v44zNFFHJDOi+esbsjbxB24KDI7vaGDZG0IbqJZ7dg6SDIYduOGCOYI5YPEYoPtPeJG0SOwDSkqgPNiEZyB4KrH1V96QemmqU3FxEQX2aYmjGebjEtyPSGhMa+OqneyulmjjljOUkVXU94YZH3Gg/LG+jnXXE4dcsuR2MrFWB7iCCMV42ltKO2UNMxVSQudLMMsQqjyQcEsQB3k1X2z4Zdnp7vtg0kLvN7sgHE+TM676IftgDiO0D1hn6S3cdzYRywuHjeW0ZWHIj3XF7PDsoJu+vo4Y95MwRMopLcBl2CKDnllmUceWeNfAbBtQ+v3LBr/AGtymr/ixmo7p9Aslnu5BlJJ7JGHerXsCsPYTUZsXaEmzZ0sbxy0LnTaXDdvdDKeyQDkf1h6eFA0LtOLfbgE7wLr06HHk5xnOMac8M5r53224YJEikYiRwSiiORi2kAtp0qdWARnHLNc2n/7ln/+bH/W/wDmonpVMI9p7IYhjgXnBVLH4JOSjiaBlsNoxz692WOggMGR0IJGRwcA8q6649nXyz7wqjrpbQ28jaMk6QeTAEjDDjXZQFKMLkbclYq2g2kcYfQ2guJmJUPjTqww4ZpuooPLsFBJ4AcTSL0C2slts1FmjnV0aZiht5tRzK7LgaOOQR7afKKBS60AzbNlVEd3ZosIil2OJUY4CjJwAeNTP/1+DTkMx7dIikL/APLC6s+jFSlFAv7F2e73U97MhQuiwRRnGpIlJYl8cA7uc4ycBV7c1E9Hr9Yb7axkWVVkmjZG3MpVwIVUlWC4PEGnaigiry8ElnLIFYBo5NIKMGIwwXyCNWTwwMZ4il7Y+wxd7HsomLRTwxRGNypV4ZkXAOCMjjkEHmCe+naigTj0mnFlOJYJEvYwY9IikZGkPkpJGyghoskMe1QDmpJuidq1p7n3UZBi3WvQurzNOrVjJbtz31P0UCz0F2k72aJch1mgBik1oy6tHkh1LAa1YAHUOGSai+rvaqwWCpOk0bq8xKtbzA4aVnXA0ceDDlT1RQJvWDM0ljAyxyFmmtpNCxszgLIrtlVBPAA5pht9sRySIkYckgkkxSKFAHazKADnSMc+PoNSNFAUlpeCLbVy7q4ja2ijEm7cpqWRyV1hdOcMO2nSiggdq7VaWN4rNWeV1Kq5RhFHkY1vIQAQvPSpLHu7QTbPSy2Y8EeorFbtGuASzERkchxLMewdpqeooFHojtdIrCyidJRKscMRQwSgh8BeOU4AH9bkBxzim6iigTum0ui82S+iRljmkdykbvpUxFAW0A4GW+491TybdiZyq6yAjOzbqQAYIAGSvFjngo48DUnRQLPRjZ0c8JnngQyzu8zCSIalBOI0YMMgrGI1I7wa5eh4Nnc3tkyOIhIZ7dtB0aZfKaMNjSCrk8OeGpwooE7o+52dNeQXAZY5J5LmGbSShWQgsjMBhHVs8GxkEYzUjk3d5byIrbm2Eja2UqHkddChARllCGQluWWUDPlYYKKCMudtRxTGKXKDQrq5VtLZLAqHxjUMDhz8oVC9Hols12jOI3SCSUyxRBG1HEShysWNQLuGwuOWD2020UC50a2LE1rE88MbSygyyl0DHXIS7rlhnCsxUDsCgcK4ugcjWy3FlKHAtZHELsraXhPlx4cjDFQSpAJxgU4UUC90EfNoAysrCW4yrqynBuZCpwwBwVIIPpqB230fms3/ANjXXaXE0DSwD/wXE8bb2IfsHHlL2c+XJ/ooF3p4x9yqFVmbf2jYRWY4S7hdzhQTgKpJ8Kk9sbLhvYHhmUPG49ncVPYRzBrvooE/ova3cN20V1+kWKHRFcfOoZAQH7pFxg9/A+k/nSmfRtPZTlJCkYutbJE7hNcaKmoqpxk59lONFBw2G0kmaQRhsIFJYo6gk54DUBqIAGcd4ruooo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08" y="990600"/>
            <a:ext cx="7858516" cy="5248267"/>
          </a:xfrm>
        </p:spPr>
        <p:txBody>
          <a:bodyPr/>
          <a:lstStyle/>
          <a:p>
            <a:pPr lvl="1"/>
            <a:r>
              <a:rPr lang="en-US" dirty="0" err="1" smtClean="0"/>
              <a:t>Bluespec</a:t>
            </a:r>
            <a:r>
              <a:rPr lang="en-US" dirty="0" smtClean="0"/>
              <a:t> has provided node-locked VM licenses</a:t>
            </a:r>
          </a:p>
          <a:p>
            <a:pPr lvl="2"/>
            <a:r>
              <a:rPr lang="en-US" dirty="0" smtClean="0"/>
              <a:t>Licenses expire December 31</a:t>
            </a:r>
            <a:r>
              <a:rPr lang="en-US" baseline="30000" dirty="0" smtClean="0"/>
              <a:t>st</a:t>
            </a:r>
            <a:r>
              <a:rPr lang="en-US" dirty="0" smtClean="0"/>
              <a:t> 2015</a:t>
            </a:r>
          </a:p>
          <a:p>
            <a:pPr lvl="2"/>
            <a:r>
              <a:rPr lang="en-US" dirty="0" smtClean="0"/>
              <a:t>Generally, free renewal for academic use</a:t>
            </a:r>
          </a:p>
          <a:p>
            <a:pPr lvl="2"/>
            <a:r>
              <a:rPr lang="en-US" dirty="0" smtClean="0"/>
              <a:t>Contact </a:t>
            </a:r>
            <a:r>
              <a:rPr lang="en-US" dirty="0" smtClean="0">
                <a:hlinkClick r:id="rId3"/>
              </a:rPr>
              <a:t>support@bluespec.com</a:t>
            </a:r>
            <a:r>
              <a:rPr lang="en-US" dirty="0" smtClean="0"/>
              <a:t> for details</a:t>
            </a:r>
          </a:p>
          <a:p>
            <a:pPr lvl="1"/>
            <a:r>
              <a:rPr lang="en-US" dirty="0" smtClean="0"/>
              <a:t>Compiling LEAP programs for FPGA	</a:t>
            </a:r>
          </a:p>
          <a:p>
            <a:pPr lvl="2"/>
            <a:r>
              <a:rPr lang="en-US" dirty="0" smtClean="0"/>
              <a:t>Requires tool vendor licenses</a:t>
            </a:r>
          </a:p>
          <a:p>
            <a:pPr lvl="2"/>
            <a:r>
              <a:rPr lang="en-US" dirty="0" smtClean="0"/>
              <a:t>Support for ISE, </a:t>
            </a:r>
            <a:r>
              <a:rPr lang="en-US" dirty="0" err="1" smtClean="0"/>
              <a:t>Vivado</a:t>
            </a:r>
            <a:r>
              <a:rPr lang="en-US" dirty="0" smtClean="0"/>
              <a:t>, </a:t>
            </a:r>
            <a:r>
              <a:rPr lang="en-US" dirty="0" err="1" smtClean="0"/>
              <a:t>Quartus</a:t>
            </a:r>
            <a:r>
              <a:rPr lang="en-US" dirty="0" smtClean="0"/>
              <a:t> II, and Synplify are available</a:t>
            </a:r>
          </a:p>
        </p:txBody>
      </p:sp>
    </p:spTree>
    <p:extLst>
      <p:ext uri="{BB962C8B-B14F-4D97-AF65-F5344CB8AC3E}">
        <p14:creationId xmlns:p14="http://schemas.microsoft.com/office/powerpoint/2010/main" val="308779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0634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</Words>
  <Application>Microsoft Office PowerPoint</Application>
  <PresentationFormat>On-screen Show (4:3)</PresentationFormat>
  <Paragraphs>48</Paragraphs>
  <Slides>6</Slides>
  <Notes>4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Arial</vt:lpstr>
      <vt:lpstr>Courier New</vt:lpstr>
      <vt:lpstr>Intel Clear</vt:lpstr>
      <vt:lpstr>Intel Clear Light</vt:lpstr>
      <vt:lpstr>Intel Clear Pro</vt:lpstr>
      <vt:lpstr>Wingdings</vt:lpstr>
      <vt:lpstr>Int_PPT Template_ClearPro_16x9</vt:lpstr>
      <vt:lpstr>Image</vt:lpstr>
      <vt:lpstr>LEAP Tutorial: Installation</vt:lpstr>
      <vt:lpstr>Getting Started</vt:lpstr>
      <vt:lpstr>Installation Steps</vt:lpstr>
      <vt:lpstr>Importing Virtual Machine</vt:lpstr>
      <vt:lpstr>Getting Started</vt:lpstr>
      <vt:lpstr>Licensing </vt:lpstr>
      <vt:lpstr>Opt Notice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2015-05-06T16:36:39Z</dcterms:created>
  <dcterms:modified xsi:type="dcterms:W3CDTF">2015-08-31T17:45:57Z</dcterms:modified>
</cp:coreProperties>
</file>