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307" r:id="rId3"/>
    <p:sldId id="308" r:id="rId4"/>
    <p:sldId id="259" r:id="rId5"/>
    <p:sldId id="296" r:id="rId6"/>
    <p:sldId id="261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</p:sldIdLst>
  <p:sldSz cx="9144000" cy="5143500" type="screen16x9"/>
  <p:notesSz cx="6858000" cy="9144000"/>
  <p:embeddedFontLst>
    <p:embeddedFont>
      <p:font typeface="Lora" charset="0"/>
      <p:regular r:id="rId19"/>
      <p:bold r:id="rId20"/>
      <p:italic r:id="rId21"/>
      <p:boldItalic r:id="rId22"/>
    </p:embeddedFont>
    <p:embeddedFont>
      <p:font typeface="Quattrocento Sans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LEAP 4.0 PRESENTATION WEEK </a:t>
            </a:r>
            <a:r>
              <a:rPr lang="en" dirty="0" smtClean="0"/>
              <a:t>1</a:t>
            </a:r>
            <a:br>
              <a:rPr lang="en" dirty="0" smtClean="0"/>
            </a:br>
            <a:r>
              <a:rPr lang="en" dirty="0" smtClean="0"/>
              <a:t>TRIBE - C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Purpose of </a:t>
            </a:r>
            <a:br>
              <a:rPr lang="en" sz="2800" dirty="0" smtClean="0"/>
            </a:br>
            <a:r>
              <a:rPr lang="en" sz="2800" dirty="0" smtClean="0"/>
              <a:t>Business Driver</a:t>
            </a:r>
            <a:endParaRPr sz="280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400" dirty="0" smtClean="0"/>
              <a:t>What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400" dirty="0" smtClean="0"/>
              <a:t>How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400" dirty="0" smtClean="0"/>
              <a:t>Technology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400" dirty="0" smtClean="0"/>
              <a:t>For whom</a:t>
            </a:r>
            <a:endParaRPr sz="240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3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190882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highlight>
                  <a:schemeClr val="accent1"/>
                </a:highlight>
              </a:rPr>
              <a:t>Customer Satisfaction</a:t>
            </a:r>
            <a:endParaRPr sz="2800">
              <a:highlight>
                <a:schemeClr val="accent1"/>
              </a:highlight>
            </a:endParaRPr>
          </a:p>
        </p:txBody>
      </p:sp>
      <p:grpSp>
        <p:nvGrpSpPr>
          <p:cNvPr id="2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571604" y="1714494"/>
            <a:ext cx="53340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190882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highlight>
                  <a:schemeClr val="accent1"/>
                </a:highlight>
              </a:rPr>
              <a:t>  Cost &amp; Revenue</a:t>
            </a:r>
            <a:endParaRPr sz="3600">
              <a:highlight>
                <a:schemeClr val="accent1"/>
              </a:highlight>
            </a:endParaRPr>
          </a:p>
        </p:txBody>
      </p:sp>
      <p:grpSp>
        <p:nvGrpSpPr>
          <p:cNvPr id="2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643042" y="1714494"/>
            <a:ext cx="4812356" cy="292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190882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highlight>
                  <a:schemeClr val="accent1"/>
                </a:highlight>
              </a:rPr>
              <a:t> </a:t>
            </a:r>
            <a:r>
              <a:rPr lang="en" sz="3200" dirty="0" smtClean="0">
                <a:highlight>
                  <a:schemeClr val="accent1"/>
                </a:highlight>
              </a:rPr>
              <a:t>Demand &amp; Supply</a:t>
            </a:r>
            <a:endParaRPr sz="3200">
              <a:highlight>
                <a:schemeClr val="accent1"/>
              </a:highlight>
            </a:endParaRPr>
          </a:p>
        </p:txBody>
      </p:sp>
      <p:grpSp>
        <p:nvGrpSpPr>
          <p:cNvPr id="2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428728" y="1571618"/>
            <a:ext cx="5029200" cy="2936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/>
              <a:t>AWS Cloud Business Driver</a:t>
            </a:r>
            <a:endParaRPr sz="360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Cost Saving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Staff Productivity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Operational Resiliance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Business Agility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sz="1800" dirty="0" smtClean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3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/>
              <a:t>Benefits &amp; Costs</a:t>
            </a:r>
            <a:endParaRPr sz="360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Automation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Adaptation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Improves Marketing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Enhances Customer Experience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Improves Connectivity and collaboration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Saves costs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sz="1800" dirty="0" smtClean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3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47663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highlight>
                  <a:schemeClr val="accent1"/>
                </a:highlight>
              </a:rPr>
              <a:t>  Schedule &amp; Timeline</a:t>
            </a:r>
            <a:endParaRPr sz="2800">
              <a:highlight>
                <a:schemeClr val="accent1"/>
              </a:highlight>
            </a:endParaRPr>
          </a:p>
        </p:txBody>
      </p:sp>
      <p:grpSp>
        <p:nvGrpSpPr>
          <p:cNvPr id="2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5786" y="1500143"/>
          <a:ext cx="7643865" cy="3643357"/>
        </p:xfrm>
        <a:graphic>
          <a:graphicData uri="http://schemas.openxmlformats.org/drawingml/2006/table">
            <a:tbl>
              <a:tblPr firstRow="1" bandRow="1">
                <a:tableStyleId>{FD83C8C0-4F54-423C-8FE9-BE38F65F2308}</a:tableStyleId>
              </a:tblPr>
              <a:tblGrid>
                <a:gridCol w="1143008"/>
                <a:gridCol w="1571636"/>
                <a:gridCol w="4929221"/>
              </a:tblGrid>
              <a:tr h="34580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WEEK</a:t>
                      </a:r>
                      <a:endParaRPr lang="en-US" sz="1400" b="1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DATES</a:t>
                      </a:r>
                      <a:endParaRPr lang="en-US" sz="1400" b="1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TASKS</a:t>
                      </a:r>
                      <a:endParaRPr lang="en-US" sz="1400" b="1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496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20 June –26 June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Presenting Business Requirement Document (BRD)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496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27 June – 03 July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Preparing Solution Document</a:t>
                      </a:r>
                      <a:endParaRPr lang="en-US" sz="1400" u="none" strike="noStrike" cap="none" dirty="0" smtClean="0">
                        <a:sym typeface="Arial"/>
                      </a:endParaRPr>
                    </a:p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Setting up hardware and software environment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175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4 July – 10 July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Development phase 1 </a:t>
                      </a:r>
                      <a:endParaRPr lang="en-US" sz="1400" u="none" strike="noStrike" cap="none" dirty="0" smtClean="0">
                        <a:sym typeface="Arial"/>
                      </a:endParaRPr>
                    </a:p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Complete 50% of our project development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312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11 July – 17 July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Development Phase 2</a:t>
                      </a:r>
                      <a:endParaRPr lang="en-US" sz="1400" u="none" strike="noStrike" cap="none" dirty="0" smtClean="0">
                        <a:sym typeface="Arial"/>
                      </a:endParaRPr>
                    </a:p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Prepared to present the developed product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164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5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18 July – 24 July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Demonstration of the working prototype </a:t>
                      </a:r>
                      <a:endParaRPr lang="en-US" sz="1400" u="none" strike="noStrike" cap="none" dirty="0" smtClean="0">
                        <a:sym typeface="Arial"/>
                      </a:endParaRPr>
                    </a:p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Testing different user cases</a:t>
                      </a:r>
                    </a:p>
                  </a:txBody>
                  <a:tcPr/>
                </a:tc>
              </a:tr>
              <a:tr h="105922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6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u="none" strike="noStrike" cap="none" dirty="0" smtClean="0">
                          <a:sym typeface="Arial"/>
                        </a:rPr>
                        <a:t>24 July -31 July</a:t>
                      </a:r>
                      <a:endParaRPr lang="en-US" sz="14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/>
                        <a:t>Improving the development based on test results</a:t>
                      </a:r>
                      <a:endParaRPr lang="en-US" sz="1400" dirty="0" smtClean="0"/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/>
                        <a:t>Final demonstration of  working prototype</a:t>
                      </a:r>
                      <a:endParaRPr lang="en-US" sz="1400" dirty="0" smtClean="0"/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/>
                        <a:t>Testing results</a:t>
                      </a:r>
                      <a:endParaRPr lang="en-US" sz="1400" dirty="0" smtClean="0"/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/>
                        <a:t>Present Consumer Acceptance Document</a:t>
                      </a:r>
                      <a:endParaRPr lang="en-US" sz="1400" dirty="0" smtClean="0">
                        <a:latin typeface="Lora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 </a:t>
            </a:r>
            <a:r>
              <a:rPr lang="en" sz="3600" dirty="0" smtClean="0"/>
              <a:t>What is an API?</a:t>
            </a:r>
            <a:endParaRPr sz="360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00232" y="2071684"/>
            <a:ext cx="447860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How does an API                                                              work?</a:t>
            </a:r>
            <a:endParaRPr sz="360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Types of APIs</a:t>
            </a:r>
            <a:endParaRPr sz="400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Web APIs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Logical APIs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Program APIs</a:t>
            </a:r>
            <a:endParaRPr sz="280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3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Real Life Examples</a:t>
            </a:r>
            <a:endParaRPr sz="280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2"/>
            <a:ext cx="5621534" cy="1470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 smtClean="0"/>
              <a:t>Weather Reports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 smtClean="0"/>
              <a:t>Login within Standardized platform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 smtClean="0"/>
              <a:t>Payment Features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 smtClean="0"/>
              <a:t>Travel Booking</a:t>
            </a:r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3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highlight>
                  <a:schemeClr val="accent1"/>
                </a:highlight>
              </a:rPr>
              <a:t>     Project Scope</a:t>
            </a:r>
            <a:endParaRPr sz="280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 smtClean="0"/>
              <a:t>Project Needs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 smtClean="0"/>
              <a:t>Objectives and Goals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 smtClean="0"/>
              <a:t>Deliverables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 smtClean="0"/>
              <a:t>Inclusions and Exclusions / out of scope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 smtClean="0"/>
              <a:t>Constraints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 smtClean="0"/>
              <a:t>Necessary Changes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54787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Functional Requirements </a:t>
            </a:r>
            <a:br>
              <a:rPr lang="en-IN" sz="2800" dirty="0" smtClean="0"/>
            </a:br>
            <a:r>
              <a:rPr lang="en-IN" sz="2800" dirty="0" smtClean="0"/>
              <a:t>and its examples</a:t>
            </a:r>
            <a:endParaRPr sz="280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 Any requirement which specifies what the system should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Examples: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800" dirty="0" smtClean="0"/>
              <a:t>1. Mobile Applications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800" dirty="0" smtClean="0"/>
              <a:t>2. </a:t>
            </a:r>
            <a:r>
              <a:rPr lang="en-US" sz="1800" dirty="0" smtClean="0"/>
              <a:t>W</a:t>
            </a:r>
            <a:r>
              <a:rPr lang="en" sz="1800" dirty="0" smtClean="0"/>
              <a:t>eb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800" dirty="0" smtClean="0"/>
              <a:t>3. Financial Transactions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800" dirty="0" smtClean="0"/>
              <a:t>4. Self-serve portal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800" dirty="0" smtClean="0"/>
              <a:t>5. Business Connections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sz="1800" dirty="0" smtClean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3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/>
              <a:t>Non-Functional Requirements</a:t>
            </a:r>
            <a:endParaRPr sz="360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Performance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Reliability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Scalability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Usability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sz="1800" dirty="0" smtClean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3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47663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highlight>
                  <a:schemeClr val="accent1"/>
                </a:highlight>
              </a:rPr>
              <a:t>Example of API </a:t>
            </a:r>
            <a:br>
              <a:rPr lang="en" dirty="0" smtClean="0">
                <a:highlight>
                  <a:schemeClr val="accent1"/>
                </a:highlight>
              </a:rPr>
            </a:br>
            <a:r>
              <a:rPr lang="en" dirty="0" smtClean="0">
                <a:highlight>
                  <a:schemeClr val="accent1"/>
                </a:highlight>
              </a:rPr>
              <a:t>Implementation Requirements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2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5786" y="1857369"/>
          <a:ext cx="7643865" cy="1944569"/>
        </p:xfrm>
        <a:graphic>
          <a:graphicData uri="http://schemas.openxmlformats.org/drawingml/2006/table">
            <a:tbl>
              <a:tblPr firstRow="1" bandRow="1">
                <a:tableStyleId>{FD83C8C0-4F54-423C-8FE9-BE38F65F2308}</a:tableStyleId>
              </a:tblPr>
              <a:tblGrid>
                <a:gridCol w="2286016"/>
                <a:gridCol w="2809894"/>
                <a:gridCol w="2547955"/>
              </a:tblGrid>
              <a:tr h="3571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Lora" charset="0"/>
                        </a:rPr>
                        <a:t>API Requirement</a:t>
                      </a:r>
                      <a:endParaRPr lang="en-US" sz="1600" b="1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Lora" charset="0"/>
                        </a:rPr>
                        <a:t>SOAP</a:t>
                      </a:r>
                      <a:endParaRPr lang="en-US" sz="1600" b="1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Lora" charset="0"/>
                        </a:rPr>
                        <a:t>REST</a:t>
                      </a:r>
                      <a:endParaRPr lang="en-US" sz="1600" b="1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181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ora" charset="0"/>
                        </a:rPr>
                        <a:t>User Authentication</a:t>
                      </a:r>
                      <a:endParaRPr lang="en-US" sz="16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ora" charset="0"/>
                        </a:rPr>
                        <a:t>WS-Security Supporting Token</a:t>
                      </a:r>
                      <a:endParaRPr lang="en-US" sz="16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Lora" charset="0"/>
                        </a:rPr>
                        <a:t>OAuth</a:t>
                      </a:r>
                      <a:endParaRPr lang="en-US" sz="16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901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ora" charset="0"/>
                        </a:rPr>
                        <a:t>Data Privacy</a:t>
                      </a:r>
                      <a:endParaRPr lang="en-US" sz="16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ora" charset="0"/>
                        </a:rPr>
                        <a:t>WS-Security Message Encryption</a:t>
                      </a:r>
                      <a:endParaRPr lang="en-US" sz="16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ora" charset="0"/>
                        </a:rPr>
                        <a:t>HTTPS</a:t>
                      </a:r>
                      <a:endParaRPr lang="en-US" sz="16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18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ora" charset="0"/>
                        </a:rPr>
                        <a:t>App authentication</a:t>
                      </a:r>
                      <a:endParaRPr lang="en-US" sz="16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ora" charset="0"/>
                        </a:rPr>
                        <a:t>WS-Security Message Signature</a:t>
                      </a:r>
                      <a:endParaRPr lang="en-US" sz="1600" dirty="0">
                        <a:latin typeface="Lora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dirty="0" smtClean="0">
                          <a:latin typeface="Lora" charset="0"/>
                          <a:sym typeface="Arial"/>
                        </a:rPr>
                        <a:t>HMAC Header Signature or </a:t>
                      </a:r>
                      <a:r>
                        <a:rPr lang="en-US" sz="1600" u="none" strike="noStrike" cap="none" dirty="0" err="1" smtClean="0">
                          <a:latin typeface="Lora" charset="0"/>
                          <a:sym typeface="Arial"/>
                        </a:rPr>
                        <a:t>OAuth</a:t>
                      </a:r>
                      <a:endParaRPr lang="en-US" sz="1600" dirty="0">
                        <a:latin typeface="Lora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303</Words>
  <PresentationFormat>On-screen Show (16:9)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Lora</vt:lpstr>
      <vt:lpstr>Quattrocento Sans</vt:lpstr>
      <vt:lpstr>Times New Roman</vt:lpstr>
      <vt:lpstr>Calibri</vt:lpstr>
      <vt:lpstr>Viola template</vt:lpstr>
      <vt:lpstr>LEAP 4.0 PRESENTATION WEEK 1 TRIBE - C</vt:lpstr>
      <vt:lpstr> What is an API?</vt:lpstr>
      <vt:lpstr>How does an API                                                              work?</vt:lpstr>
      <vt:lpstr>Types of APIs</vt:lpstr>
      <vt:lpstr>Real Life Examples</vt:lpstr>
      <vt:lpstr>     Project Scope</vt:lpstr>
      <vt:lpstr>Functional Requirements  and its examples</vt:lpstr>
      <vt:lpstr>Non-Functional Requirements</vt:lpstr>
      <vt:lpstr>Example of API  Implementation Requirements</vt:lpstr>
      <vt:lpstr>Purpose of  Business Driver</vt:lpstr>
      <vt:lpstr>Customer Satisfaction</vt:lpstr>
      <vt:lpstr>  Cost &amp; Revenue</vt:lpstr>
      <vt:lpstr> Demand &amp; Supply</vt:lpstr>
      <vt:lpstr>AWS Cloud Business Driver</vt:lpstr>
      <vt:lpstr>Benefits &amp; Costs</vt:lpstr>
      <vt:lpstr>  Schedule &amp; Timeline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Programming Interface Project</dc:title>
  <dc:creator>19mca</dc:creator>
  <cp:lastModifiedBy>19mca1022@gmail.com</cp:lastModifiedBy>
  <cp:revision>27</cp:revision>
  <dcterms:modified xsi:type="dcterms:W3CDTF">2021-06-26T15:36:43Z</dcterms:modified>
</cp:coreProperties>
</file>