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ulius Sans One"/>
      <p:regular r:id="rId20"/>
    </p:embeddedFont>
    <p:embeddedFont>
      <p:font typeface="Didact Gothic"/>
      <p:regular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uliusSansOne-regular.fntdata"/><Relationship Id="rId22" Type="http://schemas.openxmlformats.org/officeDocument/2006/relationships/font" Target="fonts/Questrial-regular.fntdata"/><Relationship Id="rId21" Type="http://schemas.openxmlformats.org/officeDocument/2006/relationships/font" Target="fonts/Didact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f2cce1e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f2cce1e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2138803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2138803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6f2cb87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6f2cb87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6f2cb87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6f2cb87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1249ffc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1249ffc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2460a0e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2460a0e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1249ffcf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1249ffcf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f6f6f201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f6f6f201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f2cce1e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f2cce1e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2138803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2138803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1249ffc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1249ffc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2138803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2138803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4208275" y="2213600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REPO.  aggregator api</a:t>
            </a:r>
            <a:endParaRPr/>
          </a:p>
        </p:txBody>
      </p:sp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By Tribe F</a:t>
            </a:r>
            <a:endParaRPr/>
          </a:p>
        </p:txBody>
      </p:sp>
      <p:cxnSp>
        <p:nvCxnSpPr>
          <p:cNvPr id="220" name="Google Shape;220;p32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 </a:t>
            </a:r>
            <a:endParaRPr/>
          </a:p>
        </p:txBody>
      </p:sp>
      <p:sp>
        <p:nvSpPr>
          <p:cNvPr id="338" name="Google Shape;338;p41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(1) : Well Designed 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the frontend , backend, framework technologies we develop a robust UI to render data dynamically</a:t>
            </a:r>
            <a:endParaRPr/>
          </a:p>
        </p:txBody>
      </p:sp>
      <p:cxnSp>
        <p:nvCxnSpPr>
          <p:cNvPr id="339" name="Google Shape;339;p41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1383600" y="325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Tech Stack ( 1 ): Using React &amp; Javascript</a:t>
            </a:r>
            <a:endParaRPr b="1" sz="2100"/>
          </a:p>
        </p:txBody>
      </p:sp>
      <p:sp>
        <p:nvSpPr>
          <p:cNvPr id="345" name="Google Shape;345;p42"/>
          <p:cNvSpPr txBox="1"/>
          <p:nvPr>
            <p:ph idx="1" type="subTitle"/>
          </p:nvPr>
        </p:nvSpPr>
        <p:spPr>
          <a:xfrm>
            <a:off x="718050" y="196912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Data Source</a:t>
            </a:r>
            <a:endParaRPr/>
          </a:p>
        </p:txBody>
      </p:sp>
      <p:sp>
        <p:nvSpPr>
          <p:cNvPr id="346" name="Google Shape;346;p42"/>
          <p:cNvSpPr txBox="1"/>
          <p:nvPr>
            <p:ph idx="4" type="subTitle"/>
          </p:nvPr>
        </p:nvSpPr>
        <p:spPr>
          <a:xfrm>
            <a:off x="734175" y="42812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(HTML &amp; CSS)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"/>
          <p:cNvSpPr txBox="1"/>
          <p:nvPr>
            <p:ph idx="6" type="subTitle"/>
          </p:nvPr>
        </p:nvSpPr>
        <p:spPr>
          <a:xfrm>
            <a:off x="5677150" y="18526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Processing data using javascript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 txBox="1"/>
          <p:nvPr>
            <p:ph idx="8" type="subTitle"/>
          </p:nvPr>
        </p:nvSpPr>
        <p:spPr>
          <a:xfrm>
            <a:off x="5796450" y="4128813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Rendering using Javascript &amp; React</a:t>
            </a:r>
            <a:endParaRPr/>
          </a:p>
        </p:txBody>
      </p:sp>
      <p:cxnSp>
        <p:nvCxnSpPr>
          <p:cNvPr id="349" name="Google Shape;349;p42"/>
          <p:cNvCxnSpPr/>
          <p:nvPr/>
        </p:nvCxnSpPr>
        <p:spPr>
          <a:xfrm>
            <a:off x="-22525" y="2564950"/>
            <a:ext cx="285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>
            <a:off x="7865950" y="2547650"/>
            <a:ext cx="1278000" cy="2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2"/>
          <p:cNvCxnSpPr/>
          <p:nvPr/>
        </p:nvCxnSpPr>
        <p:spPr>
          <a:xfrm>
            <a:off x="4572000" y="3560625"/>
            <a:ext cx="0" cy="93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2"/>
          <p:cNvCxnSpPr/>
          <p:nvPr/>
        </p:nvCxnSpPr>
        <p:spPr>
          <a:xfrm>
            <a:off x="4572000" y="1276600"/>
            <a:ext cx="0" cy="93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00" y="1904300"/>
            <a:ext cx="1658900" cy="86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300" y="522100"/>
            <a:ext cx="1807875" cy="8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3594" y="1277894"/>
            <a:ext cx="1281050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800" y="2564951"/>
            <a:ext cx="1102300" cy="71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42"/>
          <p:cNvCxnSpPr/>
          <p:nvPr/>
        </p:nvCxnSpPr>
        <p:spPr>
          <a:xfrm rot="10800000">
            <a:off x="2955900" y="1495225"/>
            <a:ext cx="843900" cy="84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8" name="Google Shape;358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2188" y="712896"/>
            <a:ext cx="2162625" cy="10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2900" y="2991053"/>
            <a:ext cx="1543025" cy="10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6725" y="2718447"/>
            <a:ext cx="2239761" cy="127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2"/>
          <p:cNvCxnSpPr/>
          <p:nvPr/>
        </p:nvCxnSpPr>
        <p:spPr>
          <a:xfrm flipH="1" rot="10800000">
            <a:off x="3094125" y="3160350"/>
            <a:ext cx="723300" cy="5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2"/>
          <p:cNvCxnSpPr/>
          <p:nvPr/>
        </p:nvCxnSpPr>
        <p:spPr>
          <a:xfrm flipH="1" rot="10800000">
            <a:off x="5254000" y="1703400"/>
            <a:ext cx="566100" cy="9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2"/>
          <p:cNvCxnSpPr/>
          <p:nvPr/>
        </p:nvCxnSpPr>
        <p:spPr>
          <a:xfrm>
            <a:off x="6268650" y="1804250"/>
            <a:ext cx="0" cy="92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 </a:t>
            </a:r>
            <a:endParaRPr/>
          </a:p>
        </p:txBody>
      </p:sp>
      <p:sp>
        <p:nvSpPr>
          <p:cNvPr id="369" name="Google Shape;369;p43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(2) : Basic 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</a:t>
            </a:r>
            <a:r>
              <a:rPr lang="en"/>
              <a:t>python</a:t>
            </a:r>
            <a:r>
              <a:rPr lang="en"/>
              <a:t> inbuilt </a:t>
            </a:r>
            <a:r>
              <a:rPr lang="en"/>
              <a:t>modules</a:t>
            </a:r>
            <a:r>
              <a:rPr lang="en"/>
              <a:t> together with </a:t>
            </a:r>
            <a:r>
              <a:rPr lang="en"/>
              <a:t>dependencies</a:t>
            </a:r>
            <a:endParaRPr/>
          </a:p>
        </p:txBody>
      </p:sp>
      <p:cxnSp>
        <p:nvCxnSpPr>
          <p:cNvPr id="370" name="Google Shape;370;p43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1383600" y="325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Tech Stack ( 2 ) : Python &amp; Tkinter</a:t>
            </a:r>
            <a:endParaRPr b="1" sz="2100"/>
          </a:p>
        </p:txBody>
      </p:sp>
      <p:sp>
        <p:nvSpPr>
          <p:cNvPr id="376" name="Google Shape;376;p44"/>
          <p:cNvSpPr txBox="1"/>
          <p:nvPr>
            <p:ph idx="1" type="subTitle"/>
          </p:nvPr>
        </p:nvSpPr>
        <p:spPr>
          <a:xfrm>
            <a:off x="718050" y="196912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Data Source</a:t>
            </a:r>
            <a:endParaRPr/>
          </a:p>
        </p:txBody>
      </p:sp>
      <p:sp>
        <p:nvSpPr>
          <p:cNvPr id="377" name="Google Shape;377;p44"/>
          <p:cNvSpPr txBox="1"/>
          <p:nvPr>
            <p:ph idx="4" type="subTitle"/>
          </p:nvPr>
        </p:nvSpPr>
        <p:spPr>
          <a:xfrm>
            <a:off x="734175" y="42050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modules and dependencies</a:t>
            </a:r>
            <a:endParaRPr/>
          </a:p>
        </p:txBody>
      </p:sp>
      <p:sp>
        <p:nvSpPr>
          <p:cNvPr id="378" name="Google Shape;378;p44"/>
          <p:cNvSpPr txBox="1"/>
          <p:nvPr>
            <p:ph idx="6" type="subTitle"/>
          </p:nvPr>
        </p:nvSpPr>
        <p:spPr>
          <a:xfrm>
            <a:off x="6273500" y="1700275"/>
            <a:ext cx="1907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Processing &amp; Normalizing Data using Python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"/>
          <p:cNvSpPr txBox="1"/>
          <p:nvPr>
            <p:ph idx="8" type="subTitle"/>
          </p:nvPr>
        </p:nvSpPr>
        <p:spPr>
          <a:xfrm>
            <a:off x="5796450" y="4128813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Received data using Tkinter</a:t>
            </a:r>
            <a:endParaRPr/>
          </a:p>
        </p:txBody>
      </p:sp>
      <p:cxnSp>
        <p:nvCxnSpPr>
          <p:cNvPr id="380" name="Google Shape;380;p44"/>
          <p:cNvCxnSpPr/>
          <p:nvPr/>
        </p:nvCxnSpPr>
        <p:spPr>
          <a:xfrm>
            <a:off x="-22525" y="2564950"/>
            <a:ext cx="285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4"/>
          <p:cNvCxnSpPr/>
          <p:nvPr/>
        </p:nvCxnSpPr>
        <p:spPr>
          <a:xfrm>
            <a:off x="7865950" y="2547650"/>
            <a:ext cx="1278000" cy="2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4"/>
          <p:cNvCxnSpPr/>
          <p:nvPr/>
        </p:nvCxnSpPr>
        <p:spPr>
          <a:xfrm>
            <a:off x="4572000" y="3560625"/>
            <a:ext cx="0" cy="93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4"/>
          <p:cNvCxnSpPr/>
          <p:nvPr/>
        </p:nvCxnSpPr>
        <p:spPr>
          <a:xfrm>
            <a:off x="4572000" y="1276600"/>
            <a:ext cx="0" cy="93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4" name="Google Shape;3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00" y="1904300"/>
            <a:ext cx="1658900" cy="86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300" y="522100"/>
            <a:ext cx="1807875" cy="8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3594" y="1277894"/>
            <a:ext cx="1281050" cy="71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44"/>
          <p:cNvCxnSpPr/>
          <p:nvPr/>
        </p:nvCxnSpPr>
        <p:spPr>
          <a:xfrm rot="10800000">
            <a:off x="2955900" y="1495225"/>
            <a:ext cx="843900" cy="84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8" name="Google Shape;38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2188" y="712896"/>
            <a:ext cx="2162625" cy="108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4"/>
          <p:cNvCxnSpPr/>
          <p:nvPr/>
        </p:nvCxnSpPr>
        <p:spPr>
          <a:xfrm flipH="1" rot="10800000">
            <a:off x="3094125" y="3160350"/>
            <a:ext cx="723300" cy="5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4"/>
          <p:cNvCxnSpPr/>
          <p:nvPr/>
        </p:nvCxnSpPr>
        <p:spPr>
          <a:xfrm flipH="1" rot="10800000">
            <a:off x="5254000" y="1703400"/>
            <a:ext cx="566100" cy="9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44"/>
          <p:cNvCxnSpPr/>
          <p:nvPr/>
        </p:nvCxnSpPr>
        <p:spPr>
          <a:xfrm>
            <a:off x="6268650" y="1804250"/>
            <a:ext cx="0" cy="92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2" name="Google Shape;392;p44"/>
          <p:cNvPicPr preferRelativeResize="0"/>
          <p:nvPr/>
        </p:nvPicPr>
        <p:blipFill rotWithShape="1">
          <a:blip r:embed="rId7">
            <a:alphaModFix/>
          </a:blip>
          <a:srcRect b="21239" l="0" r="0" t="-21240"/>
          <a:stretch/>
        </p:blipFill>
        <p:spPr>
          <a:xfrm>
            <a:off x="4068025" y="2442937"/>
            <a:ext cx="1007950" cy="71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4750" y="2876825"/>
            <a:ext cx="1905025" cy="12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 rotWithShape="1">
          <a:blip r:embed="rId9">
            <a:alphaModFix/>
          </a:blip>
          <a:srcRect b="17660" l="0" r="0" t="-9352"/>
          <a:stretch/>
        </p:blipFill>
        <p:spPr>
          <a:xfrm>
            <a:off x="1323613" y="2861649"/>
            <a:ext cx="1401033" cy="126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2517475" y="2351952"/>
            <a:ext cx="41091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Would love to answer any question 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Not sure about the tech stack ?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solidFill>
                  <a:srgbClr val="000000"/>
                </a:solidFill>
              </a:rPr>
              <a:t>Want some changes ? </a:t>
            </a:r>
            <a:endParaRPr/>
          </a:p>
        </p:txBody>
      </p:sp>
      <p:sp>
        <p:nvSpPr>
          <p:cNvPr id="400" name="Google Shape;400;p4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 b="1"/>
          </a:p>
        </p:txBody>
      </p:sp>
      <p:cxnSp>
        <p:nvCxnSpPr>
          <p:cNvPr id="401" name="Google Shape;401;p4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764150" y="606925"/>
            <a:ext cx="5768100" cy="528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 b="1"/>
          </a:p>
        </p:txBody>
      </p:sp>
      <p:sp>
        <p:nvSpPr>
          <p:cNvPr id="226" name="Google Shape;226;p33"/>
          <p:cNvSpPr txBox="1"/>
          <p:nvPr/>
        </p:nvSpPr>
        <p:spPr>
          <a:xfrm>
            <a:off x="2909100" y="1135522"/>
            <a:ext cx="3325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Rahil Gandhi 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Arjun Rakwal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Kaushal Kumar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Anala Abhi Ram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Yadvika jayam.N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Sanket Naik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Somil patil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Priyanshi Mishra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Nand Kishor Singh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Ranjul Arumadi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Vishal Dudgikar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estrial"/>
                <a:ea typeface="Questrial"/>
                <a:cs typeface="Questrial"/>
                <a:sym typeface="Questrial"/>
              </a:rPr>
              <a:t>V. Vivek</a:t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2" name="Google Shape;232;p34"/>
          <p:cNvSpPr txBox="1"/>
          <p:nvPr>
            <p:ph idx="1" type="subTitle"/>
          </p:nvPr>
        </p:nvSpPr>
        <p:spPr>
          <a:xfrm>
            <a:off x="5859600" y="541487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5" type="title"/>
          </p:nvPr>
        </p:nvSpPr>
        <p:spPr>
          <a:xfrm>
            <a:off x="5690650" y="11466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34"/>
          <p:cNvSpPr txBox="1"/>
          <p:nvPr>
            <p:ph type="title"/>
          </p:nvPr>
        </p:nvSpPr>
        <p:spPr>
          <a:xfrm>
            <a:off x="5690650" y="20470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4"/>
          <p:cNvSpPr txBox="1"/>
          <p:nvPr>
            <p:ph idx="13" type="subTitle"/>
          </p:nvPr>
        </p:nvSpPr>
        <p:spPr>
          <a:xfrm>
            <a:off x="5976775" y="5395073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7" name="Google Shape;237;p34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8" name="Google Shape;238;p34"/>
          <p:cNvSpPr txBox="1"/>
          <p:nvPr>
            <p:ph idx="6" type="title"/>
          </p:nvPr>
        </p:nvSpPr>
        <p:spPr>
          <a:xfrm>
            <a:off x="5690650" y="28630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34"/>
          <p:cNvSpPr txBox="1"/>
          <p:nvPr>
            <p:ph idx="9" type="subTitle"/>
          </p:nvPr>
        </p:nvSpPr>
        <p:spPr>
          <a:xfrm>
            <a:off x="5976775" y="5594258"/>
            <a:ext cx="24540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4" type="title"/>
          </p:nvPr>
        </p:nvSpPr>
        <p:spPr>
          <a:xfrm>
            <a:off x="5690650" y="37309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34"/>
          <p:cNvSpPr txBox="1"/>
          <p:nvPr>
            <p:ph idx="14" type="subTitle"/>
          </p:nvPr>
        </p:nvSpPr>
        <p:spPr>
          <a:xfrm>
            <a:off x="5976775" y="56210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3" name="Google Shape;243;p34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44" name="Google Shape;244;p34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3838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idx="1" type="subTitle"/>
          </p:nvPr>
        </p:nvSpPr>
        <p:spPr>
          <a:xfrm>
            <a:off x="713225" y="2992650"/>
            <a:ext cx="24261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are used to send / receive requests from a client or server.</a:t>
            </a:r>
            <a:endParaRPr/>
          </a:p>
        </p:txBody>
      </p:sp>
      <p:sp>
        <p:nvSpPr>
          <p:cNvPr id="250" name="Google Shape;250;p35"/>
          <p:cNvSpPr txBox="1"/>
          <p:nvPr>
            <p:ph idx="3" type="subTitle"/>
          </p:nvPr>
        </p:nvSpPr>
        <p:spPr>
          <a:xfrm>
            <a:off x="6004683" y="29926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being the most used language for data </a:t>
            </a:r>
            <a:r>
              <a:rPr lang="en"/>
              <a:t>handling</a:t>
            </a:r>
            <a:endParaRPr/>
          </a:p>
        </p:txBody>
      </p:sp>
      <p:sp>
        <p:nvSpPr>
          <p:cNvPr id="251" name="Google Shape;251;p35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 ?</a:t>
            </a:r>
            <a:endParaRPr/>
          </a:p>
        </p:txBody>
      </p:sp>
      <p:sp>
        <p:nvSpPr>
          <p:cNvPr id="252" name="Google Shape;252;p35"/>
          <p:cNvSpPr txBox="1"/>
          <p:nvPr>
            <p:ph idx="2" type="title"/>
          </p:nvPr>
        </p:nvSpPr>
        <p:spPr>
          <a:xfrm>
            <a:off x="6097850" y="2158150"/>
            <a:ext cx="26022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 Robust Language</a:t>
            </a:r>
            <a:endParaRPr/>
          </a:p>
        </p:txBody>
      </p:sp>
      <p:sp>
        <p:nvSpPr>
          <p:cNvPr id="253" name="Google Shape;253;p35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54" name="Google Shape;254;p35"/>
          <p:cNvSpPr txBox="1"/>
          <p:nvPr>
            <p:ph idx="5" type="subTitle"/>
          </p:nvPr>
        </p:nvSpPr>
        <p:spPr>
          <a:xfrm>
            <a:off x="3358950" y="29164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wide range of uses for an api, get data from an external source, trim according and use it.</a:t>
            </a:r>
            <a:endParaRPr/>
          </a:p>
        </p:txBody>
      </p:sp>
      <p:cxnSp>
        <p:nvCxnSpPr>
          <p:cNvPr id="255" name="Google Shape;255;p35"/>
          <p:cNvCxnSpPr/>
          <p:nvPr/>
        </p:nvCxnSpPr>
        <p:spPr>
          <a:xfrm>
            <a:off x="3249964" y="1813000"/>
            <a:ext cx="0" cy="222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5"/>
          <p:cNvCxnSpPr/>
          <p:nvPr/>
        </p:nvCxnSpPr>
        <p:spPr>
          <a:xfrm>
            <a:off x="5896826" y="1813000"/>
            <a:ext cx="0" cy="222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4" name="Google Shape;264;p36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an API works and how it can be used</a:t>
            </a:r>
            <a:endParaRPr/>
          </a:p>
        </p:txBody>
      </p:sp>
      <p:cxnSp>
        <p:nvCxnSpPr>
          <p:cNvPr id="265" name="Google Shape;265;p36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1675"/>
            <a:ext cx="4632475" cy="231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272" name="Google Shape;272;p37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an API 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Applications</a:t>
            </a:r>
            <a:r>
              <a:rPr lang="en"/>
              <a:t> of an API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 of the projects</a:t>
            </a:r>
            <a:endParaRPr/>
          </a:p>
        </p:txBody>
      </p:sp>
      <p:cxnSp>
        <p:nvCxnSpPr>
          <p:cNvPr id="273" name="Google Shape;273;p37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250" y="892475"/>
            <a:ext cx="35427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875" y="2660450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API</a:t>
            </a:r>
            <a:endParaRPr/>
          </a:p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424450" y="38118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soon as a query request is made with the github id, the API sends the data </a:t>
            </a:r>
            <a:endParaRPr/>
          </a:p>
        </p:txBody>
      </p:sp>
      <p:sp>
        <p:nvSpPr>
          <p:cNvPr id="283" name="Google Shape;283;p38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 UI</a:t>
            </a:r>
            <a:endParaRPr/>
          </a:p>
        </p:txBody>
      </p:sp>
      <p:sp>
        <p:nvSpPr>
          <p:cNvPr id="284" name="Google Shape;284;p38"/>
          <p:cNvSpPr txBox="1"/>
          <p:nvPr>
            <p:ph idx="3" type="subTitle"/>
          </p:nvPr>
        </p:nvSpPr>
        <p:spPr>
          <a:xfrm>
            <a:off x="6087751" y="38118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</a:t>
            </a:r>
            <a:r>
              <a:rPr lang="en"/>
              <a:t>receiving</a:t>
            </a:r>
            <a:r>
              <a:rPr lang="en"/>
              <a:t> the normalized data, we display the data using Tkinter UI</a:t>
            </a:r>
            <a:endParaRPr/>
          </a:p>
        </p:txBody>
      </p:sp>
      <p:sp>
        <p:nvSpPr>
          <p:cNvPr id="285" name="Google Shape;285;p38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Software</a:t>
            </a:r>
            <a:endParaRPr/>
          </a:p>
        </p:txBody>
      </p:sp>
      <p:sp>
        <p:nvSpPr>
          <p:cNvPr id="286" name="Google Shape;286;p38"/>
          <p:cNvSpPr txBox="1"/>
          <p:nvPr>
            <p:ph idx="5" type="subTitle"/>
          </p:nvPr>
        </p:nvSpPr>
        <p:spPr>
          <a:xfrm>
            <a:off x="3252148" y="38118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software send server requests and receive data from the server and process it</a:t>
            </a:r>
            <a:endParaRPr/>
          </a:p>
        </p:txBody>
      </p:sp>
      <p:cxnSp>
        <p:nvCxnSpPr>
          <p:cNvPr id="287" name="Google Shape;287;p38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37" y="1701838"/>
            <a:ext cx="2340520" cy="131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8"/>
          <p:cNvCxnSpPr>
            <a:stCxn id="288" idx="3"/>
            <a:endCxn id="288" idx="3"/>
          </p:cNvCxnSpPr>
          <p:nvPr/>
        </p:nvCxnSpPr>
        <p:spPr>
          <a:xfrm>
            <a:off x="2914558" y="23593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8"/>
          <p:cNvCxnSpPr/>
          <p:nvPr/>
        </p:nvCxnSpPr>
        <p:spPr>
          <a:xfrm>
            <a:off x="2914558" y="2359375"/>
            <a:ext cx="7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1" name="Google Shape;291;p38"/>
          <p:cNvCxnSpPr/>
          <p:nvPr/>
        </p:nvCxnSpPr>
        <p:spPr>
          <a:xfrm rot="10800000">
            <a:off x="2914558" y="2750525"/>
            <a:ext cx="7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2" name="Google Shape;292;p38"/>
          <p:cNvCxnSpPr/>
          <p:nvPr/>
        </p:nvCxnSpPr>
        <p:spPr>
          <a:xfrm>
            <a:off x="5618708" y="2351050"/>
            <a:ext cx="7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3" name="Google Shape;293;p38"/>
          <p:cNvSpPr txBox="1"/>
          <p:nvPr/>
        </p:nvSpPr>
        <p:spPr>
          <a:xfrm>
            <a:off x="3093350" y="2750525"/>
            <a:ext cx="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3053150" y="1959175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5757300" y="195085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150" y="1778050"/>
            <a:ext cx="1658900" cy="86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125" y="2391812"/>
            <a:ext cx="1007950" cy="71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5750" y="1886225"/>
            <a:ext cx="1905025" cy="12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Id</a:t>
            </a:r>
            <a:endParaRPr/>
          </a:p>
        </p:txBody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Token</a:t>
            </a:r>
            <a:endParaRPr/>
          </a:p>
        </p:txBody>
      </p:sp>
      <p:sp>
        <p:nvSpPr>
          <p:cNvPr id="305" name="Google Shape;305;p39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/ public key to access Git API, generated by 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07" name="Google Shape;307;p39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request using the server to the github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search query to fetch details for ( Repositories, commits, contributors 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Requirements</a:t>
            </a:r>
            <a:endParaRPr b="1"/>
          </a:p>
        </p:txBody>
      </p:sp>
      <p:cxnSp>
        <p:nvCxnSpPr>
          <p:cNvPr id="310" name="Google Shape;310;p3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35" y="1749935"/>
            <a:ext cx="1608125" cy="16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714" y="1874338"/>
            <a:ext cx="2446575" cy="13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747" y="1895988"/>
            <a:ext cx="1763700" cy="131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383600" y="-152075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 b="1"/>
          </a:p>
        </p:txBody>
      </p:sp>
      <p:sp>
        <p:nvSpPr>
          <p:cNvPr id="319" name="Google Shape;319;p4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/>
              <a:t>Repository</a:t>
            </a:r>
            <a:r>
              <a:rPr lang="en"/>
              <a:t> Name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of Commits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(Start -  End 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r>
              <a:rPr lang="en"/>
              <a:t>Contributors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>
            <p:ph idx="8" type="subTitle"/>
          </p:nvPr>
        </p:nvSpPr>
        <p:spPr>
          <a:xfrm>
            <a:off x="5720250" y="3747813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server request is valid or not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(Success / Failed Run)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/>
          <p:nvPr/>
        </p:nvSpPr>
        <p:spPr>
          <a:xfrm rot="10800000">
            <a:off x="1682775" y="545312"/>
            <a:ext cx="835500" cy="259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0"/>
          <p:cNvSpPr/>
          <p:nvPr/>
        </p:nvSpPr>
        <p:spPr>
          <a:xfrm rot="10800000">
            <a:off x="1682775" y="3132225"/>
            <a:ext cx="835500" cy="259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"/>
          <p:cNvSpPr/>
          <p:nvPr/>
        </p:nvSpPr>
        <p:spPr>
          <a:xfrm rot="10800000">
            <a:off x="6625746" y="545312"/>
            <a:ext cx="835500" cy="259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0"/>
          <p:cNvSpPr/>
          <p:nvPr/>
        </p:nvSpPr>
        <p:spPr>
          <a:xfrm rot="10800000">
            <a:off x="6625746" y="3132000"/>
            <a:ext cx="835500" cy="259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40"/>
          <p:cNvCxnSpPr/>
          <p:nvPr/>
        </p:nvCxnSpPr>
        <p:spPr>
          <a:xfrm>
            <a:off x="-22525" y="2564950"/>
            <a:ext cx="285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0"/>
          <p:cNvCxnSpPr/>
          <p:nvPr/>
        </p:nvCxnSpPr>
        <p:spPr>
          <a:xfrm>
            <a:off x="6285300" y="2571750"/>
            <a:ext cx="285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0"/>
          <p:cNvCxnSpPr/>
          <p:nvPr/>
        </p:nvCxnSpPr>
        <p:spPr>
          <a:xfrm>
            <a:off x="4572000" y="3179625"/>
            <a:ext cx="0" cy="93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0"/>
          <p:cNvCxnSpPr/>
          <p:nvPr/>
        </p:nvCxnSpPr>
        <p:spPr>
          <a:xfrm>
            <a:off x="4572000" y="1276600"/>
            <a:ext cx="0" cy="93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00" y="1904300"/>
            <a:ext cx="1658900" cy="86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846" y="2524725"/>
            <a:ext cx="835500" cy="55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