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828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308" y="0"/>
            <a:ext cx="20107275" cy="11311255"/>
          </a:xfrm>
          <a:custGeom>
            <a:avLst/>
            <a:gdLst/>
            <a:ahLst/>
            <a:cxnLst/>
            <a:rect l="l" t="t" r="r" b="b"/>
            <a:pathLst>
              <a:path w="20107275" h="11311255">
                <a:moveTo>
                  <a:pt x="0" y="11311173"/>
                </a:moveTo>
                <a:lnTo>
                  <a:pt x="20106717" y="11311173"/>
                </a:lnTo>
                <a:lnTo>
                  <a:pt x="20106717" y="0"/>
                </a:lnTo>
                <a:lnTo>
                  <a:pt x="0" y="0"/>
                </a:lnTo>
                <a:lnTo>
                  <a:pt x="0" y="1131117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14514" y="4886962"/>
            <a:ext cx="7075070" cy="148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7823" y="2369478"/>
            <a:ext cx="17868453" cy="78619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4387105"/>
            <a:ext cx="18001615" cy="228727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8800" spc="-204" dirty="0"/>
              <a:t>Application </a:t>
            </a:r>
            <a:r>
              <a:rPr sz="8800" spc="-155" dirty="0"/>
              <a:t>Programming</a:t>
            </a:r>
            <a:r>
              <a:rPr sz="8800" spc="-509" dirty="0"/>
              <a:t> </a:t>
            </a:r>
            <a:r>
              <a:rPr sz="8800" spc="-85" dirty="0"/>
              <a:t>Interface</a:t>
            </a:r>
            <a:endParaRPr sz="8800"/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4500" spc="-145" dirty="0"/>
              <a:t>A </a:t>
            </a:r>
            <a:r>
              <a:rPr sz="4500" spc="40" dirty="0"/>
              <a:t>project </a:t>
            </a:r>
            <a:r>
              <a:rPr sz="4500" spc="-65" dirty="0"/>
              <a:t>by </a:t>
            </a:r>
            <a:r>
              <a:rPr sz="4500" spc="60" dirty="0"/>
              <a:t>TRIBE-</a:t>
            </a:r>
            <a:r>
              <a:rPr sz="4500" spc="204" dirty="0"/>
              <a:t> </a:t>
            </a:r>
            <a:r>
              <a:rPr sz="4500" spc="-60" dirty="0"/>
              <a:t>G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6441721" y="491912"/>
            <a:ext cx="722122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-70" dirty="0">
                <a:solidFill>
                  <a:srgbClr val="FFFFFF"/>
                </a:solidFill>
                <a:latin typeface="Arial"/>
                <a:cs typeface="Arial"/>
              </a:rPr>
              <a:t>LEAP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4.0 Presentation Week</a:t>
            </a:r>
            <a:r>
              <a:rPr sz="395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6637" y="1296012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4" h="305434">
                <a:moveTo>
                  <a:pt x="152467" y="0"/>
                </a:moveTo>
                <a:lnTo>
                  <a:pt x="104073" y="7857"/>
                </a:lnTo>
                <a:lnTo>
                  <a:pt x="61995" y="29676"/>
                </a:lnTo>
                <a:lnTo>
                  <a:pt x="28868" y="62823"/>
                </a:lnTo>
                <a:lnTo>
                  <a:pt x="7325" y="104665"/>
                </a:lnTo>
                <a:lnTo>
                  <a:pt x="0" y="152571"/>
                </a:lnTo>
                <a:lnTo>
                  <a:pt x="7748" y="200832"/>
                </a:lnTo>
                <a:lnTo>
                  <a:pt x="29344" y="242697"/>
                </a:lnTo>
                <a:lnTo>
                  <a:pt x="62313" y="275679"/>
                </a:lnTo>
                <a:lnTo>
                  <a:pt x="104179" y="297291"/>
                </a:lnTo>
                <a:lnTo>
                  <a:pt x="152467" y="305048"/>
                </a:lnTo>
                <a:lnTo>
                  <a:pt x="200356" y="297291"/>
                </a:lnTo>
                <a:lnTo>
                  <a:pt x="242203" y="275679"/>
                </a:lnTo>
                <a:lnTo>
                  <a:pt x="260472" y="257510"/>
                </a:lnTo>
                <a:lnTo>
                  <a:pt x="152268" y="257510"/>
                </a:lnTo>
                <a:lnTo>
                  <a:pt x="111352" y="249310"/>
                </a:lnTo>
                <a:lnTo>
                  <a:pt x="78007" y="226900"/>
                </a:lnTo>
                <a:lnTo>
                  <a:pt x="55561" y="193559"/>
                </a:lnTo>
                <a:lnTo>
                  <a:pt x="47339" y="152571"/>
                </a:lnTo>
                <a:lnTo>
                  <a:pt x="55155" y="111934"/>
                </a:lnTo>
                <a:lnTo>
                  <a:pt x="77558" y="78509"/>
                </a:lnTo>
                <a:lnTo>
                  <a:pt x="110885" y="55849"/>
                </a:lnTo>
                <a:lnTo>
                  <a:pt x="151472" y="47506"/>
                </a:lnTo>
                <a:lnTo>
                  <a:pt x="260042" y="47506"/>
                </a:lnTo>
                <a:lnTo>
                  <a:pt x="242203" y="29676"/>
                </a:lnTo>
                <a:lnTo>
                  <a:pt x="200356" y="7857"/>
                </a:lnTo>
                <a:lnTo>
                  <a:pt x="152467" y="0"/>
                </a:lnTo>
                <a:close/>
              </a:path>
              <a:path w="305434" h="305434">
                <a:moveTo>
                  <a:pt x="260042" y="47506"/>
                </a:moveTo>
                <a:lnTo>
                  <a:pt x="151472" y="47506"/>
                </a:lnTo>
                <a:lnTo>
                  <a:pt x="192596" y="55849"/>
                </a:lnTo>
                <a:lnTo>
                  <a:pt x="226296" y="78509"/>
                </a:lnTo>
                <a:lnTo>
                  <a:pt x="249078" y="111934"/>
                </a:lnTo>
                <a:lnTo>
                  <a:pt x="257448" y="152571"/>
                </a:lnTo>
                <a:lnTo>
                  <a:pt x="249090" y="193559"/>
                </a:lnTo>
                <a:lnTo>
                  <a:pt x="226395" y="226900"/>
                </a:lnTo>
                <a:lnTo>
                  <a:pt x="192932" y="249310"/>
                </a:lnTo>
                <a:lnTo>
                  <a:pt x="152268" y="257510"/>
                </a:lnTo>
                <a:lnTo>
                  <a:pt x="260472" y="257510"/>
                </a:lnTo>
                <a:lnTo>
                  <a:pt x="275367" y="242697"/>
                </a:lnTo>
                <a:lnTo>
                  <a:pt x="297204" y="200832"/>
                </a:lnTo>
                <a:lnTo>
                  <a:pt x="305070" y="152571"/>
                </a:lnTo>
                <a:lnTo>
                  <a:pt x="297204" y="104665"/>
                </a:lnTo>
                <a:lnTo>
                  <a:pt x="275367" y="62823"/>
                </a:lnTo>
                <a:lnTo>
                  <a:pt x="260042" y="475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3688" y="1038545"/>
            <a:ext cx="7783830" cy="793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245485" algn="l"/>
              </a:tabLst>
            </a:pPr>
            <a:r>
              <a:rPr sz="5000" spc="-50" dirty="0"/>
              <a:t>Technical	</a:t>
            </a:r>
            <a:r>
              <a:rPr sz="5000" spc="45" dirty="0"/>
              <a:t>Requirements-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1036637" y="6297965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4" h="305434">
                <a:moveTo>
                  <a:pt x="152467" y="0"/>
                </a:moveTo>
                <a:lnTo>
                  <a:pt x="104073" y="7857"/>
                </a:lnTo>
                <a:lnTo>
                  <a:pt x="61995" y="29676"/>
                </a:lnTo>
                <a:lnTo>
                  <a:pt x="28868" y="62823"/>
                </a:lnTo>
                <a:lnTo>
                  <a:pt x="7325" y="104665"/>
                </a:lnTo>
                <a:lnTo>
                  <a:pt x="0" y="152571"/>
                </a:lnTo>
                <a:lnTo>
                  <a:pt x="7748" y="200832"/>
                </a:lnTo>
                <a:lnTo>
                  <a:pt x="29344" y="242697"/>
                </a:lnTo>
                <a:lnTo>
                  <a:pt x="62313" y="275679"/>
                </a:lnTo>
                <a:lnTo>
                  <a:pt x="104179" y="297291"/>
                </a:lnTo>
                <a:lnTo>
                  <a:pt x="152467" y="305048"/>
                </a:lnTo>
                <a:lnTo>
                  <a:pt x="200356" y="297291"/>
                </a:lnTo>
                <a:lnTo>
                  <a:pt x="242203" y="275679"/>
                </a:lnTo>
                <a:lnTo>
                  <a:pt x="260472" y="257510"/>
                </a:lnTo>
                <a:lnTo>
                  <a:pt x="152268" y="257510"/>
                </a:lnTo>
                <a:lnTo>
                  <a:pt x="111352" y="249310"/>
                </a:lnTo>
                <a:lnTo>
                  <a:pt x="78007" y="226900"/>
                </a:lnTo>
                <a:lnTo>
                  <a:pt x="55561" y="193559"/>
                </a:lnTo>
                <a:lnTo>
                  <a:pt x="47339" y="152571"/>
                </a:lnTo>
                <a:lnTo>
                  <a:pt x="55155" y="111929"/>
                </a:lnTo>
                <a:lnTo>
                  <a:pt x="77558" y="78505"/>
                </a:lnTo>
                <a:lnTo>
                  <a:pt x="110885" y="55847"/>
                </a:lnTo>
                <a:lnTo>
                  <a:pt x="151472" y="47506"/>
                </a:lnTo>
                <a:lnTo>
                  <a:pt x="260042" y="47506"/>
                </a:lnTo>
                <a:lnTo>
                  <a:pt x="242203" y="29676"/>
                </a:lnTo>
                <a:lnTo>
                  <a:pt x="200356" y="7857"/>
                </a:lnTo>
                <a:lnTo>
                  <a:pt x="152467" y="0"/>
                </a:lnTo>
                <a:close/>
              </a:path>
              <a:path w="305434" h="305434">
                <a:moveTo>
                  <a:pt x="260042" y="47506"/>
                </a:moveTo>
                <a:lnTo>
                  <a:pt x="151472" y="47506"/>
                </a:lnTo>
                <a:lnTo>
                  <a:pt x="192596" y="55847"/>
                </a:lnTo>
                <a:lnTo>
                  <a:pt x="226296" y="78505"/>
                </a:lnTo>
                <a:lnTo>
                  <a:pt x="249078" y="111929"/>
                </a:lnTo>
                <a:lnTo>
                  <a:pt x="257448" y="152571"/>
                </a:lnTo>
                <a:lnTo>
                  <a:pt x="249090" y="193559"/>
                </a:lnTo>
                <a:lnTo>
                  <a:pt x="226395" y="226900"/>
                </a:lnTo>
                <a:lnTo>
                  <a:pt x="192932" y="249310"/>
                </a:lnTo>
                <a:lnTo>
                  <a:pt x="152268" y="257510"/>
                </a:lnTo>
                <a:lnTo>
                  <a:pt x="260472" y="257510"/>
                </a:lnTo>
                <a:lnTo>
                  <a:pt x="275367" y="242697"/>
                </a:lnTo>
                <a:lnTo>
                  <a:pt x="297204" y="200832"/>
                </a:lnTo>
                <a:lnTo>
                  <a:pt x="305070" y="152571"/>
                </a:lnTo>
                <a:lnTo>
                  <a:pt x="297204" y="104665"/>
                </a:lnTo>
                <a:lnTo>
                  <a:pt x="275367" y="62823"/>
                </a:lnTo>
                <a:lnTo>
                  <a:pt x="260042" y="475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3917" y="2191065"/>
            <a:ext cx="17463135" cy="80397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01675" indent="-68961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701040" algn="l"/>
                <a:tab pos="702310" algn="l"/>
              </a:tabLst>
            </a:pPr>
            <a:r>
              <a:rPr sz="3700" spc="-130" dirty="0">
                <a:solidFill>
                  <a:srgbClr val="FFFFFF"/>
                </a:solidFill>
                <a:latin typeface="Arial"/>
                <a:cs typeface="Arial"/>
              </a:rPr>
              <a:t>Languages </a:t>
            </a:r>
            <a:r>
              <a:rPr sz="3700" spc="-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700" spc="-6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700" spc="-50" dirty="0">
                <a:solidFill>
                  <a:srgbClr val="FFFFFF"/>
                </a:solidFill>
                <a:latin typeface="Arial"/>
                <a:cs typeface="Arial"/>
              </a:rPr>
              <a:t>used- </a:t>
            </a:r>
            <a:r>
              <a:rPr sz="3700" spc="-105" dirty="0">
                <a:solidFill>
                  <a:srgbClr val="FFFFFF"/>
                </a:solidFill>
                <a:latin typeface="Arial"/>
                <a:cs typeface="Arial"/>
              </a:rPr>
              <a:t>JavaScript, </a:t>
            </a:r>
            <a:r>
              <a:rPr sz="3700" spc="-75" dirty="0">
                <a:solidFill>
                  <a:srgbClr val="FFFFFF"/>
                </a:solidFill>
                <a:latin typeface="Arial"/>
                <a:cs typeface="Arial"/>
              </a:rPr>
              <a:t>CSS,</a:t>
            </a:r>
            <a:r>
              <a:rPr sz="3700" spc="4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-195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3700">
              <a:latin typeface="Arial"/>
              <a:cs typeface="Arial"/>
            </a:endParaRPr>
          </a:p>
          <a:p>
            <a:pPr marL="701675" indent="-689610">
              <a:lnSpc>
                <a:spcPct val="100000"/>
              </a:lnSpc>
              <a:spcBef>
                <a:spcPts val="3140"/>
              </a:spcBef>
              <a:buAutoNum type="arabicPeriod"/>
              <a:tabLst>
                <a:tab pos="701040" algn="l"/>
                <a:tab pos="702310" algn="l"/>
              </a:tabLst>
            </a:pPr>
            <a:r>
              <a:rPr sz="3700" spc="-155" dirty="0">
                <a:solidFill>
                  <a:srgbClr val="FFFFFF"/>
                </a:solidFill>
                <a:latin typeface="Arial"/>
                <a:cs typeface="Arial"/>
              </a:rPr>
              <a:t>Framework-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-120" dirty="0">
                <a:solidFill>
                  <a:srgbClr val="FFFFFF"/>
                </a:solidFill>
                <a:latin typeface="Arial"/>
                <a:cs typeface="Arial"/>
              </a:rPr>
              <a:t>ReactJS</a:t>
            </a:r>
            <a:endParaRPr sz="3700">
              <a:latin typeface="Arial"/>
              <a:cs typeface="Arial"/>
            </a:endParaRPr>
          </a:p>
          <a:p>
            <a:pPr marL="701675" indent="-689610">
              <a:lnSpc>
                <a:spcPct val="100000"/>
              </a:lnSpc>
              <a:spcBef>
                <a:spcPts val="3140"/>
              </a:spcBef>
              <a:buAutoNum type="arabicPeriod"/>
              <a:tabLst>
                <a:tab pos="701040" algn="l"/>
                <a:tab pos="702310" algn="l"/>
              </a:tabLst>
            </a:pPr>
            <a:r>
              <a:rPr sz="3700" spc="-110" dirty="0">
                <a:solidFill>
                  <a:srgbClr val="FFFFFF"/>
                </a:solidFill>
                <a:latin typeface="Arial"/>
                <a:cs typeface="Arial"/>
              </a:rPr>
              <a:t>Database-</a:t>
            </a:r>
            <a:r>
              <a:rPr sz="37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-165" dirty="0">
                <a:solidFill>
                  <a:srgbClr val="FFFFFF"/>
                </a:solidFill>
                <a:latin typeface="Arial"/>
                <a:cs typeface="Arial"/>
              </a:rPr>
              <a:t>Firebase</a:t>
            </a:r>
            <a:endParaRPr sz="3700">
              <a:latin typeface="Arial"/>
              <a:cs typeface="Arial"/>
            </a:endParaRPr>
          </a:p>
          <a:p>
            <a:pPr marL="701675" indent="-689610">
              <a:lnSpc>
                <a:spcPct val="100000"/>
              </a:lnSpc>
              <a:spcBef>
                <a:spcPts val="3135"/>
              </a:spcBef>
              <a:buAutoNum type="arabicPeriod"/>
              <a:tabLst>
                <a:tab pos="701040" algn="l"/>
                <a:tab pos="702310" algn="l"/>
              </a:tabLst>
            </a:pPr>
            <a:r>
              <a:rPr sz="3700" spc="-105" dirty="0">
                <a:solidFill>
                  <a:srgbClr val="FFFFFF"/>
                </a:solidFill>
                <a:latin typeface="Arial"/>
                <a:cs typeface="Arial"/>
              </a:rPr>
              <a:t>Deployment-</a:t>
            </a:r>
            <a:r>
              <a:rPr sz="37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-155" dirty="0">
                <a:solidFill>
                  <a:srgbClr val="FFFFFF"/>
                </a:solidFill>
                <a:latin typeface="Arial"/>
                <a:cs typeface="Arial"/>
              </a:rPr>
              <a:t>Netlify</a:t>
            </a:r>
            <a:endParaRPr sz="3700">
              <a:latin typeface="Arial"/>
              <a:cs typeface="Arial"/>
            </a:endParaRPr>
          </a:p>
          <a:p>
            <a:pPr marL="652145">
              <a:lnSpc>
                <a:spcPct val="100000"/>
              </a:lnSpc>
              <a:spcBef>
                <a:spcPts val="3150"/>
              </a:spcBef>
              <a:tabLst>
                <a:tab pos="5390515" algn="l"/>
              </a:tabLst>
            </a:pPr>
            <a:r>
              <a:rPr sz="5000" b="1" dirty="0">
                <a:solidFill>
                  <a:srgbClr val="FFFFFF"/>
                </a:solidFill>
                <a:latin typeface="Arial"/>
                <a:cs typeface="Arial"/>
              </a:rPr>
              <a:t>Non-Technical	</a:t>
            </a:r>
            <a:r>
              <a:rPr sz="5000" b="1" spc="45" dirty="0">
                <a:solidFill>
                  <a:srgbClr val="FFFFFF"/>
                </a:solidFill>
                <a:latin typeface="Arial"/>
                <a:cs typeface="Arial"/>
              </a:rPr>
              <a:t>Requirements-</a:t>
            </a:r>
            <a:endParaRPr sz="5000">
              <a:latin typeface="Arial"/>
              <a:cs typeface="Arial"/>
            </a:endParaRPr>
          </a:p>
          <a:p>
            <a:pPr marL="701675" marR="5080" indent="-689610">
              <a:lnSpc>
                <a:spcPts val="4090"/>
              </a:lnSpc>
              <a:spcBef>
                <a:spcPts val="3485"/>
              </a:spcBef>
              <a:buAutoNum type="arabicPeriod"/>
              <a:tabLst>
                <a:tab pos="701040" algn="l"/>
                <a:tab pos="702310" algn="l"/>
              </a:tabLst>
            </a:pPr>
            <a:r>
              <a:rPr sz="3700" spc="-110" dirty="0">
                <a:solidFill>
                  <a:srgbClr val="FFFFFF"/>
                </a:solidFill>
                <a:latin typeface="Arial"/>
                <a:cs typeface="Arial"/>
              </a:rPr>
              <a:t>Documentation </a:t>
            </a:r>
            <a:r>
              <a:rPr sz="3700" spc="-8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3700" spc="-165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3700" spc="-100" dirty="0">
                <a:solidFill>
                  <a:srgbClr val="FFFFFF"/>
                </a:solidFill>
                <a:latin typeface="Arial"/>
                <a:cs typeface="Arial"/>
              </a:rPr>
              <a:t>include </a:t>
            </a:r>
            <a:r>
              <a:rPr sz="3700" spc="-215" dirty="0">
                <a:solidFill>
                  <a:srgbClr val="FFFFFF"/>
                </a:solidFill>
                <a:latin typeface="Arial"/>
                <a:cs typeface="Arial"/>
              </a:rPr>
              <a:t>BRD </a:t>
            </a:r>
            <a:r>
              <a:rPr sz="3700" spc="-125" dirty="0">
                <a:solidFill>
                  <a:srgbClr val="FFFFFF"/>
                </a:solidFill>
                <a:latin typeface="Arial"/>
                <a:cs typeface="Arial"/>
              </a:rPr>
              <a:t>(business </a:t>
            </a:r>
            <a:r>
              <a:rPr sz="3700" spc="-140" dirty="0">
                <a:solidFill>
                  <a:srgbClr val="FFFFFF"/>
                </a:solidFill>
                <a:latin typeface="Arial"/>
                <a:cs typeface="Arial"/>
              </a:rPr>
              <a:t>requirement </a:t>
            </a:r>
            <a:r>
              <a:rPr sz="3700" spc="-100" dirty="0">
                <a:solidFill>
                  <a:srgbClr val="FFFFFF"/>
                </a:solidFill>
                <a:latin typeface="Arial"/>
                <a:cs typeface="Arial"/>
              </a:rPr>
              <a:t>document) </a:t>
            </a:r>
            <a:r>
              <a:rPr sz="37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700" spc="-114" dirty="0">
                <a:solidFill>
                  <a:srgbClr val="FFFFFF"/>
                </a:solidFill>
                <a:latin typeface="Arial"/>
                <a:cs typeface="Arial"/>
              </a:rPr>
              <a:t>solution  </a:t>
            </a:r>
            <a:r>
              <a:rPr sz="3700" spc="-70" dirty="0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endParaRPr sz="3700">
              <a:latin typeface="Arial"/>
              <a:cs typeface="Arial"/>
            </a:endParaRPr>
          </a:p>
          <a:p>
            <a:pPr marL="701675" indent="-689610">
              <a:lnSpc>
                <a:spcPct val="100000"/>
              </a:lnSpc>
              <a:spcBef>
                <a:spcPts val="3065"/>
              </a:spcBef>
              <a:buAutoNum type="arabicPeriod"/>
              <a:tabLst>
                <a:tab pos="701040" algn="l"/>
                <a:tab pos="702310" algn="l"/>
              </a:tabLst>
            </a:pPr>
            <a:r>
              <a:rPr sz="3700" spc="-130" dirty="0">
                <a:solidFill>
                  <a:srgbClr val="FFFFFF"/>
                </a:solidFill>
                <a:latin typeface="Arial"/>
                <a:cs typeface="Arial"/>
              </a:rPr>
              <a:t>Design </a:t>
            </a:r>
            <a:r>
              <a:rPr sz="3700" spc="-145" dirty="0">
                <a:solidFill>
                  <a:srgbClr val="FFFFFF"/>
                </a:solidFill>
                <a:latin typeface="Arial"/>
                <a:cs typeface="Arial"/>
              </a:rPr>
              <a:t>layout </a:t>
            </a:r>
            <a:r>
              <a:rPr sz="3700" spc="-10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700" spc="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-120" dirty="0">
                <a:solidFill>
                  <a:srgbClr val="FFFFFF"/>
                </a:solidFill>
                <a:latin typeface="Arial"/>
                <a:cs typeface="Arial"/>
              </a:rPr>
              <a:t>working</a:t>
            </a:r>
            <a:endParaRPr sz="3700">
              <a:latin typeface="Arial"/>
              <a:cs typeface="Arial"/>
            </a:endParaRPr>
          </a:p>
          <a:p>
            <a:pPr marL="701675" indent="-689610">
              <a:lnSpc>
                <a:spcPct val="100000"/>
              </a:lnSpc>
              <a:spcBef>
                <a:spcPts val="3140"/>
              </a:spcBef>
              <a:buAutoNum type="arabicPeriod"/>
              <a:tabLst>
                <a:tab pos="701040" algn="l"/>
                <a:tab pos="702310" algn="l"/>
              </a:tabLst>
            </a:pPr>
            <a:r>
              <a:rPr sz="3700" spc="-190" dirty="0">
                <a:solidFill>
                  <a:srgbClr val="FFFFFF"/>
                </a:solidFill>
                <a:latin typeface="Arial"/>
                <a:cs typeface="Arial"/>
              </a:rPr>
              <a:t>Testing </a:t>
            </a:r>
            <a:r>
              <a:rPr sz="37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700" spc="-114" dirty="0">
                <a:solidFill>
                  <a:srgbClr val="FFFFFF"/>
                </a:solidFill>
                <a:latin typeface="Arial"/>
                <a:cs typeface="Arial"/>
              </a:rPr>
              <a:t>presenting </a:t>
            </a:r>
            <a:r>
              <a:rPr sz="3700" spc="-180" dirty="0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sz="3700" spc="-75" dirty="0">
                <a:solidFill>
                  <a:srgbClr val="FFFFFF"/>
                </a:solidFill>
                <a:latin typeface="Arial"/>
                <a:cs typeface="Arial"/>
              </a:rPr>
              <a:t>demo </a:t>
            </a:r>
            <a:r>
              <a:rPr sz="3700" spc="-1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700" spc="-310" dirty="0">
                <a:solidFill>
                  <a:srgbClr val="FFFFFF"/>
                </a:solidFill>
                <a:latin typeface="Arial"/>
                <a:cs typeface="Arial"/>
              </a:rPr>
              <a:t>API </a:t>
            </a:r>
            <a:r>
              <a:rPr sz="3700" spc="-155" dirty="0">
                <a:solidFill>
                  <a:srgbClr val="FFFFFF"/>
                </a:solidFill>
                <a:latin typeface="Arial"/>
                <a:cs typeface="Arial"/>
              </a:rPr>
              <a:t>after </a:t>
            </a:r>
            <a:r>
              <a:rPr sz="3700" spc="-105" dirty="0">
                <a:solidFill>
                  <a:srgbClr val="FFFFFF"/>
                </a:solidFill>
                <a:latin typeface="Arial"/>
                <a:cs typeface="Arial"/>
              </a:rPr>
              <a:t>development </a:t>
            </a:r>
            <a:r>
              <a:rPr sz="3700" spc="-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700" spc="-1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700" spc="7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-125" dirty="0">
                <a:solidFill>
                  <a:srgbClr val="FFFFFF"/>
                </a:solidFill>
                <a:latin typeface="Arial"/>
                <a:cs typeface="Arial"/>
              </a:rPr>
              <a:t>stakeholder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784029"/>
            <a:ext cx="829627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spc="-90" dirty="0"/>
              <a:t>Scope </a:t>
            </a:r>
            <a:r>
              <a:rPr sz="7000" spc="-70" dirty="0"/>
              <a:t>of </a:t>
            </a:r>
            <a:r>
              <a:rPr sz="7000" spc="-50" dirty="0"/>
              <a:t>the</a:t>
            </a:r>
            <a:r>
              <a:rPr sz="7000" spc="-745" dirty="0"/>
              <a:t> </a:t>
            </a:r>
            <a:r>
              <a:rPr sz="7000" spc="-105" dirty="0"/>
              <a:t>project</a:t>
            </a:r>
            <a:endParaRPr sz="7000"/>
          </a:p>
        </p:txBody>
      </p:sp>
      <p:sp>
        <p:nvSpPr>
          <p:cNvPr id="3" name="object 3"/>
          <p:cNvSpPr/>
          <p:nvPr/>
        </p:nvSpPr>
        <p:spPr>
          <a:xfrm>
            <a:off x="1036634" y="3429288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450" y="0"/>
                </a:moveTo>
                <a:lnTo>
                  <a:pt x="78233" y="10199"/>
                </a:lnTo>
                <a:lnTo>
                  <a:pt x="37195" y="37911"/>
                </a:lnTo>
                <a:lnTo>
                  <a:pt x="9672" y="78802"/>
                </a:lnTo>
                <a:lnTo>
                  <a:pt x="0" y="128540"/>
                </a:lnTo>
                <a:lnTo>
                  <a:pt x="10064" y="178601"/>
                </a:lnTo>
                <a:lnTo>
                  <a:pt x="37544" y="219426"/>
                </a:lnTo>
                <a:lnTo>
                  <a:pt x="78363" y="246922"/>
                </a:lnTo>
                <a:lnTo>
                  <a:pt x="128450" y="256997"/>
                </a:lnTo>
                <a:lnTo>
                  <a:pt x="178174" y="246922"/>
                </a:lnTo>
                <a:lnTo>
                  <a:pt x="219074" y="219426"/>
                </a:lnTo>
                <a:lnTo>
                  <a:pt x="220759" y="216946"/>
                </a:lnTo>
                <a:lnTo>
                  <a:pt x="128283" y="216946"/>
                </a:lnTo>
                <a:lnTo>
                  <a:pt x="93811" y="210038"/>
                </a:lnTo>
                <a:lnTo>
                  <a:pt x="65720" y="191159"/>
                </a:lnTo>
                <a:lnTo>
                  <a:pt x="46812" y="163071"/>
                </a:lnTo>
                <a:lnTo>
                  <a:pt x="39887" y="128540"/>
                </a:lnTo>
                <a:lnTo>
                  <a:pt x="46466" y="94300"/>
                </a:lnTo>
                <a:lnTo>
                  <a:pt x="65338" y="66139"/>
                </a:lnTo>
                <a:lnTo>
                  <a:pt x="93416" y="47048"/>
                </a:lnTo>
                <a:lnTo>
                  <a:pt x="127612" y="40019"/>
                </a:lnTo>
                <a:lnTo>
                  <a:pt x="220504" y="40019"/>
                </a:lnTo>
                <a:lnTo>
                  <a:pt x="219074" y="37911"/>
                </a:lnTo>
                <a:lnTo>
                  <a:pt x="178174" y="10199"/>
                </a:lnTo>
                <a:lnTo>
                  <a:pt x="128450" y="0"/>
                </a:lnTo>
                <a:close/>
              </a:path>
              <a:path w="257175" h="257175">
                <a:moveTo>
                  <a:pt x="220504" y="40019"/>
                </a:moveTo>
                <a:lnTo>
                  <a:pt x="127612" y="40019"/>
                </a:lnTo>
                <a:lnTo>
                  <a:pt x="162259" y="47048"/>
                </a:lnTo>
                <a:lnTo>
                  <a:pt x="190651" y="66139"/>
                </a:lnTo>
                <a:lnTo>
                  <a:pt x="209845" y="94300"/>
                </a:lnTo>
                <a:lnTo>
                  <a:pt x="216898" y="128540"/>
                </a:lnTo>
                <a:lnTo>
                  <a:pt x="209856" y="163071"/>
                </a:lnTo>
                <a:lnTo>
                  <a:pt x="190735" y="191159"/>
                </a:lnTo>
                <a:lnTo>
                  <a:pt x="162541" y="210038"/>
                </a:lnTo>
                <a:lnTo>
                  <a:pt x="128283" y="216946"/>
                </a:lnTo>
                <a:lnTo>
                  <a:pt x="220759" y="216946"/>
                </a:lnTo>
                <a:lnTo>
                  <a:pt x="246803" y="178601"/>
                </a:lnTo>
                <a:lnTo>
                  <a:pt x="257012" y="128540"/>
                </a:lnTo>
                <a:lnTo>
                  <a:pt x="246803" y="78802"/>
                </a:lnTo>
                <a:lnTo>
                  <a:pt x="220504" y="4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6634" y="6752778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450" y="0"/>
                </a:moveTo>
                <a:lnTo>
                  <a:pt x="78233" y="10199"/>
                </a:lnTo>
                <a:lnTo>
                  <a:pt x="37195" y="37911"/>
                </a:lnTo>
                <a:lnTo>
                  <a:pt x="9672" y="78802"/>
                </a:lnTo>
                <a:lnTo>
                  <a:pt x="0" y="128540"/>
                </a:lnTo>
                <a:lnTo>
                  <a:pt x="10064" y="178603"/>
                </a:lnTo>
                <a:lnTo>
                  <a:pt x="37544" y="219431"/>
                </a:lnTo>
                <a:lnTo>
                  <a:pt x="78363" y="246931"/>
                </a:lnTo>
                <a:lnTo>
                  <a:pt x="128450" y="257007"/>
                </a:lnTo>
                <a:lnTo>
                  <a:pt x="178174" y="246931"/>
                </a:lnTo>
                <a:lnTo>
                  <a:pt x="219074" y="219431"/>
                </a:lnTo>
                <a:lnTo>
                  <a:pt x="220755" y="216956"/>
                </a:lnTo>
                <a:lnTo>
                  <a:pt x="128283" y="216956"/>
                </a:lnTo>
                <a:lnTo>
                  <a:pt x="93811" y="210047"/>
                </a:lnTo>
                <a:lnTo>
                  <a:pt x="65720" y="191164"/>
                </a:lnTo>
                <a:lnTo>
                  <a:pt x="46812" y="163073"/>
                </a:lnTo>
                <a:lnTo>
                  <a:pt x="39887" y="128540"/>
                </a:lnTo>
                <a:lnTo>
                  <a:pt x="46466" y="94302"/>
                </a:lnTo>
                <a:lnTo>
                  <a:pt x="65338" y="66144"/>
                </a:lnTo>
                <a:lnTo>
                  <a:pt x="93416" y="47057"/>
                </a:lnTo>
                <a:lnTo>
                  <a:pt x="127612" y="40030"/>
                </a:lnTo>
                <a:lnTo>
                  <a:pt x="220511" y="40030"/>
                </a:lnTo>
                <a:lnTo>
                  <a:pt x="219074" y="37911"/>
                </a:lnTo>
                <a:lnTo>
                  <a:pt x="178174" y="10199"/>
                </a:lnTo>
                <a:lnTo>
                  <a:pt x="128450" y="0"/>
                </a:lnTo>
                <a:close/>
              </a:path>
              <a:path w="257175" h="257175">
                <a:moveTo>
                  <a:pt x="220511" y="40030"/>
                </a:moveTo>
                <a:lnTo>
                  <a:pt x="127612" y="40030"/>
                </a:lnTo>
                <a:lnTo>
                  <a:pt x="162259" y="47057"/>
                </a:lnTo>
                <a:lnTo>
                  <a:pt x="190651" y="66144"/>
                </a:lnTo>
                <a:lnTo>
                  <a:pt x="209845" y="94302"/>
                </a:lnTo>
                <a:lnTo>
                  <a:pt x="216898" y="128540"/>
                </a:lnTo>
                <a:lnTo>
                  <a:pt x="209856" y="163073"/>
                </a:lnTo>
                <a:lnTo>
                  <a:pt x="190735" y="191164"/>
                </a:lnTo>
                <a:lnTo>
                  <a:pt x="162541" y="210047"/>
                </a:lnTo>
                <a:lnTo>
                  <a:pt x="128283" y="216956"/>
                </a:lnTo>
                <a:lnTo>
                  <a:pt x="220755" y="216956"/>
                </a:lnTo>
                <a:lnTo>
                  <a:pt x="246803" y="178603"/>
                </a:lnTo>
                <a:lnTo>
                  <a:pt x="257012" y="128540"/>
                </a:lnTo>
                <a:lnTo>
                  <a:pt x="246803" y="78802"/>
                </a:lnTo>
                <a:lnTo>
                  <a:pt x="220511" y="400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68403" y="3205871"/>
            <a:ext cx="17142460" cy="459803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marR="5080">
              <a:lnSpc>
                <a:spcPts val="4690"/>
              </a:lnSpc>
              <a:spcBef>
                <a:spcPts val="635"/>
              </a:spcBef>
            </a:pPr>
            <a:r>
              <a:rPr sz="4250" spc="-215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4250" spc="-22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250" spc="-120" dirty="0">
                <a:solidFill>
                  <a:srgbClr val="FFFFFF"/>
                </a:solidFill>
                <a:latin typeface="Arial"/>
                <a:cs typeface="Arial"/>
              </a:rPr>
              <a:t>lot </a:t>
            </a:r>
            <a:r>
              <a:rPr sz="4250" spc="-10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4250" spc="-85" dirty="0">
                <a:solidFill>
                  <a:srgbClr val="FFFFFF"/>
                </a:solidFill>
                <a:latin typeface="Arial"/>
                <a:cs typeface="Arial"/>
              </a:rPr>
              <a:t>students </a:t>
            </a:r>
            <a:r>
              <a:rPr sz="4250" spc="-114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4250" spc="-160" dirty="0">
                <a:solidFill>
                  <a:srgbClr val="FFFFFF"/>
                </a:solidFill>
                <a:latin typeface="Arial"/>
                <a:cs typeface="Arial"/>
              </a:rPr>
              <a:t>amateurs </a:t>
            </a:r>
            <a:r>
              <a:rPr sz="4250" spc="-85" dirty="0">
                <a:solidFill>
                  <a:srgbClr val="FFFFFF"/>
                </a:solidFill>
                <a:latin typeface="Arial"/>
                <a:cs typeface="Arial"/>
              </a:rPr>
              <a:t>who </a:t>
            </a:r>
            <a:r>
              <a:rPr sz="4250" spc="-120" dirty="0">
                <a:solidFill>
                  <a:srgbClr val="FFFFFF"/>
                </a:solidFill>
                <a:latin typeface="Arial"/>
                <a:cs typeface="Arial"/>
              </a:rPr>
              <a:t>want </a:t>
            </a:r>
            <a:r>
              <a:rPr sz="4250" spc="-1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4250" spc="-145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4250" spc="-30" dirty="0">
                <a:solidFill>
                  <a:srgbClr val="FFFFFF"/>
                </a:solidFill>
                <a:latin typeface="Arial"/>
                <a:cs typeface="Arial"/>
              </a:rPr>
              <a:t>codes </a:t>
            </a:r>
            <a:r>
              <a:rPr sz="4250" spc="-14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4250" spc="-155" dirty="0">
                <a:solidFill>
                  <a:srgbClr val="FFFFFF"/>
                </a:solidFill>
                <a:latin typeface="Arial"/>
                <a:cs typeface="Arial"/>
              </a:rPr>
              <a:t>there  </a:t>
            </a:r>
            <a:r>
              <a:rPr sz="4250" spc="-110" dirty="0">
                <a:solidFill>
                  <a:srgbClr val="FFFFFF"/>
                </a:solidFill>
                <a:latin typeface="Arial"/>
                <a:cs typeface="Arial"/>
              </a:rPr>
              <a:t>assignments, </a:t>
            </a:r>
            <a:r>
              <a:rPr sz="4250" spc="-180" dirty="0">
                <a:solidFill>
                  <a:srgbClr val="FFFFFF"/>
                </a:solidFill>
                <a:latin typeface="Arial"/>
                <a:cs typeface="Arial"/>
              </a:rPr>
              <a:t>mini </a:t>
            </a:r>
            <a:r>
              <a:rPr sz="4250" spc="-80" dirty="0">
                <a:solidFill>
                  <a:srgbClr val="FFFFFF"/>
                </a:solidFill>
                <a:latin typeface="Arial"/>
                <a:cs typeface="Arial"/>
              </a:rPr>
              <a:t>projects, </a:t>
            </a:r>
            <a:r>
              <a:rPr sz="4250" spc="-65" dirty="0">
                <a:solidFill>
                  <a:srgbClr val="FFFFFF"/>
                </a:solidFill>
                <a:latin typeface="Arial"/>
                <a:cs typeface="Arial"/>
              </a:rPr>
              <a:t>so </a:t>
            </a:r>
            <a:r>
              <a:rPr sz="4250" spc="-10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4250" spc="-114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4250" spc="-65" dirty="0">
                <a:solidFill>
                  <a:srgbClr val="FFFFFF"/>
                </a:solidFill>
                <a:latin typeface="Arial"/>
                <a:cs typeface="Arial"/>
              </a:rPr>
              <a:t>so </a:t>
            </a:r>
            <a:r>
              <a:rPr sz="4250" spc="-110" dirty="0">
                <a:solidFill>
                  <a:srgbClr val="FFFFFF"/>
                </a:solidFill>
                <a:latin typeface="Arial"/>
                <a:cs typeface="Arial"/>
              </a:rPr>
              <a:t>forth </a:t>
            </a:r>
            <a:r>
              <a:rPr sz="4250" spc="-6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4250" spc="-125" dirty="0">
                <a:solidFill>
                  <a:srgbClr val="FFFFFF"/>
                </a:solidFill>
                <a:latin typeface="Arial"/>
                <a:cs typeface="Arial"/>
              </a:rPr>
              <a:t>GitHub </a:t>
            </a:r>
            <a:r>
              <a:rPr sz="4250" spc="-14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4250" spc="-85" dirty="0">
                <a:solidFill>
                  <a:srgbClr val="FFFFFF"/>
                </a:solidFill>
                <a:latin typeface="Arial"/>
                <a:cs typeface="Arial"/>
              </a:rPr>
              <a:t>too </a:t>
            </a:r>
            <a:r>
              <a:rPr sz="4250" spc="-105" dirty="0">
                <a:solidFill>
                  <a:srgbClr val="FFFFFF"/>
                </a:solidFill>
                <a:latin typeface="Arial"/>
                <a:cs typeface="Arial"/>
              </a:rPr>
              <a:t>complex </a:t>
            </a:r>
            <a:r>
              <a:rPr sz="4250" spc="-10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4250" spc="-114" dirty="0">
                <a:solidFill>
                  <a:srgbClr val="FFFFFF"/>
                </a:solidFill>
                <a:latin typeface="Arial"/>
                <a:cs typeface="Arial"/>
              </a:rPr>
              <a:t>use and </a:t>
            </a:r>
            <a:r>
              <a:rPr sz="4250" spc="-145" dirty="0">
                <a:solidFill>
                  <a:srgbClr val="FFFFFF"/>
                </a:solidFill>
                <a:latin typeface="Arial"/>
                <a:cs typeface="Arial"/>
              </a:rPr>
              <a:t>finding </a:t>
            </a:r>
            <a:r>
              <a:rPr sz="4250" spc="-125" dirty="0">
                <a:solidFill>
                  <a:srgbClr val="FFFFFF"/>
                </a:solidFill>
                <a:latin typeface="Arial"/>
                <a:cs typeface="Arial"/>
              </a:rPr>
              <a:t>directories </a:t>
            </a:r>
            <a:r>
              <a:rPr sz="4250" spc="-14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4250" spc="-2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250" spc="7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-114" dirty="0">
                <a:solidFill>
                  <a:srgbClr val="FFFFFF"/>
                </a:solidFill>
                <a:latin typeface="Arial"/>
                <a:cs typeface="Arial"/>
              </a:rPr>
              <a:t>pain.</a:t>
            </a:r>
            <a:endParaRPr sz="4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5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500">
              <a:latin typeface="Arial"/>
              <a:cs typeface="Arial"/>
            </a:endParaRPr>
          </a:p>
          <a:p>
            <a:pPr marL="12700" marR="264160">
              <a:lnSpc>
                <a:spcPts val="4690"/>
              </a:lnSpc>
            </a:pPr>
            <a:r>
              <a:rPr sz="4250" spc="-114" dirty="0">
                <a:solidFill>
                  <a:srgbClr val="FFFFFF"/>
                </a:solidFill>
                <a:latin typeface="Arial"/>
                <a:cs typeface="Arial"/>
              </a:rPr>
              <a:t>Github </a:t>
            </a:r>
            <a:r>
              <a:rPr sz="4250" spc="-150" dirty="0">
                <a:solidFill>
                  <a:srgbClr val="FFFFFF"/>
                </a:solidFill>
                <a:latin typeface="Arial"/>
                <a:cs typeface="Arial"/>
              </a:rPr>
              <a:t>extractor </a:t>
            </a:r>
            <a:r>
              <a:rPr sz="4250" spc="-9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4250" spc="-6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4250" spc="-8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4250" spc="-1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4250" spc="-145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4250" spc="-155" dirty="0">
                <a:solidFill>
                  <a:srgbClr val="FFFFFF"/>
                </a:solidFill>
                <a:latin typeface="Arial"/>
                <a:cs typeface="Arial"/>
              </a:rPr>
              <a:t>profiles </a:t>
            </a:r>
            <a:r>
              <a:rPr sz="4250" spc="-9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4250" spc="-21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4250" spc="-114" dirty="0">
                <a:solidFill>
                  <a:srgbClr val="FFFFFF"/>
                </a:solidFill>
                <a:latin typeface="Arial"/>
                <a:cs typeface="Arial"/>
              </a:rPr>
              <a:t>suited </a:t>
            </a:r>
            <a:r>
              <a:rPr sz="4250" spc="-14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425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4250" spc="-110" dirty="0">
                <a:solidFill>
                  <a:srgbClr val="FFFFFF"/>
                </a:solidFill>
                <a:latin typeface="Arial"/>
                <a:cs typeface="Arial"/>
              </a:rPr>
              <a:t>clients  </a:t>
            </a:r>
            <a:r>
              <a:rPr sz="4250" spc="-90" dirty="0">
                <a:solidFill>
                  <a:srgbClr val="FFFFFF"/>
                </a:solidFill>
                <a:latin typeface="Arial"/>
                <a:cs typeface="Arial"/>
              </a:rPr>
              <a:t>projects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-114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-95" dirty="0">
                <a:solidFill>
                  <a:srgbClr val="FFFFFF"/>
                </a:solidFill>
                <a:latin typeface="Arial"/>
                <a:cs typeface="Arial"/>
              </a:rPr>
              <a:t>hence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-9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-140" dirty="0">
                <a:solidFill>
                  <a:srgbClr val="FFFFFF"/>
                </a:solidFill>
                <a:latin typeface="Arial"/>
                <a:cs typeface="Arial"/>
              </a:rPr>
              <a:t>recruit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-14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-55" dirty="0">
                <a:solidFill>
                  <a:srgbClr val="FFFFFF"/>
                </a:solidFill>
                <a:latin typeface="Arial"/>
                <a:cs typeface="Arial"/>
              </a:rPr>
              <a:t>contact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-120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-18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-2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-80" dirty="0">
                <a:solidFill>
                  <a:srgbClr val="FFFFFF"/>
                </a:solidFill>
                <a:latin typeface="Arial"/>
                <a:cs typeface="Arial"/>
              </a:rPr>
              <a:t>much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-170" dirty="0">
                <a:solidFill>
                  <a:srgbClr val="FFFFFF"/>
                </a:solidFill>
                <a:latin typeface="Arial"/>
                <a:cs typeface="Arial"/>
              </a:rPr>
              <a:t>easier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-125" dirty="0">
                <a:solidFill>
                  <a:srgbClr val="FFFFFF"/>
                </a:solidFill>
                <a:latin typeface="Arial"/>
                <a:cs typeface="Arial"/>
              </a:rPr>
              <a:t>fashion.</a:t>
            </a:r>
            <a:endParaRPr sz="4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163" y="4886962"/>
            <a:ext cx="8051165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14" dirty="0"/>
              <a:t>CONCLUSION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4514" y="4886962"/>
            <a:ext cx="7062470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50" dirty="0"/>
              <a:t>THANK</a:t>
            </a:r>
            <a:r>
              <a:rPr spc="-450" dirty="0"/>
              <a:t> </a:t>
            </a:r>
            <a:r>
              <a:rPr spc="-1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784029"/>
            <a:ext cx="640524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spc="-75" dirty="0"/>
              <a:t>What </a:t>
            </a:r>
            <a:r>
              <a:rPr sz="7000" spc="-210" dirty="0"/>
              <a:t>is </a:t>
            </a:r>
            <a:r>
              <a:rPr sz="7000" spc="-70" dirty="0"/>
              <a:t>an</a:t>
            </a:r>
            <a:r>
              <a:rPr sz="7000" spc="-610" dirty="0"/>
              <a:t> </a:t>
            </a:r>
            <a:r>
              <a:rPr sz="7000" spc="-275" dirty="0"/>
              <a:t>API?</a:t>
            </a:r>
            <a:endParaRPr sz="7000"/>
          </a:p>
        </p:txBody>
      </p:sp>
      <p:sp>
        <p:nvSpPr>
          <p:cNvPr id="3" name="object 3"/>
          <p:cNvSpPr txBox="1"/>
          <p:nvPr/>
        </p:nvSpPr>
        <p:spPr>
          <a:xfrm>
            <a:off x="1023917" y="2570676"/>
            <a:ext cx="17318990" cy="17246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00"/>
              </a:spcBef>
            </a:pPr>
            <a:r>
              <a:rPr sz="3950" b="1" spc="-10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3950" b="1" spc="-25" dirty="0">
                <a:solidFill>
                  <a:srgbClr val="FFFFFF"/>
                </a:solidFill>
                <a:latin typeface="Arial"/>
                <a:cs typeface="Arial"/>
              </a:rPr>
              <a:t>API </a:t>
            </a:r>
            <a:r>
              <a:rPr sz="3950" b="1" spc="-7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950" b="1" spc="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950" b="1" spc="2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of programming </a:t>
            </a:r>
            <a:r>
              <a:rPr sz="3950" b="1" spc="40" dirty="0">
                <a:solidFill>
                  <a:srgbClr val="FFFFFF"/>
                </a:solidFill>
                <a:latin typeface="Arial"/>
                <a:cs typeface="Arial"/>
              </a:rPr>
              <a:t>code that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enables </a:t>
            </a:r>
            <a:r>
              <a:rPr sz="3950" b="1" spc="5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950" b="1" spc="-25" dirty="0">
                <a:solidFill>
                  <a:srgbClr val="FFFFFF"/>
                </a:solidFill>
                <a:latin typeface="Arial"/>
                <a:cs typeface="Arial"/>
              </a:rPr>
              <a:t>transmission  </a:t>
            </a:r>
            <a:r>
              <a:rPr sz="3950" b="1" spc="55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3950" b="1" spc="25" dirty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product and </a:t>
            </a:r>
            <a:r>
              <a:rPr sz="3950" b="1" spc="-35" dirty="0">
                <a:solidFill>
                  <a:srgbClr val="FFFFFF"/>
                </a:solidFill>
                <a:latin typeface="Arial"/>
                <a:cs typeface="Arial"/>
              </a:rPr>
              <a:t>another. </a:t>
            </a:r>
            <a:r>
              <a:rPr sz="3950" b="1" spc="7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3950" b="1" spc="-20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3950" b="1" spc="-10" dirty="0">
                <a:solidFill>
                  <a:srgbClr val="FFFFFF"/>
                </a:solidFill>
                <a:latin typeface="Arial"/>
                <a:cs typeface="Arial"/>
              </a:rPr>
              <a:t>contains </a:t>
            </a:r>
            <a:r>
              <a:rPr sz="3950" b="1" spc="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950" b="1" spc="30" dirty="0">
                <a:solidFill>
                  <a:srgbClr val="FFFFFF"/>
                </a:solidFill>
                <a:latin typeface="Arial"/>
                <a:cs typeface="Arial"/>
              </a:rPr>
              <a:t>terms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3950" b="1" spc="-3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950" b="1" spc="5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395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spc="10" dirty="0">
                <a:solidFill>
                  <a:srgbClr val="FFFFFF"/>
                </a:solidFill>
                <a:latin typeface="Arial"/>
                <a:cs typeface="Arial"/>
              </a:rPr>
              <a:t>exchange.</a:t>
            </a:r>
            <a:endParaRPr sz="3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098" y="6481478"/>
            <a:ext cx="2242820" cy="1809750"/>
          </a:xfrm>
          <a:custGeom>
            <a:avLst/>
            <a:gdLst/>
            <a:ahLst/>
            <a:cxnLst/>
            <a:rect l="l" t="t" r="r" b="b"/>
            <a:pathLst>
              <a:path w="2242820" h="1809750">
                <a:moveTo>
                  <a:pt x="1443830" y="1739433"/>
                </a:moveTo>
                <a:lnTo>
                  <a:pt x="798488" y="1739433"/>
                </a:lnTo>
                <a:lnTo>
                  <a:pt x="798488" y="1809526"/>
                </a:lnTo>
                <a:lnTo>
                  <a:pt x="1443830" y="1809526"/>
                </a:lnTo>
                <a:lnTo>
                  <a:pt x="1443830" y="1739433"/>
                </a:lnTo>
                <a:close/>
              </a:path>
              <a:path w="2242820" h="1809750">
                <a:moveTo>
                  <a:pt x="1292965" y="1537576"/>
                </a:moveTo>
                <a:lnTo>
                  <a:pt x="949887" y="1537576"/>
                </a:lnTo>
                <a:lnTo>
                  <a:pt x="946557" y="1550895"/>
                </a:lnTo>
                <a:lnTo>
                  <a:pt x="908883" y="1739433"/>
                </a:lnTo>
                <a:lnTo>
                  <a:pt x="1333446" y="1739433"/>
                </a:lnTo>
                <a:lnTo>
                  <a:pt x="1295772" y="1550895"/>
                </a:lnTo>
                <a:lnTo>
                  <a:pt x="1292965" y="1537576"/>
                </a:lnTo>
                <a:close/>
              </a:path>
              <a:path w="2242820" h="1809750">
                <a:moveTo>
                  <a:pt x="2194666" y="0"/>
                </a:moveTo>
                <a:lnTo>
                  <a:pt x="48187" y="0"/>
                </a:lnTo>
                <a:lnTo>
                  <a:pt x="29539" y="3823"/>
                </a:lnTo>
                <a:lnTo>
                  <a:pt x="14210" y="14210"/>
                </a:lnTo>
                <a:lnTo>
                  <a:pt x="3823" y="29539"/>
                </a:lnTo>
                <a:lnTo>
                  <a:pt x="0" y="48187"/>
                </a:lnTo>
                <a:lnTo>
                  <a:pt x="0" y="1489221"/>
                </a:lnTo>
                <a:lnTo>
                  <a:pt x="3823" y="1507895"/>
                </a:lnTo>
                <a:lnTo>
                  <a:pt x="14210" y="1523282"/>
                </a:lnTo>
                <a:lnTo>
                  <a:pt x="29539" y="1533727"/>
                </a:lnTo>
                <a:lnTo>
                  <a:pt x="48187" y="1537576"/>
                </a:lnTo>
                <a:lnTo>
                  <a:pt x="2194142" y="1537576"/>
                </a:lnTo>
                <a:lnTo>
                  <a:pt x="2212790" y="1533727"/>
                </a:lnTo>
                <a:lnTo>
                  <a:pt x="2228119" y="1523282"/>
                </a:lnTo>
                <a:lnTo>
                  <a:pt x="2238506" y="1507895"/>
                </a:lnTo>
                <a:lnTo>
                  <a:pt x="2242329" y="1489221"/>
                </a:lnTo>
                <a:lnTo>
                  <a:pt x="2242329" y="1276149"/>
                </a:lnTo>
                <a:lnTo>
                  <a:pt x="128959" y="1276149"/>
                </a:lnTo>
                <a:lnTo>
                  <a:pt x="128959" y="145262"/>
                </a:lnTo>
                <a:lnTo>
                  <a:pt x="2242329" y="145262"/>
                </a:lnTo>
                <a:lnTo>
                  <a:pt x="2242329" y="88133"/>
                </a:lnTo>
                <a:lnTo>
                  <a:pt x="1121421" y="88133"/>
                </a:lnTo>
                <a:lnTo>
                  <a:pt x="1113116" y="86449"/>
                </a:lnTo>
                <a:lnTo>
                  <a:pt x="1106322" y="81861"/>
                </a:lnTo>
                <a:lnTo>
                  <a:pt x="1101734" y="75066"/>
                </a:lnTo>
                <a:lnTo>
                  <a:pt x="1100050" y="66762"/>
                </a:lnTo>
                <a:lnTo>
                  <a:pt x="1101734" y="58451"/>
                </a:lnTo>
                <a:lnTo>
                  <a:pt x="1106322" y="51654"/>
                </a:lnTo>
                <a:lnTo>
                  <a:pt x="1113116" y="47065"/>
                </a:lnTo>
                <a:lnTo>
                  <a:pt x="1121421" y="45380"/>
                </a:lnTo>
                <a:lnTo>
                  <a:pt x="2241801" y="45380"/>
                </a:lnTo>
                <a:lnTo>
                  <a:pt x="2238822" y="29539"/>
                </a:lnTo>
                <a:lnTo>
                  <a:pt x="2228589" y="14210"/>
                </a:lnTo>
                <a:lnTo>
                  <a:pt x="2213310" y="3823"/>
                </a:lnTo>
                <a:lnTo>
                  <a:pt x="2194666" y="0"/>
                </a:lnTo>
                <a:close/>
              </a:path>
              <a:path w="2242820" h="1809750">
                <a:moveTo>
                  <a:pt x="2242329" y="145262"/>
                </a:moveTo>
                <a:lnTo>
                  <a:pt x="2113883" y="145262"/>
                </a:lnTo>
                <a:lnTo>
                  <a:pt x="2113883" y="1276149"/>
                </a:lnTo>
                <a:lnTo>
                  <a:pt x="2242329" y="1276149"/>
                </a:lnTo>
                <a:lnTo>
                  <a:pt x="2242329" y="145262"/>
                </a:lnTo>
                <a:close/>
              </a:path>
              <a:path w="2242820" h="1809750">
                <a:moveTo>
                  <a:pt x="2241801" y="45380"/>
                </a:moveTo>
                <a:lnTo>
                  <a:pt x="1121421" y="45380"/>
                </a:lnTo>
                <a:lnTo>
                  <a:pt x="1129731" y="46987"/>
                </a:lnTo>
                <a:lnTo>
                  <a:pt x="1136529" y="51446"/>
                </a:lnTo>
                <a:lnTo>
                  <a:pt x="1141118" y="58217"/>
                </a:lnTo>
                <a:lnTo>
                  <a:pt x="1142802" y="66762"/>
                </a:lnTo>
                <a:lnTo>
                  <a:pt x="1141118" y="75066"/>
                </a:lnTo>
                <a:lnTo>
                  <a:pt x="1136529" y="81861"/>
                </a:lnTo>
                <a:lnTo>
                  <a:pt x="1129731" y="86449"/>
                </a:lnTo>
                <a:lnTo>
                  <a:pt x="1121421" y="88133"/>
                </a:lnTo>
                <a:lnTo>
                  <a:pt x="2242329" y="88133"/>
                </a:lnTo>
                <a:lnTo>
                  <a:pt x="2242329" y="48187"/>
                </a:lnTo>
                <a:lnTo>
                  <a:pt x="2241801" y="4538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60849" y="6502420"/>
            <a:ext cx="1563370" cy="2178050"/>
          </a:xfrm>
          <a:custGeom>
            <a:avLst/>
            <a:gdLst/>
            <a:ahLst/>
            <a:cxnLst/>
            <a:rect l="l" t="t" r="r" b="b"/>
            <a:pathLst>
              <a:path w="1563369" h="2178050">
                <a:moveTo>
                  <a:pt x="1387078" y="0"/>
                </a:moveTo>
                <a:lnTo>
                  <a:pt x="175806" y="0"/>
                </a:lnTo>
                <a:lnTo>
                  <a:pt x="129116" y="6291"/>
                </a:lnTo>
                <a:lnTo>
                  <a:pt x="87133" y="24037"/>
                </a:lnTo>
                <a:lnTo>
                  <a:pt x="51542" y="51548"/>
                </a:lnTo>
                <a:lnTo>
                  <a:pt x="24032" y="87131"/>
                </a:lnTo>
                <a:lnTo>
                  <a:pt x="6289" y="129097"/>
                </a:lnTo>
                <a:lnTo>
                  <a:pt x="0" y="175753"/>
                </a:lnTo>
                <a:lnTo>
                  <a:pt x="0" y="2002190"/>
                </a:lnTo>
                <a:lnTo>
                  <a:pt x="6289" y="2048846"/>
                </a:lnTo>
                <a:lnTo>
                  <a:pt x="24032" y="2090812"/>
                </a:lnTo>
                <a:lnTo>
                  <a:pt x="51542" y="2126395"/>
                </a:lnTo>
                <a:lnTo>
                  <a:pt x="87133" y="2153906"/>
                </a:lnTo>
                <a:lnTo>
                  <a:pt x="129116" y="2171652"/>
                </a:lnTo>
                <a:lnTo>
                  <a:pt x="175806" y="2177944"/>
                </a:lnTo>
                <a:lnTo>
                  <a:pt x="1387078" y="2177944"/>
                </a:lnTo>
                <a:lnTo>
                  <a:pt x="1433723" y="2171652"/>
                </a:lnTo>
                <a:lnTo>
                  <a:pt x="1475677" y="2153906"/>
                </a:lnTo>
                <a:lnTo>
                  <a:pt x="1511249" y="2126395"/>
                </a:lnTo>
                <a:lnTo>
                  <a:pt x="1530283" y="2101768"/>
                </a:lnTo>
                <a:lnTo>
                  <a:pt x="175806" y="2101768"/>
                </a:lnTo>
                <a:lnTo>
                  <a:pt x="137055" y="2093929"/>
                </a:lnTo>
                <a:lnTo>
                  <a:pt x="105402" y="2072566"/>
                </a:lnTo>
                <a:lnTo>
                  <a:pt x="84056" y="2040909"/>
                </a:lnTo>
                <a:lnTo>
                  <a:pt x="76228" y="2002190"/>
                </a:lnTo>
                <a:lnTo>
                  <a:pt x="76228" y="175753"/>
                </a:lnTo>
                <a:lnTo>
                  <a:pt x="84056" y="137034"/>
                </a:lnTo>
                <a:lnTo>
                  <a:pt x="105402" y="105377"/>
                </a:lnTo>
                <a:lnTo>
                  <a:pt x="137055" y="84014"/>
                </a:lnTo>
                <a:lnTo>
                  <a:pt x="175806" y="76175"/>
                </a:lnTo>
                <a:lnTo>
                  <a:pt x="1530283" y="76175"/>
                </a:lnTo>
                <a:lnTo>
                  <a:pt x="1511249" y="51548"/>
                </a:lnTo>
                <a:lnTo>
                  <a:pt x="1475677" y="24037"/>
                </a:lnTo>
                <a:lnTo>
                  <a:pt x="1433723" y="6291"/>
                </a:lnTo>
                <a:lnTo>
                  <a:pt x="1387078" y="0"/>
                </a:lnTo>
                <a:close/>
              </a:path>
              <a:path w="1563369" h="2178050">
                <a:moveTo>
                  <a:pt x="1530283" y="76175"/>
                </a:moveTo>
                <a:lnTo>
                  <a:pt x="1387078" y="76175"/>
                </a:lnTo>
                <a:lnTo>
                  <a:pt x="1425784" y="84014"/>
                </a:lnTo>
                <a:lnTo>
                  <a:pt x="1457442" y="105377"/>
                </a:lnTo>
                <a:lnTo>
                  <a:pt x="1478812" y="137034"/>
                </a:lnTo>
                <a:lnTo>
                  <a:pt x="1486656" y="175753"/>
                </a:lnTo>
                <a:lnTo>
                  <a:pt x="1486656" y="2002190"/>
                </a:lnTo>
                <a:lnTo>
                  <a:pt x="1478812" y="2040909"/>
                </a:lnTo>
                <a:lnTo>
                  <a:pt x="1457442" y="2072566"/>
                </a:lnTo>
                <a:lnTo>
                  <a:pt x="1425784" y="2093929"/>
                </a:lnTo>
                <a:lnTo>
                  <a:pt x="1387078" y="2101768"/>
                </a:lnTo>
                <a:lnTo>
                  <a:pt x="1530283" y="2101768"/>
                </a:lnTo>
                <a:lnTo>
                  <a:pt x="1538750" y="2090812"/>
                </a:lnTo>
                <a:lnTo>
                  <a:pt x="1556490" y="2048846"/>
                </a:lnTo>
                <a:lnTo>
                  <a:pt x="1562779" y="2002190"/>
                </a:lnTo>
                <a:lnTo>
                  <a:pt x="1562779" y="175753"/>
                </a:lnTo>
                <a:lnTo>
                  <a:pt x="1556490" y="129097"/>
                </a:lnTo>
                <a:lnTo>
                  <a:pt x="1538750" y="87131"/>
                </a:lnTo>
                <a:lnTo>
                  <a:pt x="1530283" y="76175"/>
                </a:lnTo>
                <a:close/>
              </a:path>
              <a:path w="1563369" h="2178050">
                <a:moveTo>
                  <a:pt x="1387078" y="128760"/>
                </a:moveTo>
                <a:lnTo>
                  <a:pt x="175806" y="128760"/>
                </a:lnTo>
                <a:lnTo>
                  <a:pt x="157521" y="132464"/>
                </a:lnTo>
                <a:lnTo>
                  <a:pt x="142613" y="142554"/>
                </a:lnTo>
                <a:lnTo>
                  <a:pt x="132574" y="157495"/>
                </a:lnTo>
                <a:lnTo>
                  <a:pt x="128896" y="175753"/>
                </a:lnTo>
                <a:lnTo>
                  <a:pt x="128896" y="2002190"/>
                </a:lnTo>
                <a:lnTo>
                  <a:pt x="132574" y="2020448"/>
                </a:lnTo>
                <a:lnTo>
                  <a:pt x="142613" y="2035389"/>
                </a:lnTo>
                <a:lnTo>
                  <a:pt x="157521" y="2045479"/>
                </a:lnTo>
                <a:lnTo>
                  <a:pt x="175806" y="2049183"/>
                </a:lnTo>
                <a:lnTo>
                  <a:pt x="1387078" y="2049183"/>
                </a:lnTo>
                <a:lnTo>
                  <a:pt x="1405302" y="2045479"/>
                </a:lnTo>
                <a:lnTo>
                  <a:pt x="1420179" y="2035389"/>
                </a:lnTo>
                <a:lnTo>
                  <a:pt x="1430206" y="2020448"/>
                </a:lnTo>
                <a:lnTo>
                  <a:pt x="1433883" y="2002190"/>
                </a:lnTo>
                <a:lnTo>
                  <a:pt x="1433883" y="175753"/>
                </a:lnTo>
                <a:lnTo>
                  <a:pt x="1430206" y="157495"/>
                </a:lnTo>
                <a:lnTo>
                  <a:pt x="1420179" y="142554"/>
                </a:lnTo>
                <a:lnTo>
                  <a:pt x="1405302" y="132464"/>
                </a:lnTo>
                <a:lnTo>
                  <a:pt x="1387078" y="12876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22070" y="7201729"/>
            <a:ext cx="1240790" cy="756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58445">
              <a:lnSpc>
                <a:spcPct val="100000"/>
              </a:lnSpc>
              <a:spcBef>
                <a:spcPts val="90"/>
              </a:spcBef>
            </a:pPr>
            <a:r>
              <a:rPr sz="2400" b="1" spc="-40" dirty="0">
                <a:latin typeface="Arial"/>
                <a:cs typeface="Arial"/>
              </a:rPr>
              <a:t>WEB  </a:t>
            </a:r>
            <a:r>
              <a:rPr sz="2400" b="1" spc="-35" dirty="0">
                <a:latin typeface="Arial"/>
                <a:cs typeface="Arial"/>
              </a:rPr>
              <a:t>SE</a:t>
            </a:r>
            <a:r>
              <a:rPr sz="2400" b="1" spc="-85" dirty="0">
                <a:latin typeface="Arial"/>
                <a:cs typeface="Arial"/>
              </a:rPr>
              <a:t>R</a:t>
            </a:r>
            <a:r>
              <a:rPr sz="2400" b="1" spc="-55" dirty="0">
                <a:latin typeface="Arial"/>
                <a:cs typeface="Arial"/>
              </a:rPr>
              <a:t>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945609" y="6586187"/>
            <a:ext cx="1618615" cy="2136140"/>
          </a:xfrm>
          <a:custGeom>
            <a:avLst/>
            <a:gdLst/>
            <a:ahLst/>
            <a:cxnLst/>
            <a:rect l="l" t="t" r="r" b="b"/>
            <a:pathLst>
              <a:path w="1618615" h="2136140">
                <a:moveTo>
                  <a:pt x="52" y="355339"/>
                </a:moveTo>
                <a:lnTo>
                  <a:pt x="52" y="1878204"/>
                </a:lnTo>
                <a:lnTo>
                  <a:pt x="3021" y="1899382"/>
                </a:lnTo>
                <a:lnTo>
                  <a:pt x="26048" y="1940759"/>
                </a:lnTo>
                <a:lnTo>
                  <a:pt x="70240" y="1980180"/>
                </a:lnTo>
                <a:lnTo>
                  <a:pt x="133654" y="2016869"/>
                </a:lnTo>
                <a:lnTo>
                  <a:pt x="171963" y="2033946"/>
                </a:lnTo>
                <a:lnTo>
                  <a:pt x="214349" y="2050048"/>
                </a:lnTo>
                <a:lnTo>
                  <a:pt x="260569" y="2065077"/>
                </a:lnTo>
                <a:lnTo>
                  <a:pt x="310381" y="2078938"/>
                </a:lnTo>
                <a:lnTo>
                  <a:pt x="363541" y="2091532"/>
                </a:lnTo>
                <a:lnTo>
                  <a:pt x="419808" y="2102762"/>
                </a:lnTo>
                <a:lnTo>
                  <a:pt x="478937" y="2112531"/>
                </a:lnTo>
                <a:lnTo>
                  <a:pt x="540687" y="2120742"/>
                </a:lnTo>
                <a:lnTo>
                  <a:pt x="604814" y="2127298"/>
                </a:lnTo>
                <a:lnTo>
                  <a:pt x="671076" y="2132101"/>
                </a:lnTo>
                <a:lnTo>
                  <a:pt x="739230" y="2135054"/>
                </a:lnTo>
                <a:lnTo>
                  <a:pt x="809032" y="2136060"/>
                </a:lnTo>
                <a:lnTo>
                  <a:pt x="878836" y="2135054"/>
                </a:lnTo>
                <a:lnTo>
                  <a:pt x="946992" y="2132101"/>
                </a:lnTo>
                <a:lnTo>
                  <a:pt x="1013258" y="2127298"/>
                </a:lnTo>
                <a:lnTo>
                  <a:pt x="1077390" y="2120742"/>
                </a:lnTo>
                <a:lnTo>
                  <a:pt x="1139146" y="2112531"/>
                </a:lnTo>
                <a:lnTo>
                  <a:pt x="1198282" y="2102762"/>
                </a:lnTo>
                <a:lnTo>
                  <a:pt x="1254556" y="2091532"/>
                </a:lnTo>
                <a:lnTo>
                  <a:pt x="1307724" y="2078938"/>
                </a:lnTo>
                <a:lnTo>
                  <a:pt x="1357544" y="2065077"/>
                </a:lnTo>
                <a:lnTo>
                  <a:pt x="1403772" y="2050048"/>
                </a:lnTo>
                <a:lnTo>
                  <a:pt x="1446167" y="2033946"/>
                </a:lnTo>
                <a:lnTo>
                  <a:pt x="1484483" y="2016869"/>
                </a:lnTo>
                <a:lnTo>
                  <a:pt x="1518479" y="1998915"/>
                </a:lnTo>
                <a:lnTo>
                  <a:pt x="1572538" y="1960762"/>
                </a:lnTo>
                <a:lnTo>
                  <a:pt x="1606399" y="1920266"/>
                </a:lnTo>
                <a:lnTo>
                  <a:pt x="1618118" y="1878204"/>
                </a:lnTo>
                <a:lnTo>
                  <a:pt x="1618118" y="529753"/>
                </a:lnTo>
                <a:lnTo>
                  <a:pt x="809032" y="529753"/>
                </a:lnTo>
                <a:lnTo>
                  <a:pt x="743458" y="529007"/>
                </a:lnTo>
                <a:lnTo>
                  <a:pt x="679231" y="526804"/>
                </a:lnTo>
                <a:lnTo>
                  <a:pt x="616532" y="523198"/>
                </a:lnTo>
                <a:lnTo>
                  <a:pt x="555540" y="518242"/>
                </a:lnTo>
                <a:lnTo>
                  <a:pt x="496437" y="511990"/>
                </a:lnTo>
                <a:lnTo>
                  <a:pt x="439402" y="504496"/>
                </a:lnTo>
                <a:lnTo>
                  <a:pt x="384615" y="495812"/>
                </a:lnTo>
                <a:lnTo>
                  <a:pt x="332257" y="485992"/>
                </a:lnTo>
                <a:lnTo>
                  <a:pt x="282508" y="475091"/>
                </a:lnTo>
                <a:lnTo>
                  <a:pt x="235548" y="463160"/>
                </a:lnTo>
                <a:lnTo>
                  <a:pt x="191557" y="450255"/>
                </a:lnTo>
                <a:lnTo>
                  <a:pt x="150715" y="436428"/>
                </a:lnTo>
                <a:lnTo>
                  <a:pt x="113202" y="421732"/>
                </a:lnTo>
                <a:lnTo>
                  <a:pt x="48887" y="389951"/>
                </a:lnTo>
                <a:lnTo>
                  <a:pt x="22444" y="372972"/>
                </a:lnTo>
                <a:lnTo>
                  <a:pt x="52" y="355339"/>
                </a:lnTo>
                <a:close/>
              </a:path>
              <a:path w="1618615" h="2136140">
                <a:moveTo>
                  <a:pt x="1618118" y="355339"/>
                </a:moveTo>
                <a:lnTo>
                  <a:pt x="1569282" y="389951"/>
                </a:lnTo>
                <a:lnTo>
                  <a:pt x="1504966" y="421732"/>
                </a:lnTo>
                <a:lnTo>
                  <a:pt x="1467452" y="436428"/>
                </a:lnTo>
                <a:lnTo>
                  <a:pt x="1426608" y="450255"/>
                </a:lnTo>
                <a:lnTo>
                  <a:pt x="1382615" y="463160"/>
                </a:lnTo>
                <a:lnTo>
                  <a:pt x="1335651" y="475091"/>
                </a:lnTo>
                <a:lnTo>
                  <a:pt x="1285897" y="485992"/>
                </a:lnTo>
                <a:lnTo>
                  <a:pt x="1233533" y="495812"/>
                </a:lnTo>
                <a:lnTo>
                  <a:pt x="1178740" y="504496"/>
                </a:lnTo>
                <a:lnTo>
                  <a:pt x="1121696" y="511990"/>
                </a:lnTo>
                <a:lnTo>
                  <a:pt x="1062583" y="518242"/>
                </a:lnTo>
                <a:lnTo>
                  <a:pt x="1001580" y="523198"/>
                </a:lnTo>
                <a:lnTo>
                  <a:pt x="938867" y="526804"/>
                </a:lnTo>
                <a:lnTo>
                  <a:pt x="874624" y="529007"/>
                </a:lnTo>
                <a:lnTo>
                  <a:pt x="809032" y="529753"/>
                </a:lnTo>
                <a:lnTo>
                  <a:pt x="1618118" y="529753"/>
                </a:lnTo>
                <a:lnTo>
                  <a:pt x="1618118" y="355339"/>
                </a:lnTo>
                <a:close/>
              </a:path>
              <a:path w="1618615" h="2136140">
                <a:moveTo>
                  <a:pt x="809032" y="0"/>
                </a:moveTo>
                <a:lnTo>
                  <a:pt x="752612" y="590"/>
                </a:lnTo>
                <a:lnTo>
                  <a:pt x="696413" y="2363"/>
                </a:lnTo>
                <a:lnTo>
                  <a:pt x="640655" y="5317"/>
                </a:lnTo>
                <a:lnTo>
                  <a:pt x="585560" y="9454"/>
                </a:lnTo>
                <a:lnTo>
                  <a:pt x="531349" y="14775"/>
                </a:lnTo>
                <a:lnTo>
                  <a:pt x="478242" y="21278"/>
                </a:lnTo>
                <a:lnTo>
                  <a:pt x="426461" y="28966"/>
                </a:lnTo>
                <a:lnTo>
                  <a:pt x="376226" y="37839"/>
                </a:lnTo>
                <a:lnTo>
                  <a:pt x="327758" y="47896"/>
                </a:lnTo>
                <a:lnTo>
                  <a:pt x="281279" y="59139"/>
                </a:lnTo>
                <a:lnTo>
                  <a:pt x="237008" y="71568"/>
                </a:lnTo>
                <a:lnTo>
                  <a:pt x="181459" y="90141"/>
                </a:lnTo>
                <a:lnTo>
                  <a:pt x="133317" y="109931"/>
                </a:lnTo>
                <a:lnTo>
                  <a:pt x="92581" y="130763"/>
                </a:lnTo>
                <a:lnTo>
                  <a:pt x="59252" y="152463"/>
                </a:lnTo>
                <a:lnTo>
                  <a:pt x="14813" y="197776"/>
                </a:lnTo>
                <a:lnTo>
                  <a:pt x="0" y="244478"/>
                </a:lnTo>
                <a:lnTo>
                  <a:pt x="3703" y="267915"/>
                </a:lnTo>
                <a:lnTo>
                  <a:pt x="33329" y="314095"/>
                </a:lnTo>
                <a:lnTo>
                  <a:pt x="92581" y="358190"/>
                </a:lnTo>
                <a:lnTo>
                  <a:pt x="133317" y="379020"/>
                </a:lnTo>
                <a:lnTo>
                  <a:pt x="181459" y="398808"/>
                </a:lnTo>
                <a:lnTo>
                  <a:pt x="237008" y="417379"/>
                </a:lnTo>
                <a:lnTo>
                  <a:pt x="279294" y="429294"/>
                </a:lnTo>
                <a:lnTo>
                  <a:pt x="323614" y="440125"/>
                </a:lnTo>
                <a:lnTo>
                  <a:pt x="369773" y="449873"/>
                </a:lnTo>
                <a:lnTo>
                  <a:pt x="417578" y="458538"/>
                </a:lnTo>
                <a:lnTo>
                  <a:pt x="466836" y="466120"/>
                </a:lnTo>
                <a:lnTo>
                  <a:pt x="517353" y="472618"/>
                </a:lnTo>
                <a:lnTo>
                  <a:pt x="568934" y="478034"/>
                </a:lnTo>
                <a:lnTo>
                  <a:pt x="621388" y="482366"/>
                </a:lnTo>
                <a:lnTo>
                  <a:pt x="674520" y="485616"/>
                </a:lnTo>
                <a:lnTo>
                  <a:pt x="728136" y="487782"/>
                </a:lnTo>
                <a:lnTo>
                  <a:pt x="782043" y="488865"/>
                </a:lnTo>
                <a:lnTo>
                  <a:pt x="836048" y="488865"/>
                </a:lnTo>
                <a:lnTo>
                  <a:pt x="889956" y="487782"/>
                </a:lnTo>
                <a:lnTo>
                  <a:pt x="943575" y="485616"/>
                </a:lnTo>
                <a:lnTo>
                  <a:pt x="996710" y="482366"/>
                </a:lnTo>
                <a:lnTo>
                  <a:pt x="1049169" y="478034"/>
                </a:lnTo>
                <a:lnTo>
                  <a:pt x="1100756" y="472618"/>
                </a:lnTo>
                <a:lnTo>
                  <a:pt x="1151280" y="466120"/>
                </a:lnTo>
                <a:lnTo>
                  <a:pt x="1200546" y="458538"/>
                </a:lnTo>
                <a:lnTo>
                  <a:pt x="1248361" y="449873"/>
                </a:lnTo>
                <a:lnTo>
                  <a:pt x="1294531" y="440125"/>
                </a:lnTo>
                <a:lnTo>
                  <a:pt x="1338862" y="429294"/>
                </a:lnTo>
                <a:lnTo>
                  <a:pt x="1381162" y="417379"/>
                </a:lnTo>
                <a:lnTo>
                  <a:pt x="1436692" y="398808"/>
                </a:lnTo>
                <a:lnTo>
                  <a:pt x="1484818" y="379020"/>
                </a:lnTo>
                <a:lnTo>
                  <a:pt x="1525541" y="358190"/>
                </a:lnTo>
                <a:lnTo>
                  <a:pt x="1558859" y="336490"/>
                </a:lnTo>
                <a:lnTo>
                  <a:pt x="1603283" y="291179"/>
                </a:lnTo>
                <a:lnTo>
                  <a:pt x="1618092" y="244478"/>
                </a:lnTo>
                <a:lnTo>
                  <a:pt x="1614390" y="221040"/>
                </a:lnTo>
                <a:lnTo>
                  <a:pt x="1584773" y="174859"/>
                </a:lnTo>
                <a:lnTo>
                  <a:pt x="1525541" y="130763"/>
                </a:lnTo>
                <a:lnTo>
                  <a:pt x="1484818" y="109931"/>
                </a:lnTo>
                <a:lnTo>
                  <a:pt x="1436692" y="90141"/>
                </a:lnTo>
                <a:lnTo>
                  <a:pt x="1381162" y="71568"/>
                </a:lnTo>
                <a:lnTo>
                  <a:pt x="1336891" y="59139"/>
                </a:lnTo>
                <a:lnTo>
                  <a:pt x="1290411" y="47896"/>
                </a:lnTo>
                <a:lnTo>
                  <a:pt x="1241941" y="37839"/>
                </a:lnTo>
                <a:lnTo>
                  <a:pt x="1191704" y="28966"/>
                </a:lnTo>
                <a:lnTo>
                  <a:pt x="1139917" y="21278"/>
                </a:lnTo>
                <a:lnTo>
                  <a:pt x="1086804" y="14775"/>
                </a:lnTo>
                <a:lnTo>
                  <a:pt x="1032582" y="9454"/>
                </a:lnTo>
                <a:lnTo>
                  <a:pt x="977474" y="5317"/>
                </a:lnTo>
                <a:lnTo>
                  <a:pt x="921699" y="2363"/>
                </a:lnTo>
                <a:lnTo>
                  <a:pt x="865479" y="590"/>
                </a:lnTo>
                <a:lnTo>
                  <a:pt x="809032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263842" y="7194410"/>
            <a:ext cx="981710" cy="8820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26034">
              <a:lnSpc>
                <a:spcPct val="100600"/>
              </a:lnSpc>
              <a:spcBef>
                <a:spcPts val="80"/>
              </a:spcBef>
            </a:pPr>
            <a:r>
              <a:rPr sz="2800" b="1" spc="-170" dirty="0">
                <a:latin typeface="Arial"/>
                <a:cs typeface="Arial"/>
              </a:rPr>
              <a:t>DATA  </a:t>
            </a:r>
            <a:r>
              <a:rPr sz="2800" b="1" spc="-65" dirty="0">
                <a:latin typeface="Arial"/>
                <a:cs typeface="Arial"/>
              </a:rPr>
              <a:t>BASE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68699" y="6918553"/>
            <a:ext cx="7245984" cy="176530"/>
            <a:chOff x="3768699" y="6918553"/>
            <a:chExt cx="7245984" cy="176530"/>
          </a:xfrm>
        </p:grpSpPr>
        <p:sp>
          <p:nvSpPr>
            <p:cNvPr id="10" name="object 10"/>
            <p:cNvSpPr/>
            <p:nvPr/>
          </p:nvSpPr>
          <p:spPr>
            <a:xfrm>
              <a:off x="3789654" y="7006509"/>
              <a:ext cx="7070090" cy="0"/>
            </a:xfrm>
            <a:custGeom>
              <a:avLst/>
              <a:gdLst/>
              <a:ahLst/>
              <a:cxnLst/>
              <a:rect l="l" t="t" r="r" b="b"/>
              <a:pathLst>
                <a:path w="7070090">
                  <a:moveTo>
                    <a:pt x="0" y="0"/>
                  </a:moveTo>
                  <a:lnTo>
                    <a:pt x="7049000" y="0"/>
                  </a:lnTo>
                  <a:lnTo>
                    <a:pt x="7069941" y="0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38622" y="6918553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3738105" y="7534849"/>
            <a:ext cx="176530" cy="176530"/>
          </a:xfrm>
          <a:custGeom>
            <a:avLst/>
            <a:gdLst/>
            <a:ahLst/>
            <a:cxnLst/>
            <a:rect l="l" t="t" r="r" b="b"/>
            <a:pathLst>
              <a:path w="176529" h="176529">
                <a:moveTo>
                  <a:pt x="175910" y="0"/>
                </a:moveTo>
                <a:lnTo>
                  <a:pt x="0" y="87955"/>
                </a:lnTo>
                <a:lnTo>
                  <a:pt x="175910" y="175910"/>
                </a:lnTo>
                <a:lnTo>
                  <a:pt x="1759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911007" y="6565623"/>
            <a:ext cx="13817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REQUEST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972318" y="7612333"/>
            <a:ext cx="1969770" cy="0"/>
          </a:xfrm>
          <a:custGeom>
            <a:avLst/>
            <a:gdLst/>
            <a:ahLst/>
            <a:cxnLst/>
            <a:rect l="l" t="t" r="r" b="b"/>
            <a:pathLst>
              <a:path w="1969769">
                <a:moveTo>
                  <a:pt x="0" y="0"/>
                </a:moveTo>
                <a:lnTo>
                  <a:pt x="1969646" y="0"/>
                </a:lnTo>
              </a:path>
            </a:pathLst>
          </a:custGeom>
          <a:ln w="418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6135938" y="6083584"/>
            <a:ext cx="6104890" cy="2618105"/>
            <a:chOff x="6135938" y="6083584"/>
            <a:chExt cx="6104890" cy="2618105"/>
          </a:xfrm>
        </p:grpSpPr>
        <p:sp>
          <p:nvSpPr>
            <p:cNvPr id="16" name="object 16"/>
            <p:cNvSpPr/>
            <p:nvPr/>
          </p:nvSpPr>
          <p:spPr>
            <a:xfrm>
              <a:off x="6135938" y="6313943"/>
              <a:ext cx="2919095" cy="1759585"/>
            </a:xfrm>
            <a:custGeom>
              <a:avLst/>
              <a:gdLst/>
              <a:ahLst/>
              <a:cxnLst/>
              <a:rect l="l" t="t" r="r" b="b"/>
              <a:pathLst>
                <a:path w="2919095" h="1759584">
                  <a:moveTo>
                    <a:pt x="560747" y="566223"/>
                  </a:moveTo>
                  <a:lnTo>
                    <a:pt x="514750" y="568201"/>
                  </a:lnTo>
                  <a:lnTo>
                    <a:pt x="469779" y="574032"/>
                  </a:lnTo>
                  <a:lnTo>
                    <a:pt x="425977" y="583563"/>
                  </a:lnTo>
                  <a:lnTo>
                    <a:pt x="383489" y="596639"/>
                  </a:lnTo>
                  <a:lnTo>
                    <a:pt x="342459" y="613108"/>
                  </a:lnTo>
                  <a:lnTo>
                    <a:pt x="303030" y="632816"/>
                  </a:lnTo>
                  <a:lnTo>
                    <a:pt x="265348" y="655609"/>
                  </a:lnTo>
                  <a:lnTo>
                    <a:pt x="229556" y="681334"/>
                  </a:lnTo>
                  <a:lnTo>
                    <a:pt x="195799" y="709837"/>
                  </a:lnTo>
                  <a:lnTo>
                    <a:pt x="164221" y="740964"/>
                  </a:lnTo>
                  <a:lnTo>
                    <a:pt x="134966" y="774562"/>
                  </a:lnTo>
                  <a:lnTo>
                    <a:pt x="108178" y="810477"/>
                  </a:lnTo>
                  <a:lnTo>
                    <a:pt x="84001" y="848555"/>
                  </a:lnTo>
                  <a:lnTo>
                    <a:pt x="62580" y="888644"/>
                  </a:lnTo>
                  <a:lnTo>
                    <a:pt x="44059" y="930588"/>
                  </a:lnTo>
                  <a:lnTo>
                    <a:pt x="28582" y="974236"/>
                  </a:lnTo>
                  <a:lnTo>
                    <a:pt x="16294" y="1019432"/>
                  </a:lnTo>
                  <a:lnTo>
                    <a:pt x="7337" y="1066025"/>
                  </a:lnTo>
                  <a:lnTo>
                    <a:pt x="1858" y="1113859"/>
                  </a:lnTo>
                  <a:lnTo>
                    <a:pt x="0" y="1162781"/>
                  </a:lnTo>
                  <a:lnTo>
                    <a:pt x="1858" y="1211701"/>
                  </a:lnTo>
                  <a:lnTo>
                    <a:pt x="7337" y="1259531"/>
                  </a:lnTo>
                  <a:lnTo>
                    <a:pt x="16294" y="1306115"/>
                  </a:lnTo>
                  <a:lnTo>
                    <a:pt x="28582" y="1351302"/>
                  </a:lnTo>
                  <a:lnTo>
                    <a:pt x="44059" y="1394937"/>
                  </a:lnTo>
                  <a:lnTo>
                    <a:pt x="62580" y="1436868"/>
                  </a:lnTo>
                  <a:lnTo>
                    <a:pt x="84001" y="1476942"/>
                  </a:lnTo>
                  <a:lnTo>
                    <a:pt x="108178" y="1515004"/>
                  </a:lnTo>
                  <a:lnTo>
                    <a:pt x="134966" y="1550902"/>
                  </a:lnTo>
                  <a:lnTo>
                    <a:pt x="164221" y="1584483"/>
                  </a:lnTo>
                  <a:lnTo>
                    <a:pt x="195799" y="1615592"/>
                  </a:lnTo>
                  <a:lnTo>
                    <a:pt x="229556" y="1644078"/>
                  </a:lnTo>
                  <a:lnTo>
                    <a:pt x="265348" y="1669787"/>
                  </a:lnTo>
                  <a:lnTo>
                    <a:pt x="303030" y="1692565"/>
                  </a:lnTo>
                  <a:lnTo>
                    <a:pt x="342459" y="1712259"/>
                  </a:lnTo>
                  <a:lnTo>
                    <a:pt x="383489" y="1728716"/>
                  </a:lnTo>
                  <a:lnTo>
                    <a:pt x="425977" y="1741783"/>
                  </a:lnTo>
                  <a:lnTo>
                    <a:pt x="469779" y="1751306"/>
                  </a:lnTo>
                  <a:lnTo>
                    <a:pt x="514750" y="1757132"/>
                  </a:lnTo>
                  <a:lnTo>
                    <a:pt x="560747" y="1759108"/>
                  </a:lnTo>
                  <a:lnTo>
                    <a:pt x="566600" y="1759108"/>
                  </a:lnTo>
                  <a:lnTo>
                    <a:pt x="572506" y="1758846"/>
                  </a:lnTo>
                  <a:lnTo>
                    <a:pt x="578306" y="1758648"/>
                  </a:lnTo>
                  <a:lnTo>
                    <a:pt x="2460562" y="1758648"/>
                  </a:lnTo>
                  <a:lnTo>
                    <a:pt x="2496471" y="1756833"/>
                  </a:lnTo>
                  <a:lnTo>
                    <a:pt x="2540286" y="1750147"/>
                  </a:lnTo>
                  <a:lnTo>
                    <a:pt x="2582694" y="1739258"/>
                  </a:lnTo>
                  <a:lnTo>
                    <a:pt x="2623498" y="1724373"/>
                  </a:lnTo>
                  <a:lnTo>
                    <a:pt x="2662502" y="1705702"/>
                  </a:lnTo>
                  <a:lnTo>
                    <a:pt x="2699511" y="1683451"/>
                  </a:lnTo>
                  <a:lnTo>
                    <a:pt x="2734328" y="1657829"/>
                  </a:lnTo>
                  <a:lnTo>
                    <a:pt x="2766759" y="1629045"/>
                  </a:lnTo>
                  <a:lnTo>
                    <a:pt x="2796607" y="1597305"/>
                  </a:lnTo>
                  <a:lnTo>
                    <a:pt x="2823677" y="1562819"/>
                  </a:lnTo>
                  <a:lnTo>
                    <a:pt x="2847773" y="1525794"/>
                  </a:lnTo>
                  <a:lnTo>
                    <a:pt x="2868698" y="1486439"/>
                  </a:lnTo>
                  <a:lnTo>
                    <a:pt x="2886258" y="1444960"/>
                  </a:lnTo>
                  <a:lnTo>
                    <a:pt x="2900257" y="1401568"/>
                  </a:lnTo>
                  <a:lnTo>
                    <a:pt x="2910498" y="1356468"/>
                  </a:lnTo>
                  <a:lnTo>
                    <a:pt x="2916787" y="1309870"/>
                  </a:lnTo>
                  <a:lnTo>
                    <a:pt x="2918926" y="1261982"/>
                  </a:lnTo>
                  <a:lnTo>
                    <a:pt x="2916787" y="1214090"/>
                  </a:lnTo>
                  <a:lnTo>
                    <a:pt x="2910498" y="1167484"/>
                  </a:lnTo>
                  <a:lnTo>
                    <a:pt x="2900257" y="1122374"/>
                  </a:lnTo>
                  <a:lnTo>
                    <a:pt x="2886258" y="1078967"/>
                  </a:lnTo>
                  <a:lnTo>
                    <a:pt x="2868698" y="1037473"/>
                  </a:lnTo>
                  <a:lnTo>
                    <a:pt x="2847773" y="998099"/>
                  </a:lnTo>
                  <a:lnTo>
                    <a:pt x="2823677" y="961055"/>
                  </a:lnTo>
                  <a:lnTo>
                    <a:pt x="2796607" y="926549"/>
                  </a:lnTo>
                  <a:lnTo>
                    <a:pt x="2766759" y="894790"/>
                  </a:lnTo>
                  <a:lnTo>
                    <a:pt x="2734328" y="865986"/>
                  </a:lnTo>
                  <a:lnTo>
                    <a:pt x="2699511" y="840346"/>
                  </a:lnTo>
                  <a:lnTo>
                    <a:pt x="2662502" y="818078"/>
                  </a:lnTo>
                  <a:lnTo>
                    <a:pt x="2645173" y="809776"/>
                  </a:lnTo>
                  <a:lnTo>
                    <a:pt x="2256926" y="809776"/>
                  </a:lnTo>
                  <a:lnTo>
                    <a:pt x="2251889" y="759836"/>
                  </a:lnTo>
                  <a:lnTo>
                    <a:pt x="2244272" y="710771"/>
                  </a:lnTo>
                  <a:lnTo>
                    <a:pt x="2234150" y="662658"/>
                  </a:lnTo>
                  <a:lnTo>
                    <a:pt x="2221597" y="615578"/>
                  </a:lnTo>
                  <a:lnTo>
                    <a:pt x="2208475" y="575123"/>
                  </a:lnTo>
                  <a:lnTo>
                    <a:pt x="656524" y="575123"/>
                  </a:lnTo>
                  <a:lnTo>
                    <a:pt x="633023" y="571325"/>
                  </a:lnTo>
                  <a:lnTo>
                    <a:pt x="609213" y="568533"/>
                  </a:lnTo>
                  <a:lnTo>
                    <a:pt x="585114" y="566811"/>
                  </a:lnTo>
                  <a:lnTo>
                    <a:pt x="560747" y="566223"/>
                  </a:lnTo>
                  <a:close/>
                </a:path>
                <a:path w="2919095" h="1759584">
                  <a:moveTo>
                    <a:pt x="2460562" y="1758648"/>
                  </a:moveTo>
                  <a:lnTo>
                    <a:pt x="578306" y="1758648"/>
                  </a:lnTo>
                  <a:lnTo>
                    <a:pt x="1423202" y="1758878"/>
                  </a:lnTo>
                  <a:lnTo>
                    <a:pt x="1426406" y="1758920"/>
                  </a:lnTo>
                  <a:lnTo>
                    <a:pt x="1429569" y="1759108"/>
                  </a:lnTo>
                  <a:lnTo>
                    <a:pt x="1435935" y="1759108"/>
                  </a:lnTo>
                  <a:lnTo>
                    <a:pt x="1438982" y="1758920"/>
                  </a:lnTo>
                  <a:lnTo>
                    <a:pt x="1442134" y="1758878"/>
                  </a:lnTo>
                  <a:lnTo>
                    <a:pt x="2456003" y="1758878"/>
                  </a:lnTo>
                  <a:lnTo>
                    <a:pt x="2460562" y="1758648"/>
                  </a:lnTo>
                  <a:close/>
                </a:path>
                <a:path w="2919095" h="1759584">
                  <a:moveTo>
                    <a:pt x="2456003" y="1758878"/>
                  </a:moveTo>
                  <a:lnTo>
                    <a:pt x="1442134" y="1758878"/>
                  </a:lnTo>
                  <a:lnTo>
                    <a:pt x="2451443" y="1759108"/>
                  </a:lnTo>
                  <a:lnTo>
                    <a:pt x="2456003" y="1758878"/>
                  </a:lnTo>
                  <a:close/>
                </a:path>
                <a:path w="2919095" h="1759584">
                  <a:moveTo>
                    <a:pt x="2451443" y="764625"/>
                  </a:moveTo>
                  <a:lnTo>
                    <a:pt x="2400098" y="767624"/>
                  </a:lnTo>
                  <a:lnTo>
                    <a:pt x="2350364" y="776383"/>
                  </a:lnTo>
                  <a:lnTo>
                    <a:pt x="2302540" y="790551"/>
                  </a:lnTo>
                  <a:lnTo>
                    <a:pt x="2256926" y="809776"/>
                  </a:lnTo>
                  <a:lnTo>
                    <a:pt x="2645173" y="809776"/>
                  </a:lnTo>
                  <a:lnTo>
                    <a:pt x="2582694" y="784494"/>
                  </a:lnTo>
                  <a:lnTo>
                    <a:pt x="2540286" y="773595"/>
                  </a:lnTo>
                  <a:lnTo>
                    <a:pt x="2496471" y="766903"/>
                  </a:lnTo>
                  <a:lnTo>
                    <a:pt x="2451443" y="764625"/>
                  </a:lnTo>
                  <a:close/>
                </a:path>
                <a:path w="2919095" h="1759584">
                  <a:moveTo>
                    <a:pt x="1432783" y="0"/>
                  </a:moveTo>
                  <a:lnTo>
                    <a:pt x="1384557" y="1470"/>
                  </a:lnTo>
                  <a:lnTo>
                    <a:pt x="1337058" y="5827"/>
                  </a:lnTo>
                  <a:lnTo>
                    <a:pt x="1290361" y="12991"/>
                  </a:lnTo>
                  <a:lnTo>
                    <a:pt x="1244543" y="22881"/>
                  </a:lnTo>
                  <a:lnTo>
                    <a:pt x="1199679" y="35416"/>
                  </a:lnTo>
                  <a:lnTo>
                    <a:pt x="1155846" y="50516"/>
                  </a:lnTo>
                  <a:lnTo>
                    <a:pt x="1113118" y="68100"/>
                  </a:lnTo>
                  <a:lnTo>
                    <a:pt x="1071573" y="88087"/>
                  </a:lnTo>
                  <a:lnTo>
                    <a:pt x="1031285" y="110397"/>
                  </a:lnTo>
                  <a:lnTo>
                    <a:pt x="992330" y="134950"/>
                  </a:lnTo>
                  <a:lnTo>
                    <a:pt x="954786" y="161663"/>
                  </a:lnTo>
                  <a:lnTo>
                    <a:pt x="918727" y="190458"/>
                  </a:lnTo>
                  <a:lnTo>
                    <a:pt x="884229" y="221253"/>
                  </a:lnTo>
                  <a:lnTo>
                    <a:pt x="851368" y="253968"/>
                  </a:lnTo>
                  <a:lnTo>
                    <a:pt x="820220" y="288522"/>
                  </a:lnTo>
                  <a:lnTo>
                    <a:pt x="790861" y="324835"/>
                  </a:lnTo>
                  <a:lnTo>
                    <a:pt x="763367" y="362825"/>
                  </a:lnTo>
                  <a:lnTo>
                    <a:pt x="737814" y="402412"/>
                  </a:lnTo>
                  <a:lnTo>
                    <a:pt x="714277" y="443517"/>
                  </a:lnTo>
                  <a:lnTo>
                    <a:pt x="692832" y="486057"/>
                  </a:lnTo>
                  <a:lnTo>
                    <a:pt x="673556" y="529953"/>
                  </a:lnTo>
                  <a:lnTo>
                    <a:pt x="656524" y="575123"/>
                  </a:lnTo>
                  <a:lnTo>
                    <a:pt x="2208475" y="575123"/>
                  </a:lnTo>
                  <a:lnTo>
                    <a:pt x="2189494" y="524831"/>
                  </a:lnTo>
                  <a:lnTo>
                    <a:pt x="2170092" y="481323"/>
                  </a:lnTo>
                  <a:lnTo>
                    <a:pt x="2148557" y="439164"/>
                  </a:lnTo>
                  <a:lnTo>
                    <a:pt x="2124962" y="398435"/>
                  </a:lnTo>
                  <a:lnTo>
                    <a:pt x="2099382" y="359213"/>
                  </a:lnTo>
                  <a:lnTo>
                    <a:pt x="2071891" y="321578"/>
                  </a:lnTo>
                  <a:lnTo>
                    <a:pt x="2042563" y="285610"/>
                  </a:lnTo>
                  <a:lnTo>
                    <a:pt x="2011472" y="251389"/>
                  </a:lnTo>
                  <a:lnTo>
                    <a:pt x="1978694" y="218992"/>
                  </a:lnTo>
                  <a:lnTo>
                    <a:pt x="1944302" y="188499"/>
                  </a:lnTo>
                  <a:lnTo>
                    <a:pt x="1908371" y="159991"/>
                  </a:lnTo>
                  <a:lnTo>
                    <a:pt x="1870974" y="133545"/>
                  </a:lnTo>
                  <a:lnTo>
                    <a:pt x="1832187" y="109242"/>
                  </a:lnTo>
                  <a:lnTo>
                    <a:pt x="1792083" y="87160"/>
                  </a:lnTo>
                  <a:lnTo>
                    <a:pt x="1750738" y="67379"/>
                  </a:lnTo>
                  <a:lnTo>
                    <a:pt x="1708224" y="49979"/>
                  </a:lnTo>
                  <a:lnTo>
                    <a:pt x="1664617" y="35038"/>
                  </a:lnTo>
                  <a:lnTo>
                    <a:pt x="1619991" y="22635"/>
                  </a:lnTo>
                  <a:lnTo>
                    <a:pt x="1574421" y="12851"/>
                  </a:lnTo>
                  <a:lnTo>
                    <a:pt x="1527979" y="5764"/>
                  </a:lnTo>
                  <a:lnTo>
                    <a:pt x="1480742" y="1454"/>
                  </a:lnTo>
                  <a:lnTo>
                    <a:pt x="1432783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193374" y="6083585"/>
              <a:ext cx="1047115" cy="2618105"/>
            </a:xfrm>
            <a:custGeom>
              <a:avLst/>
              <a:gdLst/>
              <a:ahLst/>
              <a:cxnLst/>
              <a:rect l="l" t="t" r="r" b="b"/>
              <a:pathLst>
                <a:path w="1047115" h="2618104">
                  <a:moveTo>
                    <a:pt x="1047089" y="0"/>
                  </a:moveTo>
                  <a:lnTo>
                    <a:pt x="0" y="0"/>
                  </a:lnTo>
                  <a:lnTo>
                    <a:pt x="0" y="2523490"/>
                  </a:lnTo>
                  <a:lnTo>
                    <a:pt x="0" y="2617724"/>
                  </a:lnTo>
                  <a:lnTo>
                    <a:pt x="1047089" y="2617724"/>
                  </a:lnTo>
                  <a:lnTo>
                    <a:pt x="1047089" y="2523490"/>
                  </a:lnTo>
                  <a:lnTo>
                    <a:pt x="1047089" y="0"/>
                  </a:lnTo>
                  <a:close/>
                </a:path>
              </a:pathLst>
            </a:custGeom>
            <a:solidFill>
              <a:srgbClr val="434343">
                <a:alpha val="32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880375" y="7095949"/>
            <a:ext cx="7095490" cy="902969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2770505" algn="l"/>
                <a:tab pos="7082155" algn="l"/>
              </a:tabLst>
            </a:pPr>
            <a:r>
              <a:rPr sz="2700" b="1" u="heavy" spc="5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	</a:t>
            </a:r>
            <a:r>
              <a:rPr sz="2700" b="1" u="heavy" spc="15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INTERNET	</a:t>
            </a:r>
            <a:endParaRPr sz="2700">
              <a:latin typeface="Arial"/>
              <a:cs typeface="Arial"/>
            </a:endParaRPr>
          </a:p>
          <a:p>
            <a:pPr marL="503555">
              <a:lnSpc>
                <a:spcPct val="100000"/>
              </a:lnSpc>
              <a:spcBef>
                <a:spcPts val="47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RESPONSE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057255" y="5989346"/>
            <a:ext cx="1393190" cy="2921635"/>
            <a:chOff x="11057255" y="5989346"/>
            <a:chExt cx="1393190" cy="2921635"/>
          </a:xfrm>
        </p:grpSpPr>
        <p:sp>
          <p:nvSpPr>
            <p:cNvPr id="20" name="object 20"/>
            <p:cNvSpPr/>
            <p:nvPr/>
          </p:nvSpPr>
          <p:spPr>
            <a:xfrm>
              <a:off x="11298086" y="6188296"/>
              <a:ext cx="1151890" cy="2722880"/>
            </a:xfrm>
            <a:custGeom>
              <a:avLst/>
              <a:gdLst/>
              <a:ahLst/>
              <a:cxnLst/>
              <a:rect l="l" t="t" r="r" b="b"/>
              <a:pathLst>
                <a:path w="1151890" h="2722879">
                  <a:moveTo>
                    <a:pt x="1151788" y="104711"/>
                  </a:moveTo>
                  <a:lnTo>
                    <a:pt x="1047076" y="104711"/>
                  </a:lnTo>
                  <a:lnTo>
                    <a:pt x="1047076" y="0"/>
                  </a:lnTo>
                  <a:lnTo>
                    <a:pt x="0" y="0"/>
                  </a:lnTo>
                  <a:lnTo>
                    <a:pt x="0" y="2418778"/>
                  </a:lnTo>
                  <a:lnTo>
                    <a:pt x="0" y="2617724"/>
                  </a:lnTo>
                  <a:lnTo>
                    <a:pt x="104698" y="2617724"/>
                  </a:lnTo>
                  <a:lnTo>
                    <a:pt x="104698" y="2722435"/>
                  </a:lnTo>
                  <a:lnTo>
                    <a:pt x="1151788" y="2722435"/>
                  </a:lnTo>
                  <a:lnTo>
                    <a:pt x="1151788" y="2418778"/>
                  </a:lnTo>
                  <a:lnTo>
                    <a:pt x="1151788" y="104711"/>
                  </a:lnTo>
                  <a:close/>
                </a:path>
              </a:pathLst>
            </a:custGeom>
            <a:solidFill>
              <a:srgbClr val="434343">
                <a:alpha val="32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057255" y="5989346"/>
              <a:ext cx="1047115" cy="2618105"/>
            </a:xfrm>
            <a:custGeom>
              <a:avLst/>
              <a:gdLst/>
              <a:ahLst/>
              <a:cxnLst/>
              <a:rect l="l" t="t" r="r" b="b"/>
              <a:pathLst>
                <a:path w="1047115" h="2618104">
                  <a:moveTo>
                    <a:pt x="0" y="0"/>
                  </a:moveTo>
                  <a:lnTo>
                    <a:pt x="1047088" y="0"/>
                  </a:lnTo>
                  <a:lnTo>
                    <a:pt x="1047088" y="2617721"/>
                  </a:lnTo>
                  <a:lnTo>
                    <a:pt x="0" y="2617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193376" y="6083584"/>
            <a:ext cx="911225" cy="2523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0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  <a:spcBef>
                <a:spcPts val="5"/>
              </a:spcBef>
            </a:pPr>
            <a:r>
              <a:rPr sz="2700" b="1" spc="-10" dirty="0">
                <a:latin typeface="Arial"/>
                <a:cs typeface="Arial"/>
              </a:rPr>
              <a:t>API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3544" y="784029"/>
            <a:ext cx="7538084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spc="-320" dirty="0"/>
              <a:t>Types </a:t>
            </a:r>
            <a:r>
              <a:rPr sz="7000" spc="-70" dirty="0"/>
              <a:t>of </a:t>
            </a:r>
            <a:r>
              <a:rPr sz="7000" spc="-185" dirty="0"/>
              <a:t>Web</a:t>
            </a:r>
            <a:r>
              <a:rPr sz="7000" spc="-525" dirty="0"/>
              <a:t> </a:t>
            </a:r>
            <a:r>
              <a:rPr sz="7000" spc="-210" dirty="0"/>
              <a:t>APIs</a:t>
            </a:r>
            <a:endParaRPr sz="7000"/>
          </a:p>
        </p:txBody>
      </p:sp>
      <p:sp>
        <p:nvSpPr>
          <p:cNvPr id="3" name="object 3"/>
          <p:cNvSpPr/>
          <p:nvPr/>
        </p:nvSpPr>
        <p:spPr>
          <a:xfrm>
            <a:off x="1036632" y="2559074"/>
            <a:ext cx="220491" cy="220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6631" y="3503914"/>
            <a:ext cx="218262" cy="218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6631" y="4948435"/>
            <a:ext cx="218262" cy="21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6631" y="6392957"/>
            <a:ext cx="218262" cy="21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6631" y="8338280"/>
            <a:ext cx="218262" cy="2182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50" b="1" spc="-10" dirty="0">
                <a:latin typeface="Arial"/>
                <a:cs typeface="Arial"/>
              </a:rPr>
              <a:t>There </a:t>
            </a:r>
            <a:r>
              <a:rPr sz="3650" b="1" spc="15" dirty="0">
                <a:latin typeface="Arial"/>
                <a:cs typeface="Arial"/>
              </a:rPr>
              <a:t>are </a:t>
            </a:r>
            <a:r>
              <a:rPr sz="3650" b="1" spc="-25" dirty="0">
                <a:latin typeface="Arial"/>
                <a:cs typeface="Arial"/>
              </a:rPr>
              <a:t>four </a:t>
            </a:r>
            <a:r>
              <a:rPr sz="3650" b="1" spc="-10" dirty="0">
                <a:latin typeface="Arial"/>
                <a:cs typeface="Arial"/>
              </a:rPr>
              <a:t>main </a:t>
            </a:r>
            <a:r>
              <a:rPr sz="3650" b="1" spc="-20" dirty="0">
                <a:latin typeface="Arial"/>
                <a:cs typeface="Arial"/>
              </a:rPr>
              <a:t>types </a:t>
            </a:r>
            <a:r>
              <a:rPr sz="3650" b="1" spc="-5" dirty="0">
                <a:latin typeface="Arial"/>
                <a:cs typeface="Arial"/>
              </a:rPr>
              <a:t>of</a:t>
            </a:r>
            <a:r>
              <a:rPr sz="3650" b="1" spc="15" dirty="0">
                <a:latin typeface="Arial"/>
                <a:cs typeface="Arial"/>
              </a:rPr>
              <a:t> </a:t>
            </a:r>
            <a:r>
              <a:rPr sz="3650" b="1" spc="20" dirty="0">
                <a:latin typeface="Arial"/>
                <a:cs typeface="Arial"/>
              </a:rPr>
              <a:t>APIs-</a:t>
            </a:r>
            <a:endParaRPr sz="3650">
              <a:latin typeface="Arial"/>
              <a:cs typeface="Arial"/>
            </a:endParaRPr>
          </a:p>
          <a:p>
            <a:pPr marL="12700" marR="387350">
              <a:lnSpc>
                <a:spcPts val="3950"/>
              </a:lnSpc>
              <a:spcBef>
                <a:spcPts val="3540"/>
              </a:spcBef>
            </a:pPr>
            <a:r>
              <a:rPr sz="3650" b="1" spc="-10" dirty="0">
                <a:latin typeface="Arial"/>
                <a:cs typeface="Arial"/>
              </a:rPr>
              <a:t>Open </a:t>
            </a:r>
            <a:r>
              <a:rPr sz="3650" b="1" spc="20" dirty="0">
                <a:latin typeface="Arial"/>
                <a:cs typeface="Arial"/>
              </a:rPr>
              <a:t>APIs- </a:t>
            </a:r>
            <a:r>
              <a:rPr sz="3650" spc="-160" dirty="0"/>
              <a:t>Also </a:t>
            </a:r>
            <a:r>
              <a:rPr sz="3650" spc="-114" dirty="0"/>
              <a:t>known </a:t>
            </a:r>
            <a:r>
              <a:rPr sz="3650" spc="-145" dirty="0"/>
              <a:t>as </a:t>
            </a:r>
            <a:r>
              <a:rPr sz="3650" spc="-140" dirty="0"/>
              <a:t>Public </a:t>
            </a:r>
            <a:r>
              <a:rPr sz="3650" spc="-240" dirty="0"/>
              <a:t>API, </a:t>
            </a:r>
            <a:r>
              <a:rPr sz="3650" spc="-150" dirty="0"/>
              <a:t>there </a:t>
            </a:r>
            <a:r>
              <a:rPr sz="3650" spc="-200" dirty="0"/>
              <a:t>are </a:t>
            </a:r>
            <a:r>
              <a:rPr sz="3650" spc="-110" dirty="0"/>
              <a:t>no </a:t>
            </a:r>
            <a:r>
              <a:rPr sz="3650" spc="-120" dirty="0"/>
              <a:t>restrictions </a:t>
            </a:r>
            <a:r>
              <a:rPr sz="3650" spc="-105" dirty="0"/>
              <a:t>to </a:t>
            </a:r>
            <a:r>
              <a:rPr sz="3650" spc="-65" dirty="0"/>
              <a:t>access </a:t>
            </a:r>
            <a:r>
              <a:rPr sz="3650" spc="-114" dirty="0"/>
              <a:t>these </a:t>
            </a:r>
            <a:r>
              <a:rPr sz="3650" spc="-100" dirty="0"/>
              <a:t>types </a:t>
            </a:r>
            <a:r>
              <a:rPr sz="3650" spc="-110" dirty="0"/>
              <a:t>of  </a:t>
            </a:r>
            <a:r>
              <a:rPr sz="3650" spc="-260" dirty="0"/>
              <a:t>APIs </a:t>
            </a:r>
            <a:r>
              <a:rPr sz="3650" spc="-95" dirty="0"/>
              <a:t>because </a:t>
            </a:r>
            <a:r>
              <a:rPr sz="3650" spc="-140" dirty="0"/>
              <a:t>they </a:t>
            </a:r>
            <a:r>
              <a:rPr sz="3650" spc="-200" dirty="0"/>
              <a:t>are </a:t>
            </a:r>
            <a:r>
              <a:rPr sz="3650" spc="-114" dirty="0"/>
              <a:t>publicly</a:t>
            </a:r>
            <a:r>
              <a:rPr sz="3650" spc="665" dirty="0"/>
              <a:t> </a:t>
            </a:r>
            <a:r>
              <a:rPr sz="3650" spc="-160" dirty="0"/>
              <a:t>available.</a:t>
            </a:r>
            <a:endParaRPr sz="3650">
              <a:latin typeface="Arial"/>
              <a:cs typeface="Arial"/>
            </a:endParaRPr>
          </a:p>
          <a:p>
            <a:pPr marL="12700" marR="5080">
              <a:lnSpc>
                <a:spcPts val="3950"/>
              </a:lnSpc>
              <a:spcBef>
                <a:spcPts val="3475"/>
              </a:spcBef>
            </a:pPr>
            <a:r>
              <a:rPr sz="3650" b="1" spc="10" dirty="0">
                <a:latin typeface="Arial"/>
                <a:cs typeface="Arial"/>
              </a:rPr>
              <a:t>Partner </a:t>
            </a:r>
            <a:r>
              <a:rPr sz="3650" b="1" spc="20" dirty="0">
                <a:latin typeface="Arial"/>
                <a:cs typeface="Arial"/>
              </a:rPr>
              <a:t>APIs- </a:t>
            </a:r>
            <a:r>
              <a:rPr sz="3650" spc="-280" dirty="0"/>
              <a:t>A </a:t>
            </a:r>
            <a:r>
              <a:rPr sz="3650" spc="-125" dirty="0"/>
              <a:t>developer </a:t>
            </a:r>
            <a:r>
              <a:rPr sz="3650" spc="-105" dirty="0"/>
              <a:t>needs </a:t>
            </a:r>
            <a:r>
              <a:rPr sz="3650" spc="-90" dirty="0"/>
              <a:t>specific </a:t>
            </a:r>
            <a:r>
              <a:rPr sz="3650" spc="-130" dirty="0"/>
              <a:t>rights </a:t>
            </a:r>
            <a:r>
              <a:rPr sz="3650" spc="-140" dirty="0"/>
              <a:t>or </a:t>
            </a:r>
            <a:r>
              <a:rPr sz="3650" spc="-114" dirty="0"/>
              <a:t>licenses </a:t>
            </a:r>
            <a:r>
              <a:rPr sz="3650" spc="-170" dirty="0"/>
              <a:t>in </a:t>
            </a:r>
            <a:r>
              <a:rPr sz="3650" spc="-135" dirty="0"/>
              <a:t>order </a:t>
            </a:r>
            <a:r>
              <a:rPr sz="3650" spc="-105" dirty="0"/>
              <a:t>to </a:t>
            </a:r>
            <a:r>
              <a:rPr sz="3650" spc="-65" dirty="0"/>
              <a:t>access </a:t>
            </a:r>
            <a:r>
              <a:rPr sz="3650" spc="-125" dirty="0"/>
              <a:t>this </a:t>
            </a:r>
            <a:r>
              <a:rPr sz="3650" spc="-110" dirty="0"/>
              <a:t>type of  </a:t>
            </a:r>
            <a:r>
              <a:rPr sz="3650" spc="-320" dirty="0"/>
              <a:t>API </a:t>
            </a:r>
            <a:r>
              <a:rPr sz="3650" spc="-95" dirty="0"/>
              <a:t>because </a:t>
            </a:r>
            <a:r>
              <a:rPr sz="3650" spc="-140" dirty="0"/>
              <a:t>they </a:t>
            </a:r>
            <a:r>
              <a:rPr sz="3650" spc="-200" dirty="0"/>
              <a:t>are </a:t>
            </a:r>
            <a:r>
              <a:rPr sz="3650" spc="-100" dirty="0"/>
              <a:t>not </a:t>
            </a:r>
            <a:r>
              <a:rPr sz="3650" spc="-180" dirty="0"/>
              <a:t>available </a:t>
            </a:r>
            <a:r>
              <a:rPr sz="3650" spc="-105" dirty="0"/>
              <a:t>to </a:t>
            </a:r>
            <a:r>
              <a:rPr sz="3650" spc="-120" dirty="0"/>
              <a:t>the</a:t>
            </a:r>
            <a:r>
              <a:rPr sz="3650" spc="405" dirty="0"/>
              <a:t> </a:t>
            </a:r>
            <a:r>
              <a:rPr sz="3650" spc="-70" dirty="0"/>
              <a:t>public.</a:t>
            </a:r>
            <a:endParaRPr sz="3650">
              <a:latin typeface="Arial"/>
              <a:cs typeface="Arial"/>
            </a:endParaRPr>
          </a:p>
          <a:p>
            <a:pPr marL="12700" marR="162560" algn="just">
              <a:lnSpc>
                <a:spcPct val="90100"/>
              </a:lnSpc>
              <a:spcBef>
                <a:spcPts val="3415"/>
              </a:spcBef>
            </a:pPr>
            <a:r>
              <a:rPr sz="3650" b="1" spc="10" dirty="0">
                <a:latin typeface="Arial"/>
                <a:cs typeface="Arial"/>
              </a:rPr>
              <a:t>Internal </a:t>
            </a:r>
            <a:r>
              <a:rPr sz="3650" b="1" spc="20" dirty="0">
                <a:latin typeface="Arial"/>
                <a:cs typeface="Arial"/>
              </a:rPr>
              <a:t>APIs- </a:t>
            </a:r>
            <a:r>
              <a:rPr sz="3650" spc="-160" dirty="0"/>
              <a:t>Also </a:t>
            </a:r>
            <a:r>
              <a:rPr sz="3650" spc="-114" dirty="0"/>
              <a:t>known </a:t>
            </a:r>
            <a:r>
              <a:rPr sz="3650" spc="-145" dirty="0"/>
              <a:t>as </a:t>
            </a:r>
            <a:r>
              <a:rPr sz="3650" spc="-210" dirty="0"/>
              <a:t>Private APIs, </a:t>
            </a:r>
            <a:r>
              <a:rPr sz="3650" spc="-160" dirty="0"/>
              <a:t>only </a:t>
            </a:r>
            <a:r>
              <a:rPr sz="3650" spc="-170" dirty="0"/>
              <a:t>internal </a:t>
            </a:r>
            <a:r>
              <a:rPr sz="3650" spc="-120" dirty="0"/>
              <a:t>systems </a:t>
            </a:r>
            <a:r>
              <a:rPr sz="3650" spc="-114" dirty="0"/>
              <a:t>expose </a:t>
            </a:r>
            <a:r>
              <a:rPr sz="3650" spc="-125" dirty="0"/>
              <a:t>this </a:t>
            </a:r>
            <a:r>
              <a:rPr sz="3650" spc="-110" dirty="0"/>
              <a:t>type of </a:t>
            </a:r>
            <a:r>
              <a:rPr sz="3650" spc="-240" dirty="0"/>
              <a:t>API. </a:t>
            </a:r>
            <a:r>
              <a:rPr sz="3650" spc="530" dirty="0"/>
              <a:t> </a:t>
            </a:r>
            <a:r>
              <a:rPr sz="3650" spc="-170" dirty="0"/>
              <a:t>These </a:t>
            </a:r>
            <a:r>
              <a:rPr sz="3650" spc="-200" dirty="0"/>
              <a:t>are </a:t>
            </a:r>
            <a:r>
              <a:rPr sz="3650" spc="-170" dirty="0"/>
              <a:t>usually </a:t>
            </a:r>
            <a:r>
              <a:rPr sz="3650" spc="-100" dirty="0"/>
              <a:t>designed </a:t>
            </a:r>
            <a:r>
              <a:rPr sz="3650" spc="-140" dirty="0"/>
              <a:t>for </a:t>
            </a:r>
            <a:r>
              <a:rPr sz="3650" spc="-170" dirty="0"/>
              <a:t>internal </a:t>
            </a:r>
            <a:r>
              <a:rPr sz="3650" spc="-120" dirty="0"/>
              <a:t>use </a:t>
            </a:r>
            <a:r>
              <a:rPr sz="3650" spc="-140" dirty="0"/>
              <a:t>within </a:t>
            </a:r>
            <a:r>
              <a:rPr sz="3650" spc="-210" dirty="0"/>
              <a:t>a </a:t>
            </a:r>
            <a:r>
              <a:rPr sz="3650" spc="-114" dirty="0"/>
              <a:t>company. </a:t>
            </a:r>
            <a:r>
              <a:rPr sz="3650" spc="-210" dirty="0"/>
              <a:t>The </a:t>
            </a:r>
            <a:r>
              <a:rPr sz="3650" spc="-105" dirty="0"/>
              <a:t>company </a:t>
            </a:r>
            <a:r>
              <a:rPr sz="3650" spc="-110" dirty="0"/>
              <a:t>uses </a:t>
            </a:r>
            <a:r>
              <a:rPr sz="3650" spc="-125" dirty="0"/>
              <a:t>this </a:t>
            </a:r>
            <a:r>
              <a:rPr sz="3650" spc="-110" dirty="0"/>
              <a:t>type  of </a:t>
            </a:r>
            <a:r>
              <a:rPr sz="3650" spc="-320" dirty="0"/>
              <a:t>API </a:t>
            </a:r>
            <a:r>
              <a:rPr sz="3650" spc="-130" dirty="0"/>
              <a:t>among </a:t>
            </a:r>
            <a:r>
              <a:rPr sz="3650" spc="-120" dirty="0"/>
              <a:t>the </a:t>
            </a:r>
            <a:r>
              <a:rPr sz="3650" spc="-305" dirty="0"/>
              <a:t>diﬀerent </a:t>
            </a:r>
            <a:r>
              <a:rPr sz="3650" spc="-170" dirty="0"/>
              <a:t>internal </a:t>
            </a:r>
            <a:r>
              <a:rPr sz="3650" spc="-140" dirty="0"/>
              <a:t>teams </a:t>
            </a:r>
            <a:r>
              <a:rPr sz="3650" spc="-105" dirty="0"/>
              <a:t>to </a:t>
            </a:r>
            <a:r>
              <a:rPr sz="3650" spc="-75" dirty="0"/>
              <a:t>be </a:t>
            </a:r>
            <a:r>
              <a:rPr sz="3650" spc="-140" dirty="0"/>
              <a:t>able </a:t>
            </a:r>
            <a:r>
              <a:rPr sz="3650" spc="-105" dirty="0"/>
              <a:t>to </a:t>
            </a:r>
            <a:r>
              <a:rPr sz="3650" spc="-150" dirty="0"/>
              <a:t>improve </a:t>
            </a:r>
            <a:r>
              <a:rPr sz="3650" spc="-114" dirty="0"/>
              <a:t>its </a:t>
            </a:r>
            <a:r>
              <a:rPr sz="3650" spc="-70" dirty="0"/>
              <a:t>products </a:t>
            </a:r>
            <a:r>
              <a:rPr sz="3650" spc="-120" dirty="0"/>
              <a:t>and</a:t>
            </a:r>
            <a:r>
              <a:rPr sz="3650" spc="615" dirty="0"/>
              <a:t> </a:t>
            </a:r>
            <a:r>
              <a:rPr sz="3650" spc="-105" dirty="0"/>
              <a:t>services.</a:t>
            </a:r>
            <a:endParaRPr sz="3650">
              <a:latin typeface="Arial"/>
              <a:cs typeface="Arial"/>
            </a:endParaRPr>
          </a:p>
          <a:p>
            <a:pPr marL="12700" marR="212725">
              <a:lnSpc>
                <a:spcPct val="90100"/>
              </a:lnSpc>
              <a:spcBef>
                <a:spcPts val="3479"/>
              </a:spcBef>
            </a:pPr>
            <a:r>
              <a:rPr sz="3650" b="1" spc="5" dirty="0">
                <a:latin typeface="Arial"/>
                <a:cs typeface="Arial"/>
              </a:rPr>
              <a:t>Composite </a:t>
            </a:r>
            <a:r>
              <a:rPr sz="3650" b="1" spc="20" dirty="0">
                <a:latin typeface="Arial"/>
                <a:cs typeface="Arial"/>
              </a:rPr>
              <a:t>APIs- </a:t>
            </a:r>
            <a:r>
              <a:rPr sz="3650" spc="-190" dirty="0"/>
              <a:t>This </a:t>
            </a:r>
            <a:r>
              <a:rPr sz="3650" spc="-110" dirty="0"/>
              <a:t>type of </a:t>
            </a:r>
            <a:r>
              <a:rPr sz="3650" spc="-320" dirty="0"/>
              <a:t>API </a:t>
            </a:r>
            <a:r>
              <a:rPr sz="3650" spc="-90" dirty="0"/>
              <a:t>combines </a:t>
            </a:r>
            <a:r>
              <a:rPr sz="3650" spc="-305" dirty="0"/>
              <a:t>diﬀerent </a:t>
            </a:r>
            <a:r>
              <a:rPr sz="3650" spc="-125" dirty="0"/>
              <a:t>data </a:t>
            </a:r>
            <a:r>
              <a:rPr sz="3650" spc="-120" dirty="0"/>
              <a:t>and </a:t>
            </a:r>
            <a:r>
              <a:rPr sz="3650" spc="-125" dirty="0"/>
              <a:t>service </a:t>
            </a:r>
            <a:r>
              <a:rPr sz="3650" spc="-210" dirty="0"/>
              <a:t>APIs. </a:t>
            </a:r>
            <a:r>
              <a:rPr sz="3650" spc="-235" dirty="0"/>
              <a:t>It </a:t>
            </a:r>
            <a:r>
              <a:rPr sz="3650" spc="-140" dirty="0"/>
              <a:t>is </a:t>
            </a:r>
            <a:r>
              <a:rPr sz="3650" spc="-210" dirty="0"/>
              <a:t>a  </a:t>
            </a:r>
            <a:r>
              <a:rPr sz="3650" spc="-90" dirty="0"/>
              <a:t>sequence </a:t>
            </a:r>
            <a:r>
              <a:rPr sz="3650" spc="-110" dirty="0"/>
              <a:t>of </a:t>
            </a:r>
            <a:r>
              <a:rPr sz="3650" spc="-114" dirty="0"/>
              <a:t>tasks </a:t>
            </a:r>
            <a:r>
              <a:rPr sz="3650" spc="-125" dirty="0"/>
              <a:t>that </a:t>
            </a:r>
            <a:r>
              <a:rPr sz="3650" spc="-165" dirty="0"/>
              <a:t>run </a:t>
            </a:r>
            <a:r>
              <a:rPr sz="3650" spc="-130" dirty="0"/>
              <a:t>synchronously </a:t>
            </a:r>
            <a:r>
              <a:rPr sz="3650" spc="-145" dirty="0"/>
              <a:t>as </a:t>
            </a:r>
            <a:r>
              <a:rPr sz="3650" spc="-210" dirty="0"/>
              <a:t>a </a:t>
            </a:r>
            <a:r>
              <a:rPr sz="3650" spc="-150" dirty="0"/>
              <a:t>result </a:t>
            </a:r>
            <a:r>
              <a:rPr sz="3650" spc="-110" dirty="0"/>
              <a:t>of </a:t>
            </a:r>
            <a:r>
              <a:rPr sz="3650" spc="-120" dirty="0"/>
              <a:t>the </a:t>
            </a:r>
            <a:r>
              <a:rPr sz="3650" spc="-114" dirty="0"/>
              <a:t>execution, </a:t>
            </a:r>
            <a:r>
              <a:rPr sz="3650" spc="-120" dirty="0"/>
              <a:t>and </a:t>
            </a:r>
            <a:r>
              <a:rPr sz="3650" spc="-100" dirty="0"/>
              <a:t>not </a:t>
            </a:r>
            <a:r>
              <a:rPr sz="3650" spc="-145" dirty="0"/>
              <a:t>at </a:t>
            </a:r>
            <a:r>
              <a:rPr sz="3650" spc="-120" dirty="0"/>
              <a:t>the  request </a:t>
            </a:r>
            <a:r>
              <a:rPr sz="3650" spc="-110" dirty="0"/>
              <a:t>of </a:t>
            </a:r>
            <a:r>
              <a:rPr sz="3650" spc="-210" dirty="0"/>
              <a:t>a </a:t>
            </a:r>
            <a:r>
              <a:rPr sz="3650" spc="-100" dirty="0"/>
              <a:t>task. </a:t>
            </a:r>
            <a:r>
              <a:rPr sz="3650" spc="-180" dirty="0"/>
              <a:t>Its </a:t>
            </a:r>
            <a:r>
              <a:rPr sz="3650" spc="-175" dirty="0"/>
              <a:t>main </a:t>
            </a:r>
            <a:r>
              <a:rPr sz="3650" spc="-110" dirty="0"/>
              <a:t>uses </a:t>
            </a:r>
            <a:r>
              <a:rPr sz="3650" spc="-200" dirty="0"/>
              <a:t>are </a:t>
            </a:r>
            <a:r>
              <a:rPr sz="3650" spc="-105" dirty="0"/>
              <a:t>to </a:t>
            </a:r>
            <a:r>
              <a:rPr sz="3650" spc="-75" dirty="0"/>
              <a:t>speed up </a:t>
            </a:r>
            <a:r>
              <a:rPr sz="3650" spc="-120" dirty="0"/>
              <a:t>the </a:t>
            </a:r>
            <a:r>
              <a:rPr sz="3650" spc="-80" dirty="0"/>
              <a:t>process </a:t>
            </a:r>
            <a:r>
              <a:rPr sz="3650" spc="-110" dirty="0"/>
              <a:t>of </a:t>
            </a:r>
            <a:r>
              <a:rPr sz="3650" spc="-130" dirty="0"/>
              <a:t>execution </a:t>
            </a:r>
            <a:r>
              <a:rPr sz="3650" spc="-120" dirty="0"/>
              <a:t>and </a:t>
            </a:r>
            <a:r>
              <a:rPr sz="3650" spc="-150" dirty="0"/>
              <a:t>improve </a:t>
            </a:r>
            <a:r>
              <a:rPr sz="3650" spc="-120" dirty="0"/>
              <a:t>the  </a:t>
            </a:r>
            <a:r>
              <a:rPr sz="3650" spc="-114" dirty="0"/>
              <a:t>performance </a:t>
            </a:r>
            <a:r>
              <a:rPr sz="3650" spc="-110" dirty="0"/>
              <a:t>of </a:t>
            </a:r>
            <a:r>
              <a:rPr sz="3650" spc="-120" dirty="0"/>
              <a:t>the </a:t>
            </a:r>
            <a:r>
              <a:rPr sz="3650" spc="-145" dirty="0"/>
              <a:t>listeners </a:t>
            </a:r>
            <a:r>
              <a:rPr sz="3650" spc="-170" dirty="0"/>
              <a:t>in </a:t>
            </a:r>
            <a:r>
              <a:rPr sz="3650" spc="-120" dirty="0"/>
              <a:t>the </a:t>
            </a:r>
            <a:r>
              <a:rPr sz="3650" spc="-75" dirty="0"/>
              <a:t>web</a:t>
            </a:r>
            <a:r>
              <a:rPr sz="3650" spc="745" dirty="0"/>
              <a:t> </a:t>
            </a:r>
            <a:r>
              <a:rPr sz="3650" spc="-114" dirty="0"/>
              <a:t>interfaces.</a:t>
            </a:r>
            <a:endParaRPr sz="3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784029"/>
            <a:ext cx="709104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spc="-185" dirty="0"/>
              <a:t>Web </a:t>
            </a:r>
            <a:r>
              <a:rPr sz="7000" spc="-145" dirty="0"/>
              <a:t>service</a:t>
            </a:r>
            <a:r>
              <a:rPr sz="7000" spc="-430" dirty="0"/>
              <a:t> </a:t>
            </a:r>
            <a:r>
              <a:rPr sz="7000" spc="-175" dirty="0"/>
              <a:t>APIs</a:t>
            </a:r>
            <a:endParaRPr sz="7000"/>
          </a:p>
        </p:txBody>
      </p:sp>
      <p:sp>
        <p:nvSpPr>
          <p:cNvPr id="3" name="object 3"/>
          <p:cNvSpPr/>
          <p:nvPr/>
        </p:nvSpPr>
        <p:spPr>
          <a:xfrm>
            <a:off x="1036633" y="3070053"/>
            <a:ext cx="237244" cy="237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6633" y="5705124"/>
            <a:ext cx="237244" cy="237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6520" y="2863861"/>
            <a:ext cx="17489170" cy="488061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161290">
              <a:lnSpc>
                <a:spcPct val="89500"/>
              </a:lnSpc>
              <a:spcBef>
                <a:spcPts val="605"/>
              </a:spcBef>
            </a:pPr>
            <a:r>
              <a:rPr sz="3950" b="1" spc="-50" dirty="0">
                <a:solidFill>
                  <a:srgbClr val="FFFFFF"/>
                </a:solidFill>
                <a:latin typeface="Arial"/>
                <a:cs typeface="Arial"/>
              </a:rPr>
              <a:t>SOAP </a:t>
            </a:r>
            <a:r>
              <a:rPr sz="3950" b="1" spc="-30" dirty="0">
                <a:solidFill>
                  <a:srgbClr val="FFFFFF"/>
                </a:solidFill>
                <a:latin typeface="Arial"/>
                <a:cs typeface="Arial"/>
              </a:rPr>
              <a:t>(Simple </a:t>
            </a:r>
            <a:r>
              <a:rPr sz="3950" b="1" spc="40" dirty="0">
                <a:solidFill>
                  <a:srgbClr val="FFFFFF"/>
                </a:solidFill>
                <a:latin typeface="Arial"/>
                <a:cs typeface="Arial"/>
              </a:rPr>
              <a:t>Object </a:t>
            </a:r>
            <a:r>
              <a:rPr sz="3950" b="1" spc="-15" dirty="0">
                <a:solidFill>
                  <a:srgbClr val="FFFFFF"/>
                </a:solidFill>
                <a:latin typeface="Arial"/>
                <a:cs typeface="Arial"/>
              </a:rPr>
              <a:t>Access </a:t>
            </a:r>
            <a:r>
              <a:rPr sz="3950" b="1" spc="15" dirty="0">
                <a:solidFill>
                  <a:srgbClr val="FFFFFF"/>
                </a:solidFill>
                <a:latin typeface="Arial"/>
                <a:cs typeface="Arial"/>
              </a:rPr>
              <a:t>Protocol)- </a:t>
            </a:r>
            <a:r>
              <a:rPr sz="3950" spc="-20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950" spc="-14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950" spc="-22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950" spc="-95" dirty="0">
                <a:solidFill>
                  <a:srgbClr val="FFFFFF"/>
                </a:solidFill>
                <a:latin typeface="Arial"/>
                <a:cs typeface="Arial"/>
              </a:rPr>
              <a:t>protocol </a:t>
            </a:r>
            <a:r>
              <a:rPr sz="3950" spc="-1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950" spc="-110" dirty="0">
                <a:solidFill>
                  <a:srgbClr val="FFFFFF"/>
                </a:solidFill>
                <a:latin typeface="Arial"/>
                <a:cs typeface="Arial"/>
              </a:rPr>
              <a:t>uses </a:t>
            </a:r>
            <a:r>
              <a:rPr sz="3950" spc="-250" dirty="0">
                <a:solidFill>
                  <a:srgbClr val="FFFFFF"/>
                </a:solidFill>
                <a:latin typeface="Arial"/>
                <a:cs typeface="Arial"/>
              </a:rPr>
              <a:t>XML </a:t>
            </a:r>
            <a:r>
              <a:rPr sz="3950" spc="-14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3950" spc="-22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3950" spc="-145" dirty="0">
                <a:solidFill>
                  <a:srgbClr val="FFFFFF"/>
                </a:solidFill>
                <a:latin typeface="Arial"/>
                <a:cs typeface="Arial"/>
              </a:rPr>
              <a:t>format </a:t>
            </a:r>
            <a:r>
              <a:rPr sz="3950" spc="-10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950" spc="-165" dirty="0">
                <a:solidFill>
                  <a:srgbClr val="FFFFFF"/>
                </a:solidFill>
                <a:latin typeface="Arial"/>
                <a:cs typeface="Arial"/>
              </a:rPr>
              <a:t>transfer </a:t>
            </a:r>
            <a:r>
              <a:rPr sz="3950" spc="-105" dirty="0">
                <a:solidFill>
                  <a:srgbClr val="FFFFFF"/>
                </a:solidFill>
                <a:latin typeface="Arial"/>
                <a:cs typeface="Arial"/>
              </a:rPr>
              <a:t>data. </a:t>
            </a:r>
            <a:r>
              <a:rPr sz="3950" spc="-190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3950" spc="-180" dirty="0">
                <a:solidFill>
                  <a:srgbClr val="FFFFFF"/>
                </a:solidFill>
                <a:latin typeface="Arial"/>
                <a:cs typeface="Arial"/>
              </a:rPr>
              <a:t>main </a:t>
            </a:r>
            <a:r>
              <a:rPr sz="3950" spc="-110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3950" spc="-14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950" spc="-10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950" spc="-145" dirty="0">
                <a:solidFill>
                  <a:srgbClr val="FFFFFF"/>
                </a:solidFill>
                <a:latin typeface="Arial"/>
                <a:cs typeface="Arial"/>
              </a:rPr>
              <a:t>define </a:t>
            </a:r>
            <a:r>
              <a:rPr sz="3950" spc="-120" dirty="0">
                <a:solidFill>
                  <a:srgbClr val="FFFFFF"/>
                </a:solidFill>
                <a:latin typeface="Arial"/>
                <a:cs typeface="Arial"/>
              </a:rPr>
              <a:t>the structure </a:t>
            </a:r>
            <a:r>
              <a:rPr sz="3950" spc="-1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950" spc="-120" dirty="0">
                <a:solidFill>
                  <a:srgbClr val="FFFFFF"/>
                </a:solidFill>
                <a:latin typeface="Arial"/>
                <a:cs typeface="Arial"/>
              </a:rPr>
              <a:t>the messages  and </a:t>
            </a:r>
            <a:r>
              <a:rPr sz="3950" spc="-95" dirty="0">
                <a:solidFill>
                  <a:srgbClr val="FFFFFF"/>
                </a:solidFill>
                <a:latin typeface="Arial"/>
                <a:cs typeface="Arial"/>
              </a:rPr>
              <a:t>methods </a:t>
            </a:r>
            <a:r>
              <a:rPr sz="3950" spc="-1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950" spc="-105" dirty="0">
                <a:solidFill>
                  <a:srgbClr val="FFFFFF"/>
                </a:solidFill>
                <a:latin typeface="Arial"/>
                <a:cs typeface="Arial"/>
              </a:rPr>
              <a:t>communication. </a:t>
            </a:r>
            <a:r>
              <a:rPr sz="3950" spc="-25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3950" spc="-14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3950" spc="-110" dirty="0">
                <a:solidFill>
                  <a:srgbClr val="FFFFFF"/>
                </a:solidFill>
                <a:latin typeface="Arial"/>
                <a:cs typeface="Arial"/>
              </a:rPr>
              <a:t>uses </a:t>
            </a:r>
            <a:r>
              <a:rPr sz="3950" spc="-160" dirty="0">
                <a:solidFill>
                  <a:srgbClr val="FFFFFF"/>
                </a:solidFill>
                <a:latin typeface="Arial"/>
                <a:cs typeface="Arial"/>
              </a:rPr>
              <a:t>WSDL, </a:t>
            </a:r>
            <a:r>
              <a:rPr sz="3950" spc="-14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3950" spc="-150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3950" spc="-130" dirty="0">
                <a:solidFill>
                  <a:srgbClr val="FFFFFF"/>
                </a:solidFill>
                <a:latin typeface="Arial"/>
                <a:cs typeface="Arial"/>
              </a:rPr>
              <a:t>Services </a:t>
            </a:r>
            <a:r>
              <a:rPr sz="3950" spc="-165" dirty="0">
                <a:solidFill>
                  <a:srgbClr val="FFFFFF"/>
                </a:solidFill>
                <a:latin typeface="Arial"/>
                <a:cs typeface="Arial"/>
              </a:rPr>
              <a:t>Definition  </a:t>
            </a:r>
            <a:r>
              <a:rPr sz="3950" spc="-140" dirty="0">
                <a:solidFill>
                  <a:srgbClr val="FFFFFF"/>
                </a:solidFill>
                <a:latin typeface="Arial"/>
                <a:cs typeface="Arial"/>
              </a:rPr>
              <a:t>Language,</a:t>
            </a:r>
            <a:r>
              <a:rPr sz="3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8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2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30" dirty="0">
                <a:solidFill>
                  <a:srgbClr val="FFFFFF"/>
                </a:solidFill>
                <a:latin typeface="Arial"/>
                <a:cs typeface="Arial"/>
              </a:rPr>
              <a:t>machine-readable</a:t>
            </a:r>
            <a:r>
              <a:rPr sz="3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80" dirty="0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r>
              <a:rPr sz="3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0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14" dirty="0">
                <a:solidFill>
                  <a:srgbClr val="FFFFFF"/>
                </a:solidFill>
                <a:latin typeface="Arial"/>
                <a:cs typeface="Arial"/>
              </a:rPr>
              <a:t>publish</a:t>
            </a:r>
            <a:r>
              <a:rPr sz="3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2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45" dirty="0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r>
              <a:rPr sz="3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20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3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20" dirty="0">
                <a:solidFill>
                  <a:srgbClr val="FFFFFF"/>
                </a:solidFill>
                <a:latin typeface="Arial"/>
                <a:cs typeface="Arial"/>
              </a:rPr>
              <a:t>interface.</a:t>
            </a:r>
            <a:endParaRPr sz="3950">
              <a:latin typeface="Arial"/>
              <a:cs typeface="Arial"/>
            </a:endParaRPr>
          </a:p>
          <a:p>
            <a:pPr marL="12700" marR="5080">
              <a:lnSpc>
                <a:spcPct val="89500"/>
              </a:lnSpc>
              <a:spcBef>
                <a:spcPts val="3775"/>
              </a:spcBef>
            </a:pPr>
            <a:r>
              <a:rPr sz="3950" b="1" spc="-35" dirty="0">
                <a:solidFill>
                  <a:srgbClr val="FFFFFF"/>
                </a:solidFill>
                <a:latin typeface="Arial"/>
                <a:cs typeface="Arial"/>
              </a:rPr>
              <a:t>REST </a:t>
            </a:r>
            <a:r>
              <a:rPr sz="3950" b="1" spc="-5" dirty="0">
                <a:solidFill>
                  <a:srgbClr val="FFFFFF"/>
                </a:solidFill>
                <a:latin typeface="Arial"/>
                <a:cs typeface="Arial"/>
              </a:rPr>
              <a:t>(Representational </a:t>
            </a:r>
            <a:r>
              <a:rPr sz="3950" b="1" spc="45" dirty="0">
                <a:solidFill>
                  <a:srgbClr val="FFFFFF"/>
                </a:solidFill>
                <a:latin typeface="Arial"/>
                <a:cs typeface="Arial"/>
              </a:rPr>
              <a:t>State </a:t>
            </a:r>
            <a:r>
              <a:rPr sz="3950" b="1" spc="-20" dirty="0">
                <a:solidFill>
                  <a:srgbClr val="FFFFFF"/>
                </a:solidFill>
                <a:latin typeface="Arial"/>
                <a:cs typeface="Arial"/>
              </a:rPr>
              <a:t>Transfer)- </a:t>
            </a:r>
            <a:r>
              <a:rPr sz="3950" spc="-345" dirty="0">
                <a:solidFill>
                  <a:srgbClr val="FFFFFF"/>
                </a:solidFill>
                <a:latin typeface="Arial"/>
                <a:cs typeface="Arial"/>
              </a:rPr>
              <a:t>REST </a:t>
            </a:r>
            <a:r>
              <a:rPr sz="3950" spc="-14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950" spc="-10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3950" spc="-22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950" spc="-95" dirty="0">
                <a:solidFill>
                  <a:srgbClr val="FFFFFF"/>
                </a:solidFill>
                <a:latin typeface="Arial"/>
                <a:cs typeface="Arial"/>
              </a:rPr>
              <a:t>protocol </a:t>
            </a:r>
            <a:r>
              <a:rPr sz="3950" spc="-19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395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950" spc="-130" dirty="0">
                <a:solidFill>
                  <a:srgbClr val="FFFFFF"/>
                </a:solidFill>
                <a:latin typeface="Arial"/>
                <a:cs typeface="Arial"/>
              </a:rPr>
              <a:t>other  </a:t>
            </a:r>
            <a:r>
              <a:rPr sz="3950" spc="-70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3950" spc="-105" dirty="0">
                <a:solidFill>
                  <a:srgbClr val="FFFFFF"/>
                </a:solidFill>
                <a:latin typeface="Arial"/>
                <a:cs typeface="Arial"/>
              </a:rPr>
              <a:t>services, </a:t>
            </a:r>
            <a:r>
              <a:rPr sz="3950" spc="-114" dirty="0">
                <a:solidFill>
                  <a:srgbClr val="FFFFFF"/>
                </a:solidFill>
                <a:latin typeface="Arial"/>
                <a:cs typeface="Arial"/>
              </a:rPr>
              <a:t>instead, </a:t>
            </a:r>
            <a:r>
              <a:rPr sz="3950" spc="-145" dirty="0">
                <a:solidFill>
                  <a:srgbClr val="FFFFFF"/>
                </a:solidFill>
                <a:latin typeface="Arial"/>
                <a:cs typeface="Arial"/>
              </a:rPr>
              <a:t>it is </a:t>
            </a:r>
            <a:r>
              <a:rPr sz="3950" spc="-22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950" spc="-100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3950" spc="-1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950" spc="-150" dirty="0">
                <a:solidFill>
                  <a:srgbClr val="FFFFFF"/>
                </a:solidFill>
                <a:latin typeface="Arial"/>
                <a:cs typeface="Arial"/>
              </a:rPr>
              <a:t>architectural </a:t>
            </a:r>
            <a:r>
              <a:rPr sz="3950" spc="-105" dirty="0">
                <a:solidFill>
                  <a:srgbClr val="FFFFFF"/>
                </a:solidFill>
                <a:latin typeface="Arial"/>
                <a:cs typeface="Arial"/>
              </a:rPr>
              <a:t>principles. </a:t>
            </a:r>
            <a:r>
              <a:rPr sz="3950" spc="-2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950" spc="-345" dirty="0">
                <a:solidFill>
                  <a:srgbClr val="FFFFFF"/>
                </a:solidFill>
                <a:latin typeface="Arial"/>
                <a:cs typeface="Arial"/>
              </a:rPr>
              <a:t>REST </a:t>
            </a:r>
            <a:r>
              <a:rPr sz="3950" spc="-125" dirty="0">
                <a:solidFill>
                  <a:srgbClr val="FFFFFF"/>
                </a:solidFill>
                <a:latin typeface="Arial"/>
                <a:cs typeface="Arial"/>
              </a:rPr>
              <a:t>service </a:t>
            </a:r>
            <a:r>
              <a:rPr sz="3950" spc="-100" dirty="0">
                <a:solidFill>
                  <a:srgbClr val="FFFFFF"/>
                </a:solidFill>
                <a:latin typeface="Arial"/>
                <a:cs typeface="Arial"/>
              </a:rPr>
              <a:t>needs  </a:t>
            </a:r>
            <a:r>
              <a:rPr sz="3950" spc="-10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950" spc="-18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3950" spc="-120" dirty="0">
                <a:solidFill>
                  <a:srgbClr val="FFFFFF"/>
                </a:solidFill>
                <a:latin typeface="Arial"/>
                <a:cs typeface="Arial"/>
              </a:rPr>
              <a:t>certain </a:t>
            </a:r>
            <a:r>
              <a:rPr sz="3950" spc="-114" dirty="0">
                <a:solidFill>
                  <a:srgbClr val="FFFFFF"/>
                </a:solidFill>
                <a:latin typeface="Arial"/>
                <a:cs typeface="Arial"/>
              </a:rPr>
              <a:t>characteristics, </a:t>
            </a:r>
            <a:r>
              <a:rPr sz="3950" spc="-120" dirty="0">
                <a:solidFill>
                  <a:srgbClr val="FFFFFF"/>
                </a:solidFill>
                <a:latin typeface="Arial"/>
                <a:cs typeface="Arial"/>
              </a:rPr>
              <a:t>including </a:t>
            </a:r>
            <a:r>
              <a:rPr sz="3950" spc="-130" dirty="0">
                <a:solidFill>
                  <a:srgbClr val="FFFFFF"/>
                </a:solidFill>
                <a:latin typeface="Arial"/>
                <a:cs typeface="Arial"/>
              </a:rPr>
              <a:t>simple </a:t>
            </a:r>
            <a:r>
              <a:rPr sz="3950" spc="-114" dirty="0">
                <a:solidFill>
                  <a:srgbClr val="FFFFFF"/>
                </a:solidFill>
                <a:latin typeface="Arial"/>
                <a:cs typeface="Arial"/>
              </a:rPr>
              <a:t>interfaces, </a:t>
            </a:r>
            <a:r>
              <a:rPr sz="3950" spc="-10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3950" spc="-21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3950" spc="-125" dirty="0">
                <a:solidFill>
                  <a:srgbClr val="FFFFFF"/>
                </a:solidFill>
                <a:latin typeface="Arial"/>
                <a:cs typeface="Arial"/>
              </a:rPr>
              <a:t>resources  </a:t>
            </a:r>
            <a:r>
              <a:rPr sz="3950" spc="-140" dirty="0">
                <a:solidFill>
                  <a:srgbClr val="FFFFFF"/>
                </a:solidFill>
                <a:latin typeface="Arial"/>
                <a:cs typeface="Arial"/>
              </a:rPr>
              <a:t>identified</a:t>
            </a:r>
            <a:r>
              <a:rPr sz="3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80" dirty="0">
                <a:solidFill>
                  <a:srgbClr val="FFFFFF"/>
                </a:solidFill>
                <a:latin typeface="Arial"/>
                <a:cs typeface="Arial"/>
              </a:rPr>
              <a:t>easily</a:t>
            </a:r>
            <a:r>
              <a:rPr sz="3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45" dirty="0">
                <a:solidFill>
                  <a:srgbClr val="FFFFFF"/>
                </a:solidFill>
                <a:latin typeface="Arial"/>
                <a:cs typeface="Arial"/>
              </a:rPr>
              <a:t>within</a:t>
            </a:r>
            <a:r>
              <a:rPr sz="3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20" dirty="0">
                <a:solidFill>
                  <a:srgbClr val="FFFFFF"/>
                </a:solidFill>
                <a:latin typeface="Arial"/>
                <a:cs typeface="Arial"/>
              </a:rPr>
              <a:t>request</a:t>
            </a:r>
            <a:r>
              <a:rPr sz="3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50" dirty="0">
                <a:solidFill>
                  <a:srgbClr val="FFFFFF"/>
                </a:solidFill>
                <a:latin typeface="Arial"/>
                <a:cs typeface="Arial"/>
              </a:rPr>
              <a:t>manipulation</a:t>
            </a:r>
            <a:r>
              <a:rPr sz="3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25" dirty="0">
                <a:solidFill>
                  <a:srgbClr val="FFFFFF"/>
                </a:solidFill>
                <a:latin typeface="Arial"/>
                <a:cs typeface="Arial"/>
              </a:rPr>
              <a:t>resources</a:t>
            </a:r>
            <a:r>
              <a:rPr sz="3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3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3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20" dirty="0">
                <a:solidFill>
                  <a:srgbClr val="FFFFFF"/>
                </a:solidFill>
                <a:latin typeface="Arial"/>
                <a:cs typeface="Arial"/>
              </a:rPr>
              <a:t>interface.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784029"/>
            <a:ext cx="791845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spc="-125" dirty="0"/>
              <a:t>Problem</a:t>
            </a:r>
            <a:r>
              <a:rPr sz="7000" spc="-350" dirty="0"/>
              <a:t> </a:t>
            </a:r>
            <a:r>
              <a:rPr sz="7000" spc="-70" dirty="0"/>
              <a:t>Statement</a:t>
            </a:r>
            <a:endParaRPr sz="7000"/>
          </a:p>
        </p:txBody>
      </p:sp>
      <p:sp>
        <p:nvSpPr>
          <p:cNvPr id="3" name="object 3"/>
          <p:cNvSpPr/>
          <p:nvPr/>
        </p:nvSpPr>
        <p:spPr>
          <a:xfrm>
            <a:off x="1036633" y="2832238"/>
            <a:ext cx="237244" cy="237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6633" y="4380662"/>
            <a:ext cx="237244" cy="237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6633" y="5929076"/>
            <a:ext cx="237244" cy="237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0017" rIns="0" bIns="0" rtlCol="0">
            <a:spAutoFit/>
          </a:bodyPr>
          <a:lstStyle/>
          <a:p>
            <a:pPr marL="421005" marR="256540">
              <a:lnSpc>
                <a:spcPts val="4240"/>
              </a:lnSpc>
              <a:spcBef>
                <a:spcPts val="665"/>
              </a:spcBef>
            </a:pPr>
            <a:r>
              <a:rPr spc="-165" dirty="0"/>
              <a:t>Create </a:t>
            </a:r>
            <a:r>
              <a:rPr spc="-185" dirty="0"/>
              <a:t>an </a:t>
            </a:r>
            <a:r>
              <a:rPr spc="-340" dirty="0"/>
              <a:t>API </a:t>
            </a:r>
            <a:r>
              <a:rPr spc="-100" dirty="0"/>
              <a:t>which </a:t>
            </a:r>
            <a:r>
              <a:rPr spc="-95" dirty="0"/>
              <a:t>fetches </a:t>
            </a:r>
            <a:r>
              <a:rPr spc="-135" dirty="0"/>
              <a:t>details </a:t>
            </a:r>
            <a:r>
              <a:rPr spc="-110" dirty="0"/>
              <a:t>of </a:t>
            </a:r>
            <a:r>
              <a:rPr spc="-185" dirty="0"/>
              <a:t>an </a:t>
            </a:r>
            <a:r>
              <a:rPr spc="-120" dirty="0"/>
              <a:t>Github </a:t>
            </a:r>
            <a:r>
              <a:rPr spc="-145" dirty="0"/>
              <a:t>user </a:t>
            </a:r>
            <a:r>
              <a:rPr spc="-165" dirty="0"/>
              <a:t>profile </a:t>
            </a:r>
            <a:r>
              <a:rPr spc="-105" dirty="0"/>
              <a:t>specified </a:t>
            </a:r>
            <a:r>
              <a:rPr spc="-110" dirty="0"/>
              <a:t>by </a:t>
            </a:r>
            <a:r>
              <a:rPr spc="-120" dirty="0"/>
              <a:t>the client  </a:t>
            </a:r>
            <a:r>
              <a:rPr spc="-145" dirty="0"/>
              <a:t>or</a:t>
            </a:r>
            <a:r>
              <a:rPr spc="-5" dirty="0"/>
              <a:t> </a:t>
            </a:r>
            <a:r>
              <a:rPr spc="-155" dirty="0"/>
              <a:t>user.</a:t>
            </a:r>
          </a:p>
          <a:p>
            <a:pPr marL="421005" marR="5080">
              <a:lnSpc>
                <a:spcPts val="4240"/>
              </a:lnSpc>
              <a:spcBef>
                <a:spcPts val="3710"/>
              </a:spcBef>
            </a:pPr>
            <a:r>
              <a:rPr spc="-200" dirty="0"/>
              <a:t>This </a:t>
            </a:r>
            <a:r>
              <a:rPr spc="-100" dirty="0"/>
              <a:t>project </a:t>
            </a:r>
            <a:r>
              <a:rPr spc="-85" dirty="0"/>
              <a:t>focuses </a:t>
            </a:r>
            <a:r>
              <a:rPr spc="-110" dirty="0"/>
              <a:t>on </a:t>
            </a:r>
            <a:r>
              <a:rPr spc="-155" dirty="0"/>
              <a:t>giving </a:t>
            </a:r>
            <a:r>
              <a:rPr spc="-120" dirty="0"/>
              <a:t>client </a:t>
            </a:r>
            <a:r>
              <a:rPr spc="-220" dirty="0"/>
              <a:t>a </a:t>
            </a:r>
            <a:r>
              <a:rPr spc="-145" dirty="0"/>
              <a:t>user </a:t>
            </a:r>
            <a:r>
              <a:rPr spc="-165" dirty="0"/>
              <a:t>friendly </a:t>
            </a:r>
            <a:r>
              <a:rPr spc="-155" dirty="0"/>
              <a:t>environment </a:t>
            </a:r>
            <a:r>
              <a:rPr spc="-120" dirty="0"/>
              <a:t>and </a:t>
            </a:r>
            <a:r>
              <a:rPr spc="-125" dirty="0"/>
              <a:t>provides </a:t>
            </a:r>
            <a:r>
              <a:rPr spc="-185" dirty="0"/>
              <a:t>an </a:t>
            </a:r>
            <a:r>
              <a:rPr spc="-145" dirty="0"/>
              <a:t>aid  for </a:t>
            </a:r>
            <a:r>
              <a:rPr spc="-120" dirty="0"/>
              <a:t>things </a:t>
            </a:r>
            <a:r>
              <a:rPr spc="-195" dirty="0"/>
              <a:t>like </a:t>
            </a:r>
            <a:r>
              <a:rPr spc="-145" dirty="0"/>
              <a:t>finding </a:t>
            </a:r>
            <a:r>
              <a:rPr spc="-150" dirty="0"/>
              <a:t>profiles </a:t>
            </a:r>
            <a:r>
              <a:rPr spc="-120" dirty="0"/>
              <a:t>and </a:t>
            </a:r>
            <a:r>
              <a:rPr spc="-155" dirty="0"/>
              <a:t>there</a:t>
            </a:r>
            <a:r>
              <a:rPr spc="-75" dirty="0"/>
              <a:t> </a:t>
            </a:r>
            <a:r>
              <a:rPr spc="-130" dirty="0"/>
              <a:t>directory.</a:t>
            </a:r>
          </a:p>
          <a:p>
            <a:pPr marL="421005" marR="1858645">
              <a:lnSpc>
                <a:spcPts val="4240"/>
              </a:lnSpc>
              <a:spcBef>
                <a:spcPts val="3715"/>
              </a:spcBef>
            </a:pPr>
            <a:r>
              <a:rPr spc="-170" dirty="0"/>
              <a:t>Due </a:t>
            </a:r>
            <a:r>
              <a:rPr spc="-105" dirty="0"/>
              <a:t>to </a:t>
            </a:r>
            <a:r>
              <a:rPr spc="-100" dirty="0"/>
              <a:t>pandemic </a:t>
            </a:r>
            <a:r>
              <a:rPr spc="-155" dirty="0"/>
              <a:t>there </a:t>
            </a:r>
            <a:r>
              <a:rPr spc="-210" dirty="0"/>
              <a:t>are </a:t>
            </a:r>
            <a:r>
              <a:rPr spc="-220" dirty="0"/>
              <a:t>a </a:t>
            </a:r>
            <a:r>
              <a:rPr spc="-120" dirty="0"/>
              <a:t>lot </a:t>
            </a:r>
            <a:r>
              <a:rPr spc="-110" dirty="0"/>
              <a:t>of </a:t>
            </a:r>
            <a:r>
              <a:rPr spc="-70" dirty="0"/>
              <a:t>coders </a:t>
            </a:r>
            <a:r>
              <a:rPr spc="-125" dirty="0"/>
              <a:t>sitting </a:t>
            </a:r>
            <a:r>
              <a:rPr spc="-100" dirty="0"/>
              <a:t>out </a:t>
            </a:r>
            <a:r>
              <a:rPr spc="-155" dirty="0"/>
              <a:t>there </a:t>
            </a:r>
            <a:r>
              <a:rPr spc="-125" dirty="0"/>
              <a:t>with </a:t>
            </a:r>
            <a:r>
              <a:rPr spc="-185" dirty="0"/>
              <a:t>an amazing  </a:t>
            </a:r>
            <a:r>
              <a:rPr spc="-135" dirty="0"/>
              <a:t>repository </a:t>
            </a:r>
            <a:r>
              <a:rPr spc="-120" dirty="0"/>
              <a:t>and </a:t>
            </a:r>
            <a:r>
              <a:rPr spc="-160" dirty="0"/>
              <a:t>still </a:t>
            </a:r>
            <a:r>
              <a:rPr spc="-135" dirty="0"/>
              <a:t>unseen </a:t>
            </a:r>
            <a:r>
              <a:rPr spc="-155" dirty="0"/>
              <a:t>our, </a:t>
            </a:r>
            <a:r>
              <a:rPr spc="-130" dirty="0"/>
              <a:t>tribe </a:t>
            </a:r>
            <a:r>
              <a:rPr spc="-100" dirty="0"/>
              <a:t>would </a:t>
            </a:r>
            <a:r>
              <a:rPr spc="-195" dirty="0"/>
              <a:t>like </a:t>
            </a:r>
            <a:r>
              <a:rPr spc="-105" dirty="0"/>
              <a:t>to </a:t>
            </a:r>
            <a:r>
              <a:rPr spc="-165" dirty="0"/>
              <a:t>give </a:t>
            </a:r>
            <a:r>
              <a:rPr spc="-125" dirty="0"/>
              <a:t>them </a:t>
            </a:r>
            <a:r>
              <a:rPr spc="-105" dirty="0"/>
              <a:t>spotlight </a:t>
            </a:r>
            <a:r>
              <a:rPr spc="-120" dirty="0"/>
              <a:t>and  </a:t>
            </a:r>
            <a:r>
              <a:rPr spc="-114" dirty="0"/>
              <a:t>recognition.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5925" y="4536198"/>
            <a:ext cx="6879590" cy="13703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800" spc="-114" dirty="0"/>
              <a:t>GIT</a:t>
            </a:r>
            <a:r>
              <a:rPr sz="8800" spc="-430" dirty="0"/>
              <a:t> </a:t>
            </a:r>
            <a:r>
              <a:rPr sz="8800" spc="-135" dirty="0"/>
              <a:t>Extractor</a:t>
            </a:r>
            <a:endParaRPr sz="8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784029"/>
            <a:ext cx="711962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spc="-50" dirty="0"/>
              <a:t>OUR</a:t>
            </a:r>
            <a:r>
              <a:rPr sz="7000" spc="-335" dirty="0"/>
              <a:t> </a:t>
            </a:r>
            <a:r>
              <a:rPr sz="7000" spc="-175" dirty="0"/>
              <a:t>APPROACH</a:t>
            </a:r>
            <a:endParaRPr sz="7000"/>
          </a:p>
        </p:txBody>
      </p:sp>
      <p:sp>
        <p:nvSpPr>
          <p:cNvPr id="3" name="object 3"/>
          <p:cNvSpPr/>
          <p:nvPr/>
        </p:nvSpPr>
        <p:spPr>
          <a:xfrm>
            <a:off x="1036633" y="2559995"/>
            <a:ext cx="237244" cy="237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6633" y="4108419"/>
            <a:ext cx="237244" cy="237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6633" y="5656833"/>
            <a:ext cx="237244" cy="237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6633" y="7205257"/>
            <a:ext cx="237244" cy="2372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6633" y="8215059"/>
            <a:ext cx="237244" cy="237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6520" y="2352798"/>
            <a:ext cx="17524095" cy="682244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marR="511175">
              <a:lnSpc>
                <a:spcPts val="4240"/>
              </a:lnSpc>
              <a:spcBef>
                <a:spcPts val="665"/>
              </a:spcBef>
            </a:pPr>
            <a:r>
              <a:rPr sz="3950" spc="-170" dirty="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sz="3950" spc="-130" dirty="0">
                <a:solidFill>
                  <a:srgbClr val="FFFFFF"/>
                </a:solidFill>
                <a:latin typeface="Arial"/>
                <a:cs typeface="Arial"/>
              </a:rPr>
              <a:t>tribe </a:t>
            </a:r>
            <a:r>
              <a:rPr sz="3950" spc="-14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950" spc="-135" dirty="0">
                <a:solidFill>
                  <a:srgbClr val="FFFFFF"/>
                </a:solidFill>
                <a:latin typeface="Arial"/>
                <a:cs typeface="Arial"/>
              </a:rPr>
              <a:t>creating </a:t>
            </a:r>
            <a:r>
              <a:rPr sz="3950" spc="-18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3950" spc="-340" dirty="0">
                <a:solidFill>
                  <a:srgbClr val="FFFFFF"/>
                </a:solidFill>
                <a:latin typeface="Arial"/>
                <a:cs typeface="Arial"/>
              </a:rPr>
              <a:t>API </a:t>
            </a:r>
            <a:r>
              <a:rPr sz="3950" spc="-190" dirty="0">
                <a:solidFill>
                  <a:srgbClr val="FFFFFF"/>
                </a:solidFill>
                <a:latin typeface="Arial"/>
                <a:cs typeface="Arial"/>
              </a:rPr>
              <a:t>frame </a:t>
            </a:r>
            <a:r>
              <a:rPr sz="3950" spc="-12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3950" spc="-130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3950" spc="-135" dirty="0">
                <a:solidFill>
                  <a:srgbClr val="FFFFFF"/>
                </a:solidFill>
                <a:latin typeface="Arial"/>
                <a:cs typeface="Arial"/>
              </a:rPr>
              <a:t>ReactJS </a:t>
            </a:r>
            <a:r>
              <a:rPr sz="3950" spc="-120" dirty="0">
                <a:solidFill>
                  <a:srgbClr val="FFFFFF"/>
                </a:solidFill>
                <a:latin typeface="Arial"/>
                <a:cs typeface="Arial"/>
              </a:rPr>
              <a:t>and use </a:t>
            </a:r>
            <a:r>
              <a:rPr sz="3950" spc="-145" dirty="0">
                <a:solidFill>
                  <a:srgbClr val="FFFFFF"/>
                </a:solidFill>
                <a:latin typeface="Arial"/>
                <a:cs typeface="Arial"/>
              </a:rPr>
              <a:t>Git </a:t>
            </a:r>
            <a:r>
              <a:rPr sz="3950" spc="-340" dirty="0">
                <a:solidFill>
                  <a:srgbClr val="FFFFFF"/>
                </a:solidFill>
                <a:latin typeface="Arial"/>
                <a:cs typeface="Arial"/>
              </a:rPr>
              <a:t>API </a:t>
            </a:r>
            <a:r>
              <a:rPr sz="3950" spc="-14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950" spc="-110" dirty="0">
                <a:solidFill>
                  <a:srgbClr val="FFFFFF"/>
                </a:solidFill>
                <a:latin typeface="Arial"/>
                <a:cs typeface="Arial"/>
              </a:rPr>
              <a:t>fetching  </a:t>
            </a:r>
            <a:r>
              <a:rPr sz="3950" spc="-13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950" spc="-16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3950" spc="-12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r>
              <a:rPr sz="3950" spc="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30" dirty="0">
                <a:solidFill>
                  <a:srgbClr val="FFFFFF"/>
                </a:solidFill>
                <a:latin typeface="Arial"/>
                <a:cs typeface="Arial"/>
              </a:rPr>
              <a:t>servers.</a:t>
            </a:r>
            <a:endParaRPr sz="3950">
              <a:latin typeface="Arial"/>
              <a:cs typeface="Arial"/>
            </a:endParaRPr>
          </a:p>
          <a:p>
            <a:pPr marL="12700" marR="93345">
              <a:lnSpc>
                <a:spcPts val="4240"/>
              </a:lnSpc>
              <a:spcBef>
                <a:spcPts val="3710"/>
              </a:spcBef>
            </a:pPr>
            <a:r>
              <a:rPr sz="3950" spc="-200" dirty="0">
                <a:solidFill>
                  <a:srgbClr val="FFFFFF"/>
                </a:solidFill>
                <a:latin typeface="Arial"/>
                <a:cs typeface="Arial"/>
              </a:rPr>
              <a:t>Then </a:t>
            </a:r>
            <a:r>
              <a:rPr sz="3950" spc="-10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950" spc="-170" dirty="0">
                <a:solidFill>
                  <a:srgbClr val="FFFFFF"/>
                </a:solidFill>
                <a:latin typeface="Arial"/>
                <a:cs typeface="Arial"/>
              </a:rPr>
              <a:t>Identify </a:t>
            </a:r>
            <a:r>
              <a:rPr sz="3950" spc="-145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3950" spc="-120" dirty="0">
                <a:solidFill>
                  <a:srgbClr val="FFFFFF"/>
                </a:solidFill>
                <a:latin typeface="Arial"/>
                <a:cs typeface="Arial"/>
              </a:rPr>
              <a:t>request and </a:t>
            </a:r>
            <a:r>
              <a:rPr sz="3950" spc="-145" dirty="0">
                <a:solidFill>
                  <a:srgbClr val="FFFFFF"/>
                </a:solidFill>
                <a:latin typeface="Arial"/>
                <a:cs typeface="Arial"/>
              </a:rPr>
              <a:t>list Repositories </a:t>
            </a:r>
            <a:r>
              <a:rPr sz="3950" spc="-12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950" spc="-145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3950" spc="-15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3950" spc="-10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3950" spc="-18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3950" spc="-70" dirty="0">
                <a:solidFill>
                  <a:srgbClr val="FFFFFF"/>
                </a:solidFill>
                <a:latin typeface="Arial"/>
                <a:cs typeface="Arial"/>
              </a:rPr>
              <a:t>be  </a:t>
            </a:r>
            <a:r>
              <a:rPr sz="3950" spc="-135" dirty="0">
                <a:solidFill>
                  <a:srgbClr val="FFFFFF"/>
                </a:solidFill>
                <a:latin typeface="Arial"/>
                <a:cs typeface="Arial"/>
              </a:rPr>
              <a:t>unique </a:t>
            </a:r>
            <a:r>
              <a:rPr sz="3950" spc="-18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950" spc="-11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3950" spc="-90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3950" spc="-9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3950" spc="-7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950" spc="-125" dirty="0">
                <a:solidFill>
                  <a:srgbClr val="FFFFFF"/>
                </a:solidFill>
                <a:latin typeface="Arial"/>
                <a:cs typeface="Arial"/>
              </a:rPr>
              <a:t>achieved </a:t>
            </a:r>
            <a:r>
              <a:rPr sz="3950" spc="-11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3950" spc="-130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3950" spc="-175" dirty="0">
                <a:solidFill>
                  <a:srgbClr val="FFFFFF"/>
                </a:solidFill>
                <a:latin typeface="Arial"/>
                <a:cs typeface="Arial"/>
              </a:rPr>
              <a:t>Axios</a:t>
            </a:r>
            <a:r>
              <a:rPr sz="395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90" dirty="0">
                <a:solidFill>
                  <a:srgbClr val="FFFFFF"/>
                </a:solidFill>
                <a:latin typeface="Arial"/>
                <a:cs typeface="Arial"/>
              </a:rPr>
              <a:t>library.</a:t>
            </a:r>
            <a:endParaRPr sz="3950">
              <a:latin typeface="Arial"/>
              <a:cs typeface="Arial"/>
            </a:endParaRPr>
          </a:p>
          <a:p>
            <a:pPr marL="12700" marR="5080">
              <a:lnSpc>
                <a:spcPts val="4240"/>
              </a:lnSpc>
              <a:spcBef>
                <a:spcPts val="3715"/>
              </a:spcBef>
            </a:pPr>
            <a:r>
              <a:rPr sz="3950" spc="-229" dirty="0">
                <a:solidFill>
                  <a:srgbClr val="FFFFFF"/>
                </a:solidFill>
                <a:latin typeface="Arial"/>
                <a:cs typeface="Arial"/>
              </a:rPr>
              <a:t>Finally </a:t>
            </a:r>
            <a:r>
              <a:rPr sz="3950" spc="-10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950" spc="-90" dirty="0">
                <a:solidFill>
                  <a:srgbClr val="FFFFFF"/>
                </a:solidFill>
                <a:latin typeface="Arial"/>
                <a:cs typeface="Arial"/>
              </a:rPr>
              <a:t>show </a:t>
            </a:r>
            <a:r>
              <a:rPr sz="395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950" spc="-155" dirty="0">
                <a:solidFill>
                  <a:srgbClr val="FFFFFF"/>
                </a:solidFill>
                <a:latin typeface="Arial"/>
                <a:cs typeface="Arial"/>
              </a:rPr>
              <a:t>result </a:t>
            </a:r>
            <a:r>
              <a:rPr sz="3950" spc="-1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95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950" spc="-130" dirty="0">
                <a:solidFill>
                  <a:srgbClr val="FFFFFF"/>
                </a:solidFill>
                <a:latin typeface="Arial"/>
                <a:cs typeface="Arial"/>
              </a:rPr>
              <a:t>search using </a:t>
            </a:r>
            <a:r>
              <a:rPr sz="3950" spc="-175" dirty="0">
                <a:solidFill>
                  <a:srgbClr val="FFFFFF"/>
                </a:solidFill>
                <a:latin typeface="Arial"/>
                <a:cs typeface="Arial"/>
              </a:rPr>
              <a:t>Axios </a:t>
            </a:r>
            <a:r>
              <a:rPr sz="3950" spc="-190" dirty="0">
                <a:solidFill>
                  <a:srgbClr val="FFFFFF"/>
                </a:solidFill>
                <a:latin typeface="Arial"/>
                <a:cs typeface="Arial"/>
              </a:rPr>
              <a:t>library </a:t>
            </a:r>
            <a:r>
              <a:rPr sz="3950" spc="-145" dirty="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sz="3950" spc="-130" dirty="0">
                <a:solidFill>
                  <a:srgbClr val="FFFFFF"/>
                </a:solidFill>
                <a:latin typeface="Arial"/>
                <a:cs typeface="Arial"/>
              </a:rPr>
              <a:t>tribe </a:t>
            </a:r>
            <a:r>
              <a:rPr sz="3950" spc="-18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3950" spc="-7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950" spc="-130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3950" spc="-90" dirty="0">
                <a:solidFill>
                  <a:srgbClr val="FFFFFF"/>
                </a:solidFill>
                <a:latin typeface="Arial"/>
                <a:cs typeface="Arial"/>
              </a:rPr>
              <a:t>Json  </a:t>
            </a:r>
            <a:r>
              <a:rPr sz="3950" spc="-150" dirty="0">
                <a:solidFill>
                  <a:srgbClr val="FFFFFF"/>
                </a:solidFill>
                <a:latin typeface="Arial"/>
                <a:cs typeface="Arial"/>
              </a:rPr>
              <a:t>(JavaScript </a:t>
            </a:r>
            <a:r>
              <a:rPr sz="3950" spc="-85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395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40" dirty="0">
                <a:solidFill>
                  <a:srgbClr val="FFFFFF"/>
                </a:solidFill>
                <a:latin typeface="Arial"/>
                <a:cs typeface="Arial"/>
              </a:rPr>
              <a:t>Notation).</a:t>
            </a:r>
            <a:endParaRPr sz="3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5"/>
              </a:spcBef>
            </a:pPr>
            <a:r>
              <a:rPr sz="3950" spc="-26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90" dirty="0">
                <a:solidFill>
                  <a:srgbClr val="FFFFFF"/>
                </a:solidFill>
                <a:latin typeface="Arial"/>
                <a:cs typeface="Arial"/>
              </a:rPr>
              <a:t>backend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30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80" dirty="0">
                <a:solidFill>
                  <a:srgbClr val="FFFFFF"/>
                </a:solidFill>
                <a:latin typeface="Arial"/>
                <a:cs typeface="Arial"/>
              </a:rPr>
              <a:t>Firebase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4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90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35" dirty="0">
                <a:solidFill>
                  <a:srgbClr val="FFFFFF"/>
                </a:solidFill>
                <a:latin typeface="Arial"/>
                <a:cs typeface="Arial"/>
              </a:rPr>
              <a:t>suitable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35" dirty="0">
                <a:solidFill>
                  <a:srgbClr val="FFFFFF"/>
                </a:solidFill>
                <a:latin typeface="Arial"/>
                <a:cs typeface="Arial"/>
              </a:rPr>
              <a:t>platform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0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50" dirty="0">
                <a:solidFill>
                  <a:srgbClr val="FFFFFF"/>
                </a:solidFill>
                <a:latin typeface="Arial"/>
                <a:cs typeface="Arial"/>
              </a:rPr>
              <a:t>go.</a:t>
            </a:r>
            <a:endParaRPr sz="3950">
              <a:latin typeface="Arial"/>
              <a:cs typeface="Arial"/>
            </a:endParaRPr>
          </a:p>
          <a:p>
            <a:pPr marL="12700" marR="250825">
              <a:lnSpc>
                <a:spcPts val="4240"/>
              </a:lnSpc>
              <a:spcBef>
                <a:spcPts val="3765"/>
              </a:spcBef>
            </a:pPr>
            <a:r>
              <a:rPr sz="3950" spc="-26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950" spc="-114" dirty="0">
                <a:solidFill>
                  <a:srgbClr val="FFFFFF"/>
                </a:solidFill>
                <a:latin typeface="Arial"/>
                <a:cs typeface="Arial"/>
              </a:rPr>
              <a:t>deployment </a:t>
            </a:r>
            <a:r>
              <a:rPr sz="3950" spc="-90" dirty="0">
                <a:solidFill>
                  <a:srgbClr val="FFFFFF"/>
                </a:solidFill>
                <a:latin typeface="Arial"/>
                <a:cs typeface="Arial"/>
              </a:rPr>
              <a:t>purposes </a:t>
            </a:r>
            <a:r>
              <a:rPr sz="3950" spc="-170" dirty="0">
                <a:solidFill>
                  <a:srgbClr val="FFFFFF"/>
                </a:solidFill>
                <a:latin typeface="Arial"/>
                <a:cs typeface="Arial"/>
              </a:rPr>
              <a:t>Netlify </a:t>
            </a:r>
            <a:r>
              <a:rPr sz="3950" spc="-18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3950" spc="-7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950" spc="-9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3950" spc="-145" dirty="0">
                <a:solidFill>
                  <a:srgbClr val="FFFFFF"/>
                </a:solidFill>
                <a:latin typeface="Arial"/>
                <a:cs typeface="Arial"/>
              </a:rPr>
              <a:t>as it </a:t>
            </a:r>
            <a:r>
              <a:rPr sz="3950" spc="-130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3950" spc="-135" dirty="0">
                <a:solidFill>
                  <a:srgbClr val="FFFFFF"/>
                </a:solidFill>
                <a:latin typeface="Arial"/>
                <a:cs typeface="Arial"/>
              </a:rPr>
              <a:t>optimized </a:t>
            </a:r>
            <a:r>
              <a:rPr sz="3950" spc="-12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950" spc="-130" dirty="0">
                <a:solidFill>
                  <a:srgbClr val="FFFFFF"/>
                </a:solidFill>
                <a:latin typeface="Arial"/>
                <a:cs typeface="Arial"/>
              </a:rPr>
              <a:t>fast </a:t>
            </a:r>
            <a:r>
              <a:rPr sz="3950" spc="-70" dirty="0">
                <a:solidFill>
                  <a:srgbClr val="FFFFFF"/>
                </a:solidFill>
                <a:latin typeface="Arial"/>
                <a:cs typeface="Arial"/>
              </a:rPr>
              <a:t>cloud  </a:t>
            </a:r>
            <a:r>
              <a:rPr sz="3950" spc="-90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05" dirty="0">
                <a:solidFill>
                  <a:srgbClr val="FFFFFF"/>
                </a:solidFill>
                <a:latin typeface="Arial"/>
                <a:cs typeface="Arial"/>
              </a:rPr>
              <a:t>services.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784029"/>
            <a:ext cx="712787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spc="-250" dirty="0"/>
              <a:t>T.D.E.S</a:t>
            </a:r>
            <a:r>
              <a:rPr sz="7000" spc="-360" dirty="0"/>
              <a:t> </a:t>
            </a:r>
            <a:r>
              <a:rPr sz="7000" spc="-155" dirty="0"/>
              <a:t>Approach</a:t>
            </a:r>
            <a:endParaRPr sz="7000"/>
          </a:p>
        </p:txBody>
      </p:sp>
      <p:sp>
        <p:nvSpPr>
          <p:cNvPr id="3" name="object 3"/>
          <p:cNvSpPr/>
          <p:nvPr/>
        </p:nvSpPr>
        <p:spPr>
          <a:xfrm>
            <a:off x="1036633" y="2559995"/>
            <a:ext cx="237244" cy="237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6633" y="4114660"/>
            <a:ext cx="239662" cy="239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6633" y="5672508"/>
            <a:ext cx="239662" cy="239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6633" y="7231560"/>
            <a:ext cx="237244" cy="2372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6633" y="8789397"/>
            <a:ext cx="237244" cy="237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421005" marR="1031875">
              <a:lnSpc>
                <a:spcPts val="4240"/>
              </a:lnSpc>
              <a:spcBef>
                <a:spcPts val="665"/>
              </a:spcBef>
            </a:pPr>
            <a:r>
              <a:rPr spc="-200" dirty="0"/>
              <a:t>This </a:t>
            </a:r>
            <a:r>
              <a:rPr spc="-100" dirty="0"/>
              <a:t>project </a:t>
            </a:r>
            <a:r>
              <a:rPr spc="-165" dirty="0"/>
              <a:t>aims </a:t>
            </a:r>
            <a:r>
              <a:rPr spc="-145" dirty="0"/>
              <a:t>for </a:t>
            </a:r>
            <a:r>
              <a:rPr spc="-135" dirty="0"/>
              <a:t>creating </a:t>
            </a:r>
            <a:r>
              <a:rPr spc="-185" dirty="0"/>
              <a:t>an </a:t>
            </a:r>
            <a:r>
              <a:rPr spc="-340" dirty="0"/>
              <a:t>API </a:t>
            </a:r>
            <a:r>
              <a:rPr spc="-105" dirty="0"/>
              <a:t>to </a:t>
            </a:r>
            <a:r>
              <a:rPr spc="-85" dirty="0"/>
              <a:t>fetch </a:t>
            </a:r>
            <a:r>
              <a:rPr spc="-135" dirty="0"/>
              <a:t>details </a:t>
            </a:r>
            <a:r>
              <a:rPr spc="-110" dirty="0"/>
              <a:t>of </a:t>
            </a:r>
            <a:r>
              <a:rPr spc="-120" dirty="0"/>
              <a:t>Github </a:t>
            </a:r>
            <a:r>
              <a:rPr spc="-125" dirty="0"/>
              <a:t>directory </a:t>
            </a:r>
            <a:r>
              <a:rPr spc="-120" dirty="0"/>
              <a:t>and </a:t>
            </a:r>
            <a:r>
              <a:rPr spc="-105" dirty="0"/>
              <a:t>we  </a:t>
            </a:r>
            <a:r>
              <a:rPr spc="-75" dirty="0"/>
              <a:t>focus </a:t>
            </a:r>
            <a:r>
              <a:rPr spc="-110" dirty="0"/>
              <a:t>on </a:t>
            </a:r>
            <a:r>
              <a:rPr spc="-145" dirty="0"/>
              <a:t>four </a:t>
            </a:r>
            <a:r>
              <a:rPr spc="-175" dirty="0"/>
              <a:t>major</a:t>
            </a:r>
            <a:r>
              <a:rPr spc="325" dirty="0"/>
              <a:t> </a:t>
            </a:r>
            <a:r>
              <a:rPr spc="-140" dirty="0"/>
              <a:t>areas-</a:t>
            </a:r>
          </a:p>
          <a:p>
            <a:pPr marL="421005" marR="438150">
              <a:lnSpc>
                <a:spcPts val="4250"/>
              </a:lnSpc>
              <a:spcBef>
                <a:spcPts val="3770"/>
              </a:spcBef>
            </a:pPr>
            <a:r>
              <a:rPr b="1" spc="-30" dirty="0">
                <a:latin typeface="Arial"/>
                <a:cs typeface="Arial"/>
              </a:rPr>
              <a:t>Technology- </a:t>
            </a:r>
            <a:r>
              <a:rPr spc="-140" dirty="0"/>
              <a:t>Use </a:t>
            </a:r>
            <a:r>
              <a:rPr spc="-110" dirty="0"/>
              <a:t>of </a:t>
            </a:r>
            <a:r>
              <a:rPr spc="-120" dirty="0"/>
              <a:t>the </a:t>
            </a:r>
            <a:r>
              <a:rPr spc="-90" dirty="0"/>
              <a:t>most </a:t>
            </a:r>
            <a:r>
              <a:rPr spc="-125" dirty="0"/>
              <a:t>advance </a:t>
            </a:r>
            <a:r>
              <a:rPr spc="-120" dirty="0"/>
              <a:t>and </a:t>
            </a:r>
            <a:r>
              <a:rPr spc="-135" dirty="0"/>
              <a:t>optimal </a:t>
            </a:r>
            <a:r>
              <a:rPr spc="-100" dirty="0"/>
              <a:t>sources </a:t>
            </a:r>
            <a:r>
              <a:rPr spc="-110" dirty="0"/>
              <a:t>of </a:t>
            </a:r>
            <a:r>
              <a:rPr spc="-114" dirty="0"/>
              <a:t>technology </a:t>
            </a:r>
            <a:r>
              <a:rPr spc="-105" dirty="0"/>
              <a:t>to </a:t>
            </a:r>
            <a:r>
              <a:rPr spc="-70" dirty="0"/>
              <a:t>be  </a:t>
            </a:r>
            <a:r>
              <a:rPr spc="-90" dirty="0"/>
              <a:t>used </a:t>
            </a:r>
            <a:r>
              <a:rPr spc="-145" dirty="0"/>
              <a:t>for </a:t>
            </a:r>
            <a:r>
              <a:rPr spc="-220" dirty="0"/>
              <a:t>a </a:t>
            </a:r>
            <a:r>
              <a:rPr spc="-100" dirty="0"/>
              <a:t>secure, </a:t>
            </a:r>
            <a:r>
              <a:rPr spc="-165" dirty="0"/>
              <a:t>friendly </a:t>
            </a:r>
            <a:r>
              <a:rPr spc="-120" dirty="0"/>
              <a:t>and </a:t>
            </a:r>
            <a:r>
              <a:rPr spc="-135" dirty="0"/>
              <a:t>optimized</a:t>
            </a:r>
            <a:r>
              <a:rPr spc="-125" dirty="0"/>
              <a:t> </a:t>
            </a:r>
            <a:r>
              <a:rPr spc="-120" dirty="0"/>
              <a:t>interface.</a:t>
            </a:r>
          </a:p>
          <a:p>
            <a:pPr marL="421005" marR="1038860">
              <a:lnSpc>
                <a:spcPts val="4250"/>
              </a:lnSpc>
              <a:spcBef>
                <a:spcPts val="3765"/>
              </a:spcBef>
            </a:pPr>
            <a:r>
              <a:rPr b="1" spc="35" dirty="0">
                <a:latin typeface="Arial"/>
                <a:cs typeface="Arial"/>
              </a:rPr>
              <a:t>Deployment- </a:t>
            </a:r>
            <a:r>
              <a:rPr spc="-140" dirty="0"/>
              <a:t>Use </a:t>
            </a:r>
            <a:r>
              <a:rPr spc="-110" dirty="0"/>
              <a:t>of </a:t>
            </a:r>
            <a:r>
              <a:rPr spc="-170" dirty="0"/>
              <a:t>Netlify </a:t>
            </a:r>
            <a:r>
              <a:rPr spc="-120" dirty="0"/>
              <a:t>and </a:t>
            </a:r>
            <a:r>
              <a:rPr spc="-110" dirty="0"/>
              <a:t>github </a:t>
            </a:r>
            <a:r>
              <a:rPr spc="-105" dirty="0"/>
              <a:t>pages </a:t>
            </a:r>
            <a:r>
              <a:rPr spc="-180" dirty="0"/>
              <a:t>will </a:t>
            </a:r>
            <a:r>
              <a:rPr spc="-165" dirty="0"/>
              <a:t>give </a:t>
            </a:r>
            <a:r>
              <a:rPr spc="-220" dirty="0"/>
              <a:t>a </a:t>
            </a:r>
            <a:r>
              <a:rPr spc="-130" dirty="0"/>
              <a:t>broader </a:t>
            </a:r>
            <a:r>
              <a:rPr spc="-90" dirty="0"/>
              <a:t>spectrum </a:t>
            </a:r>
            <a:r>
              <a:rPr spc="-110" dirty="0"/>
              <a:t>of  </a:t>
            </a:r>
            <a:r>
              <a:rPr spc="-105" dirty="0"/>
              <a:t>opportunities to </a:t>
            </a:r>
            <a:r>
              <a:rPr spc="-120" dirty="0"/>
              <a:t>use </a:t>
            </a:r>
            <a:r>
              <a:rPr spc="-125" dirty="0"/>
              <a:t>this </a:t>
            </a:r>
            <a:r>
              <a:rPr spc="-340" dirty="0"/>
              <a:t>API </a:t>
            </a:r>
            <a:r>
              <a:rPr spc="-160" dirty="0"/>
              <a:t>from </a:t>
            </a:r>
            <a:r>
              <a:rPr spc="-170" dirty="0"/>
              <a:t>anywhere </a:t>
            </a:r>
            <a:r>
              <a:rPr spc="-110" dirty="0"/>
              <a:t>by</a:t>
            </a:r>
            <a:r>
              <a:rPr spc="370" dirty="0"/>
              <a:t> </a:t>
            </a:r>
            <a:r>
              <a:rPr spc="-135" dirty="0"/>
              <a:t>anyone.</a:t>
            </a:r>
          </a:p>
          <a:p>
            <a:pPr marL="421005" marR="5080">
              <a:lnSpc>
                <a:spcPts val="4250"/>
              </a:lnSpc>
              <a:spcBef>
                <a:spcPts val="3769"/>
              </a:spcBef>
            </a:pPr>
            <a:r>
              <a:rPr b="1" spc="100" dirty="0">
                <a:latin typeface="Arial"/>
                <a:cs typeface="Arial"/>
              </a:rPr>
              <a:t>Eﬃciency- </a:t>
            </a:r>
            <a:r>
              <a:rPr spc="-150" dirty="0"/>
              <a:t>Making </a:t>
            </a:r>
            <a:r>
              <a:rPr spc="-185" dirty="0"/>
              <a:t>an </a:t>
            </a:r>
            <a:r>
              <a:rPr spc="-135" dirty="0"/>
              <a:t>interface </a:t>
            </a:r>
            <a:r>
              <a:rPr spc="-100" dirty="0"/>
              <a:t>which </a:t>
            </a:r>
            <a:r>
              <a:rPr spc="-145" dirty="0"/>
              <a:t>is </a:t>
            </a:r>
            <a:r>
              <a:rPr spc="-170" dirty="0"/>
              <a:t>organized </a:t>
            </a:r>
            <a:r>
              <a:rPr spc="-120" dirty="0"/>
              <a:t>and </a:t>
            </a:r>
            <a:r>
              <a:rPr spc="-105" dirty="0"/>
              <a:t>developed </a:t>
            </a:r>
            <a:r>
              <a:rPr spc="-190" dirty="0"/>
              <a:t>conscientiously  </a:t>
            </a:r>
            <a:r>
              <a:rPr spc="-145" dirty="0"/>
              <a:t>as</a:t>
            </a:r>
            <a:r>
              <a:rPr spc="5" dirty="0"/>
              <a:t> </a:t>
            </a:r>
            <a:r>
              <a:rPr spc="-120" dirty="0"/>
              <a:t>per</a:t>
            </a:r>
            <a:r>
              <a:rPr spc="5" dirty="0"/>
              <a:t> </a:t>
            </a:r>
            <a:r>
              <a:rPr spc="-114" dirty="0"/>
              <a:t>clients</a:t>
            </a:r>
            <a:r>
              <a:rPr spc="5" dirty="0"/>
              <a:t> </a:t>
            </a:r>
            <a:r>
              <a:rPr spc="-155" dirty="0"/>
              <a:t>requirement</a:t>
            </a:r>
            <a:r>
              <a:rPr spc="5" dirty="0"/>
              <a:t> </a:t>
            </a:r>
            <a:r>
              <a:rPr spc="-125" dirty="0"/>
              <a:t>with</a:t>
            </a:r>
            <a:r>
              <a:rPr spc="5" dirty="0"/>
              <a:t> </a:t>
            </a:r>
            <a:r>
              <a:rPr spc="-90" dirty="0"/>
              <a:t>touches</a:t>
            </a:r>
            <a:r>
              <a:rPr spc="10" dirty="0"/>
              <a:t> </a:t>
            </a:r>
            <a:r>
              <a:rPr spc="-110" dirty="0"/>
              <a:t>of</a:t>
            </a:r>
            <a:r>
              <a:rPr spc="5" dirty="0"/>
              <a:t> </a:t>
            </a:r>
            <a:r>
              <a:rPr spc="-140" dirty="0"/>
              <a:t>optimizations</a:t>
            </a:r>
            <a:r>
              <a:rPr spc="5" dirty="0"/>
              <a:t> </a:t>
            </a:r>
            <a:r>
              <a:rPr spc="-145" dirty="0"/>
              <a:t>for</a:t>
            </a:r>
            <a:r>
              <a:rPr spc="5" dirty="0"/>
              <a:t> </a:t>
            </a:r>
            <a:r>
              <a:rPr spc="-135" dirty="0"/>
              <a:t>optimal</a:t>
            </a:r>
            <a:r>
              <a:rPr spc="5" dirty="0"/>
              <a:t> </a:t>
            </a:r>
            <a:r>
              <a:rPr spc="-125" dirty="0"/>
              <a:t>experience.</a:t>
            </a:r>
          </a:p>
          <a:p>
            <a:pPr marL="421005" marR="759460">
              <a:lnSpc>
                <a:spcPts val="4250"/>
              </a:lnSpc>
              <a:spcBef>
                <a:spcPts val="3765"/>
              </a:spcBef>
            </a:pPr>
            <a:r>
              <a:rPr b="1" spc="60" dirty="0">
                <a:latin typeface="Arial"/>
                <a:cs typeface="Arial"/>
              </a:rPr>
              <a:t>Speed- </a:t>
            </a:r>
            <a:r>
              <a:rPr spc="-175" dirty="0"/>
              <a:t>Providing </a:t>
            </a:r>
            <a:r>
              <a:rPr spc="-120" dirty="0"/>
              <a:t>the </a:t>
            </a:r>
            <a:r>
              <a:rPr spc="-135" dirty="0"/>
              <a:t>interface </a:t>
            </a:r>
            <a:r>
              <a:rPr spc="-125" dirty="0"/>
              <a:t>with </a:t>
            </a:r>
            <a:r>
              <a:rPr spc="-165" dirty="0"/>
              <a:t>minimum </a:t>
            </a:r>
            <a:r>
              <a:rPr spc="-145" dirty="0"/>
              <a:t>wait time </a:t>
            </a:r>
            <a:r>
              <a:rPr spc="-120" dirty="0"/>
              <a:t>and </a:t>
            </a:r>
            <a:r>
              <a:rPr spc="-175" dirty="0"/>
              <a:t>maximum </a:t>
            </a:r>
            <a:r>
              <a:rPr spc="-290" dirty="0"/>
              <a:t>eﬃciency  </a:t>
            </a:r>
            <a:r>
              <a:rPr spc="-155" dirty="0"/>
              <a:t>making </a:t>
            </a:r>
            <a:r>
              <a:rPr spc="-120" dirty="0"/>
              <a:t>the </a:t>
            </a:r>
            <a:r>
              <a:rPr spc="-130" dirty="0"/>
              <a:t>system </a:t>
            </a:r>
            <a:r>
              <a:rPr spc="-100" dirty="0"/>
              <a:t>smooth,fast </a:t>
            </a:r>
            <a:r>
              <a:rPr spc="-120" dirty="0"/>
              <a:t>and </a:t>
            </a:r>
            <a:r>
              <a:rPr spc="-180" dirty="0"/>
              <a:t>reliable</a:t>
            </a:r>
            <a:r>
              <a:rPr spc="620" dirty="0"/>
              <a:t> 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0502" y="511786"/>
            <a:ext cx="831088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spc="20" dirty="0"/>
              <a:t>Data </a:t>
            </a:r>
            <a:r>
              <a:rPr sz="7000" spc="-110" dirty="0"/>
              <a:t>Flow</a:t>
            </a:r>
            <a:r>
              <a:rPr sz="7000" spc="-625" dirty="0"/>
              <a:t> </a:t>
            </a:r>
            <a:r>
              <a:rPr sz="7000" spc="-114" dirty="0"/>
              <a:t>Diagrams</a:t>
            </a:r>
            <a:endParaRPr sz="7000"/>
          </a:p>
        </p:txBody>
      </p:sp>
      <p:sp>
        <p:nvSpPr>
          <p:cNvPr id="3" name="object 3"/>
          <p:cNvSpPr txBox="1"/>
          <p:nvPr/>
        </p:nvSpPr>
        <p:spPr>
          <a:xfrm>
            <a:off x="910967" y="6146409"/>
            <a:ext cx="2345690" cy="1068070"/>
          </a:xfrm>
          <a:prstGeom prst="rect">
            <a:avLst/>
          </a:prstGeom>
          <a:solidFill>
            <a:srgbClr val="434343"/>
          </a:solidFill>
        </p:spPr>
        <p:txBody>
          <a:bodyPr vert="horz" wrap="square" lIns="0" tIns="330835" rIns="0" bIns="0" rtlCol="0">
            <a:spAutoFit/>
          </a:bodyPr>
          <a:lstStyle/>
          <a:p>
            <a:pPr marL="709930">
              <a:lnSpc>
                <a:spcPct val="100000"/>
              </a:lnSpc>
              <a:spcBef>
                <a:spcPts val="2605"/>
              </a:spcBef>
            </a:pPr>
            <a:r>
              <a:rPr sz="2600" b="1" spc="10" dirty="0">
                <a:latin typeface="Arial"/>
                <a:cs typeface="Arial"/>
              </a:rPr>
              <a:t>USER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8184" y="5256387"/>
            <a:ext cx="2764790" cy="2827655"/>
          </a:xfrm>
          <a:custGeom>
            <a:avLst/>
            <a:gdLst/>
            <a:ahLst/>
            <a:cxnLst/>
            <a:rect l="l" t="t" r="r" b="b"/>
            <a:pathLst>
              <a:path w="2764790" h="2827654">
                <a:moveTo>
                  <a:pt x="1382154" y="0"/>
                </a:moveTo>
                <a:lnTo>
                  <a:pt x="1337944" y="718"/>
                </a:lnTo>
                <a:lnTo>
                  <a:pt x="1293771" y="2875"/>
                </a:lnTo>
                <a:lnTo>
                  <a:pt x="1249671" y="6469"/>
                </a:lnTo>
                <a:lnTo>
                  <a:pt x="1205679" y="11500"/>
                </a:lnTo>
                <a:lnTo>
                  <a:pt x="1161834" y="17969"/>
                </a:lnTo>
                <a:lnTo>
                  <a:pt x="1118170" y="25876"/>
                </a:lnTo>
                <a:lnTo>
                  <a:pt x="1074725" y="35221"/>
                </a:lnTo>
                <a:lnTo>
                  <a:pt x="1031534" y="46002"/>
                </a:lnTo>
                <a:lnTo>
                  <a:pt x="988635" y="58222"/>
                </a:lnTo>
                <a:lnTo>
                  <a:pt x="946063" y="71879"/>
                </a:lnTo>
                <a:lnTo>
                  <a:pt x="903855" y="86974"/>
                </a:lnTo>
                <a:lnTo>
                  <a:pt x="862047" y="103506"/>
                </a:lnTo>
                <a:lnTo>
                  <a:pt x="820676" y="121476"/>
                </a:lnTo>
                <a:lnTo>
                  <a:pt x="779778" y="140884"/>
                </a:lnTo>
                <a:lnTo>
                  <a:pt x="739389" y="161729"/>
                </a:lnTo>
                <a:lnTo>
                  <a:pt x="699546" y="184011"/>
                </a:lnTo>
                <a:lnTo>
                  <a:pt x="660286" y="207732"/>
                </a:lnTo>
                <a:lnTo>
                  <a:pt x="621644" y="232889"/>
                </a:lnTo>
                <a:lnTo>
                  <a:pt x="583657" y="259485"/>
                </a:lnTo>
                <a:lnTo>
                  <a:pt x="546362" y="287518"/>
                </a:lnTo>
                <a:lnTo>
                  <a:pt x="509794" y="316989"/>
                </a:lnTo>
                <a:lnTo>
                  <a:pt x="473991" y="347897"/>
                </a:lnTo>
                <a:lnTo>
                  <a:pt x="438988" y="380243"/>
                </a:lnTo>
                <a:lnTo>
                  <a:pt x="404822" y="414026"/>
                </a:lnTo>
                <a:lnTo>
                  <a:pt x="371790" y="448968"/>
                </a:lnTo>
                <a:lnTo>
                  <a:pt x="340163" y="484766"/>
                </a:lnTo>
                <a:lnTo>
                  <a:pt x="309942" y="521383"/>
                </a:lnTo>
                <a:lnTo>
                  <a:pt x="281126" y="558781"/>
                </a:lnTo>
                <a:lnTo>
                  <a:pt x="253717" y="596924"/>
                </a:lnTo>
                <a:lnTo>
                  <a:pt x="227712" y="635774"/>
                </a:lnTo>
                <a:lnTo>
                  <a:pt x="203114" y="675294"/>
                </a:lnTo>
                <a:lnTo>
                  <a:pt x="179921" y="715446"/>
                </a:lnTo>
                <a:lnTo>
                  <a:pt x="158133" y="756195"/>
                </a:lnTo>
                <a:lnTo>
                  <a:pt x="137752" y="797501"/>
                </a:lnTo>
                <a:lnTo>
                  <a:pt x="118776" y="839328"/>
                </a:lnTo>
                <a:lnTo>
                  <a:pt x="101205" y="881640"/>
                </a:lnTo>
                <a:lnTo>
                  <a:pt x="85040" y="924397"/>
                </a:lnTo>
                <a:lnTo>
                  <a:pt x="70281" y="967565"/>
                </a:lnTo>
                <a:lnTo>
                  <a:pt x="56928" y="1011104"/>
                </a:lnTo>
                <a:lnTo>
                  <a:pt x="44980" y="1054979"/>
                </a:lnTo>
                <a:lnTo>
                  <a:pt x="34438" y="1099151"/>
                </a:lnTo>
                <a:lnTo>
                  <a:pt x="25301" y="1143583"/>
                </a:lnTo>
                <a:lnTo>
                  <a:pt x="17570" y="1188239"/>
                </a:lnTo>
                <a:lnTo>
                  <a:pt x="11245" y="1233081"/>
                </a:lnTo>
                <a:lnTo>
                  <a:pt x="6325" y="1278072"/>
                </a:lnTo>
                <a:lnTo>
                  <a:pt x="2811" y="1323175"/>
                </a:lnTo>
                <a:lnTo>
                  <a:pt x="702" y="1368352"/>
                </a:lnTo>
                <a:lnTo>
                  <a:pt x="0" y="1413566"/>
                </a:lnTo>
                <a:lnTo>
                  <a:pt x="702" y="1458781"/>
                </a:lnTo>
                <a:lnTo>
                  <a:pt x="2811" y="1503958"/>
                </a:lnTo>
                <a:lnTo>
                  <a:pt x="6325" y="1549060"/>
                </a:lnTo>
                <a:lnTo>
                  <a:pt x="11245" y="1594051"/>
                </a:lnTo>
                <a:lnTo>
                  <a:pt x="17570" y="1638893"/>
                </a:lnTo>
                <a:lnTo>
                  <a:pt x="25301" y="1683549"/>
                </a:lnTo>
                <a:lnTo>
                  <a:pt x="34438" y="1727982"/>
                </a:lnTo>
                <a:lnTo>
                  <a:pt x="44980" y="1772154"/>
                </a:lnTo>
                <a:lnTo>
                  <a:pt x="56928" y="1816029"/>
                </a:lnTo>
                <a:lnTo>
                  <a:pt x="70281" y="1859568"/>
                </a:lnTo>
                <a:lnTo>
                  <a:pt x="85040" y="1902735"/>
                </a:lnTo>
                <a:lnTo>
                  <a:pt x="101205" y="1945493"/>
                </a:lnTo>
                <a:lnTo>
                  <a:pt x="118776" y="1987805"/>
                </a:lnTo>
                <a:lnTo>
                  <a:pt x="137752" y="2029632"/>
                </a:lnTo>
                <a:lnTo>
                  <a:pt x="158133" y="2070938"/>
                </a:lnTo>
                <a:lnTo>
                  <a:pt x="179921" y="2111686"/>
                </a:lnTo>
                <a:lnTo>
                  <a:pt x="203114" y="2151839"/>
                </a:lnTo>
                <a:lnTo>
                  <a:pt x="227712" y="2191359"/>
                </a:lnTo>
                <a:lnTo>
                  <a:pt x="253717" y="2230209"/>
                </a:lnTo>
                <a:lnTo>
                  <a:pt x="281126" y="2268351"/>
                </a:lnTo>
                <a:lnTo>
                  <a:pt x="309942" y="2305750"/>
                </a:lnTo>
                <a:lnTo>
                  <a:pt x="340163" y="2342367"/>
                </a:lnTo>
                <a:lnTo>
                  <a:pt x="371790" y="2378165"/>
                </a:lnTo>
                <a:lnTo>
                  <a:pt x="404822" y="2413107"/>
                </a:lnTo>
                <a:lnTo>
                  <a:pt x="438988" y="2446890"/>
                </a:lnTo>
                <a:lnTo>
                  <a:pt x="473991" y="2479236"/>
                </a:lnTo>
                <a:lnTo>
                  <a:pt x="509794" y="2510144"/>
                </a:lnTo>
                <a:lnTo>
                  <a:pt x="546362" y="2539615"/>
                </a:lnTo>
                <a:lnTo>
                  <a:pt x="583657" y="2567648"/>
                </a:lnTo>
                <a:lnTo>
                  <a:pt x="621644" y="2594243"/>
                </a:lnTo>
                <a:lnTo>
                  <a:pt x="660286" y="2619401"/>
                </a:lnTo>
                <a:lnTo>
                  <a:pt x="699546" y="2643121"/>
                </a:lnTo>
                <a:lnTo>
                  <a:pt x="739389" y="2665404"/>
                </a:lnTo>
                <a:lnTo>
                  <a:pt x="779778" y="2686249"/>
                </a:lnTo>
                <a:lnTo>
                  <a:pt x="820676" y="2705657"/>
                </a:lnTo>
                <a:lnTo>
                  <a:pt x="862047" y="2723627"/>
                </a:lnTo>
                <a:lnTo>
                  <a:pt x="903855" y="2740159"/>
                </a:lnTo>
                <a:lnTo>
                  <a:pt x="946063" y="2755254"/>
                </a:lnTo>
                <a:lnTo>
                  <a:pt x="988635" y="2768911"/>
                </a:lnTo>
                <a:lnTo>
                  <a:pt x="1031534" y="2781130"/>
                </a:lnTo>
                <a:lnTo>
                  <a:pt x="1074725" y="2791912"/>
                </a:lnTo>
                <a:lnTo>
                  <a:pt x="1118170" y="2801257"/>
                </a:lnTo>
                <a:lnTo>
                  <a:pt x="1161834" y="2809163"/>
                </a:lnTo>
                <a:lnTo>
                  <a:pt x="1205679" y="2815633"/>
                </a:lnTo>
                <a:lnTo>
                  <a:pt x="1249671" y="2820664"/>
                </a:lnTo>
                <a:lnTo>
                  <a:pt x="1293771" y="2824258"/>
                </a:lnTo>
                <a:lnTo>
                  <a:pt x="1337944" y="2826415"/>
                </a:lnTo>
                <a:lnTo>
                  <a:pt x="1382154" y="2827133"/>
                </a:lnTo>
                <a:lnTo>
                  <a:pt x="1426363" y="2826415"/>
                </a:lnTo>
                <a:lnTo>
                  <a:pt x="1470536" y="2824258"/>
                </a:lnTo>
                <a:lnTo>
                  <a:pt x="1514637" y="2820664"/>
                </a:lnTo>
                <a:lnTo>
                  <a:pt x="1558628" y="2815633"/>
                </a:lnTo>
                <a:lnTo>
                  <a:pt x="1602474" y="2809163"/>
                </a:lnTo>
                <a:lnTo>
                  <a:pt x="1646137" y="2801257"/>
                </a:lnTo>
                <a:lnTo>
                  <a:pt x="1689583" y="2791912"/>
                </a:lnTo>
                <a:lnTo>
                  <a:pt x="1732773" y="2781130"/>
                </a:lnTo>
                <a:lnTo>
                  <a:pt x="1775673" y="2768911"/>
                </a:lnTo>
                <a:lnTo>
                  <a:pt x="1818245" y="2755254"/>
                </a:lnTo>
                <a:lnTo>
                  <a:pt x="1860453" y="2740159"/>
                </a:lnTo>
                <a:lnTo>
                  <a:pt x="1902261" y="2723627"/>
                </a:lnTo>
                <a:lnTo>
                  <a:pt x="1943632" y="2705657"/>
                </a:lnTo>
                <a:lnTo>
                  <a:pt x="1984530" y="2686249"/>
                </a:lnTo>
                <a:lnTo>
                  <a:pt x="2024918" y="2665404"/>
                </a:lnTo>
                <a:lnTo>
                  <a:pt x="2064761" y="2643121"/>
                </a:lnTo>
                <a:lnTo>
                  <a:pt x="2104022" y="2619401"/>
                </a:lnTo>
                <a:lnTo>
                  <a:pt x="2142663" y="2594243"/>
                </a:lnTo>
                <a:lnTo>
                  <a:pt x="2180650" y="2567648"/>
                </a:lnTo>
                <a:lnTo>
                  <a:pt x="2217946" y="2539615"/>
                </a:lnTo>
                <a:lnTo>
                  <a:pt x="2254513" y="2510144"/>
                </a:lnTo>
                <a:lnTo>
                  <a:pt x="2290317" y="2479236"/>
                </a:lnTo>
                <a:lnTo>
                  <a:pt x="2325319" y="2446890"/>
                </a:lnTo>
                <a:lnTo>
                  <a:pt x="2359485" y="2413107"/>
                </a:lnTo>
                <a:lnTo>
                  <a:pt x="2392518" y="2378165"/>
                </a:lnTo>
                <a:lnTo>
                  <a:pt x="2424144" y="2342367"/>
                </a:lnTo>
                <a:lnTo>
                  <a:pt x="2454366" y="2305750"/>
                </a:lnTo>
                <a:lnTo>
                  <a:pt x="2483181" y="2268351"/>
                </a:lnTo>
                <a:lnTo>
                  <a:pt x="2510591" y="2230209"/>
                </a:lnTo>
                <a:lnTo>
                  <a:pt x="2536595" y="2191359"/>
                </a:lnTo>
                <a:lnTo>
                  <a:pt x="2561194" y="2151839"/>
                </a:lnTo>
                <a:lnTo>
                  <a:pt x="2584387" y="2111686"/>
                </a:lnTo>
                <a:lnTo>
                  <a:pt x="2606174" y="2070938"/>
                </a:lnTo>
                <a:lnTo>
                  <a:pt x="2626556" y="2029632"/>
                </a:lnTo>
                <a:lnTo>
                  <a:pt x="2645532" y="1987805"/>
                </a:lnTo>
                <a:lnTo>
                  <a:pt x="2663102" y="1945493"/>
                </a:lnTo>
                <a:lnTo>
                  <a:pt x="2679267" y="1902735"/>
                </a:lnTo>
                <a:lnTo>
                  <a:pt x="2694026" y="1859568"/>
                </a:lnTo>
                <a:lnTo>
                  <a:pt x="2707380" y="1816029"/>
                </a:lnTo>
                <a:lnTo>
                  <a:pt x="2719328" y="1772154"/>
                </a:lnTo>
                <a:lnTo>
                  <a:pt x="2729870" y="1727982"/>
                </a:lnTo>
                <a:lnTo>
                  <a:pt x="2739007" y="1683549"/>
                </a:lnTo>
                <a:lnTo>
                  <a:pt x="2746738" y="1638893"/>
                </a:lnTo>
                <a:lnTo>
                  <a:pt x="2753063" y="1594051"/>
                </a:lnTo>
                <a:lnTo>
                  <a:pt x="2757983" y="1549060"/>
                </a:lnTo>
                <a:lnTo>
                  <a:pt x="2761497" y="1503958"/>
                </a:lnTo>
                <a:lnTo>
                  <a:pt x="2763605" y="1458781"/>
                </a:lnTo>
                <a:lnTo>
                  <a:pt x="2764308" y="1413566"/>
                </a:lnTo>
                <a:lnTo>
                  <a:pt x="2763605" y="1368352"/>
                </a:lnTo>
                <a:lnTo>
                  <a:pt x="2761497" y="1323175"/>
                </a:lnTo>
                <a:lnTo>
                  <a:pt x="2757983" y="1278072"/>
                </a:lnTo>
                <a:lnTo>
                  <a:pt x="2753063" y="1233081"/>
                </a:lnTo>
                <a:lnTo>
                  <a:pt x="2746738" y="1188239"/>
                </a:lnTo>
                <a:lnTo>
                  <a:pt x="2739007" y="1143583"/>
                </a:lnTo>
                <a:lnTo>
                  <a:pt x="2729870" y="1099151"/>
                </a:lnTo>
                <a:lnTo>
                  <a:pt x="2719328" y="1054979"/>
                </a:lnTo>
                <a:lnTo>
                  <a:pt x="2707380" y="1011104"/>
                </a:lnTo>
                <a:lnTo>
                  <a:pt x="2694026" y="967565"/>
                </a:lnTo>
                <a:lnTo>
                  <a:pt x="2679267" y="924397"/>
                </a:lnTo>
                <a:lnTo>
                  <a:pt x="2663102" y="881640"/>
                </a:lnTo>
                <a:lnTo>
                  <a:pt x="2645532" y="839328"/>
                </a:lnTo>
                <a:lnTo>
                  <a:pt x="2626556" y="797501"/>
                </a:lnTo>
                <a:lnTo>
                  <a:pt x="2606174" y="756195"/>
                </a:lnTo>
                <a:lnTo>
                  <a:pt x="2584387" y="715446"/>
                </a:lnTo>
                <a:lnTo>
                  <a:pt x="2561194" y="675294"/>
                </a:lnTo>
                <a:lnTo>
                  <a:pt x="2536595" y="635774"/>
                </a:lnTo>
                <a:lnTo>
                  <a:pt x="2510591" y="596924"/>
                </a:lnTo>
                <a:lnTo>
                  <a:pt x="2483181" y="558781"/>
                </a:lnTo>
                <a:lnTo>
                  <a:pt x="2454366" y="521383"/>
                </a:lnTo>
                <a:lnTo>
                  <a:pt x="2424144" y="484766"/>
                </a:lnTo>
                <a:lnTo>
                  <a:pt x="2392518" y="448968"/>
                </a:lnTo>
                <a:lnTo>
                  <a:pt x="2359485" y="414026"/>
                </a:lnTo>
                <a:lnTo>
                  <a:pt x="2325319" y="380243"/>
                </a:lnTo>
                <a:lnTo>
                  <a:pt x="2290317" y="347897"/>
                </a:lnTo>
                <a:lnTo>
                  <a:pt x="2254513" y="316989"/>
                </a:lnTo>
                <a:lnTo>
                  <a:pt x="2217946" y="287518"/>
                </a:lnTo>
                <a:lnTo>
                  <a:pt x="2180650" y="259485"/>
                </a:lnTo>
                <a:lnTo>
                  <a:pt x="2142663" y="232889"/>
                </a:lnTo>
                <a:lnTo>
                  <a:pt x="2104022" y="207732"/>
                </a:lnTo>
                <a:lnTo>
                  <a:pt x="2064761" y="184011"/>
                </a:lnTo>
                <a:lnTo>
                  <a:pt x="2024918" y="161729"/>
                </a:lnTo>
                <a:lnTo>
                  <a:pt x="1984530" y="140884"/>
                </a:lnTo>
                <a:lnTo>
                  <a:pt x="1943632" y="121476"/>
                </a:lnTo>
                <a:lnTo>
                  <a:pt x="1902261" y="103506"/>
                </a:lnTo>
                <a:lnTo>
                  <a:pt x="1860453" y="86974"/>
                </a:lnTo>
                <a:lnTo>
                  <a:pt x="1818245" y="71879"/>
                </a:lnTo>
                <a:lnTo>
                  <a:pt x="1775673" y="58222"/>
                </a:lnTo>
                <a:lnTo>
                  <a:pt x="1732773" y="46002"/>
                </a:lnTo>
                <a:lnTo>
                  <a:pt x="1689583" y="35221"/>
                </a:lnTo>
                <a:lnTo>
                  <a:pt x="1646137" y="25876"/>
                </a:lnTo>
                <a:lnTo>
                  <a:pt x="1602474" y="17969"/>
                </a:lnTo>
                <a:lnTo>
                  <a:pt x="1558628" y="11500"/>
                </a:lnTo>
                <a:lnTo>
                  <a:pt x="1514637" y="6469"/>
                </a:lnTo>
                <a:lnTo>
                  <a:pt x="1470536" y="2875"/>
                </a:lnTo>
                <a:lnTo>
                  <a:pt x="1426363" y="718"/>
                </a:lnTo>
                <a:lnTo>
                  <a:pt x="1382154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11266" y="6444517"/>
            <a:ext cx="23583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0" dirty="0">
                <a:latin typeface="Arial"/>
                <a:cs typeface="Arial"/>
              </a:rPr>
              <a:t>Authentication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423613" y="4827078"/>
            <a:ext cx="2827655" cy="901065"/>
          </a:xfrm>
          <a:custGeom>
            <a:avLst/>
            <a:gdLst/>
            <a:ahLst/>
            <a:cxnLst/>
            <a:rect l="l" t="t" r="r" b="b"/>
            <a:pathLst>
              <a:path w="2827655" h="901064">
                <a:moveTo>
                  <a:pt x="2587041" y="0"/>
                </a:moveTo>
                <a:lnTo>
                  <a:pt x="240097" y="0"/>
                </a:lnTo>
                <a:lnTo>
                  <a:pt x="192307" y="183"/>
                </a:lnTo>
                <a:lnTo>
                  <a:pt x="153764" y="1471"/>
                </a:lnTo>
                <a:lnTo>
                  <a:pt x="99159" y="11769"/>
                </a:lnTo>
                <a:lnTo>
                  <a:pt x="45783" y="45783"/>
                </a:lnTo>
                <a:lnTo>
                  <a:pt x="11727" y="99180"/>
                </a:lnTo>
                <a:lnTo>
                  <a:pt x="1465" y="153787"/>
                </a:lnTo>
                <a:lnTo>
                  <a:pt x="183" y="192318"/>
                </a:lnTo>
                <a:lnTo>
                  <a:pt x="0" y="240097"/>
                </a:lnTo>
                <a:lnTo>
                  <a:pt x="0" y="660398"/>
                </a:lnTo>
                <a:lnTo>
                  <a:pt x="183" y="708177"/>
                </a:lnTo>
                <a:lnTo>
                  <a:pt x="1465" y="746708"/>
                </a:lnTo>
                <a:lnTo>
                  <a:pt x="11727" y="801315"/>
                </a:lnTo>
                <a:lnTo>
                  <a:pt x="45783" y="854712"/>
                </a:lnTo>
                <a:lnTo>
                  <a:pt x="99159" y="888726"/>
                </a:lnTo>
                <a:lnTo>
                  <a:pt x="153764" y="899024"/>
                </a:lnTo>
                <a:lnTo>
                  <a:pt x="192307" y="900312"/>
                </a:lnTo>
                <a:lnTo>
                  <a:pt x="240097" y="900496"/>
                </a:lnTo>
                <a:lnTo>
                  <a:pt x="2587041" y="900496"/>
                </a:lnTo>
                <a:lnTo>
                  <a:pt x="2634831" y="900312"/>
                </a:lnTo>
                <a:lnTo>
                  <a:pt x="2673374" y="899024"/>
                </a:lnTo>
                <a:lnTo>
                  <a:pt x="2727979" y="888726"/>
                </a:lnTo>
                <a:lnTo>
                  <a:pt x="2781355" y="854712"/>
                </a:lnTo>
                <a:lnTo>
                  <a:pt x="2815411" y="801315"/>
                </a:lnTo>
                <a:lnTo>
                  <a:pt x="2825673" y="746708"/>
                </a:lnTo>
                <a:lnTo>
                  <a:pt x="2826955" y="708177"/>
                </a:lnTo>
                <a:lnTo>
                  <a:pt x="2827139" y="660398"/>
                </a:lnTo>
                <a:lnTo>
                  <a:pt x="2827139" y="240097"/>
                </a:lnTo>
                <a:lnTo>
                  <a:pt x="2826955" y="192318"/>
                </a:lnTo>
                <a:lnTo>
                  <a:pt x="2825673" y="153787"/>
                </a:lnTo>
                <a:lnTo>
                  <a:pt x="2815411" y="99180"/>
                </a:lnTo>
                <a:lnTo>
                  <a:pt x="2781355" y="45783"/>
                </a:lnTo>
                <a:lnTo>
                  <a:pt x="2727979" y="11769"/>
                </a:lnTo>
                <a:lnTo>
                  <a:pt x="2673374" y="1471"/>
                </a:lnTo>
                <a:lnTo>
                  <a:pt x="2634831" y="183"/>
                </a:lnTo>
                <a:lnTo>
                  <a:pt x="2587041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900218" y="5051313"/>
            <a:ext cx="1874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5" dirty="0">
                <a:latin typeface="Arial"/>
                <a:cs typeface="Arial"/>
              </a:rPr>
              <a:t>Enter </a:t>
            </a:r>
            <a:r>
              <a:rPr sz="2600" b="1" dirty="0">
                <a:latin typeface="Arial"/>
                <a:cs typeface="Arial"/>
              </a:rPr>
              <a:t>Git</a:t>
            </a:r>
            <a:r>
              <a:rPr sz="2600" b="1" spc="-65" dirty="0">
                <a:latin typeface="Arial"/>
                <a:cs typeface="Arial"/>
              </a:rPr>
              <a:t> </a:t>
            </a:r>
            <a:r>
              <a:rPr sz="2600" b="1" spc="65" dirty="0">
                <a:latin typeface="Arial"/>
                <a:cs typeface="Arial"/>
              </a:rPr>
              <a:t>ID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559932" y="4827075"/>
            <a:ext cx="2240915" cy="3769995"/>
          </a:xfrm>
          <a:custGeom>
            <a:avLst/>
            <a:gdLst/>
            <a:ahLst/>
            <a:cxnLst/>
            <a:rect l="l" t="t" r="r" b="b"/>
            <a:pathLst>
              <a:path w="2240915" h="3769995">
                <a:moveTo>
                  <a:pt x="1120309" y="0"/>
                </a:moveTo>
                <a:lnTo>
                  <a:pt x="1048669" y="3833"/>
                </a:lnTo>
                <a:lnTo>
                  <a:pt x="977264" y="15334"/>
                </a:lnTo>
                <a:lnTo>
                  <a:pt x="906332" y="34502"/>
                </a:lnTo>
                <a:lnTo>
                  <a:pt x="836106" y="61337"/>
                </a:lnTo>
                <a:lnTo>
                  <a:pt x="801333" y="77630"/>
                </a:lnTo>
                <a:lnTo>
                  <a:pt x="766825" y="95839"/>
                </a:lnTo>
                <a:lnTo>
                  <a:pt x="732611" y="115966"/>
                </a:lnTo>
                <a:lnTo>
                  <a:pt x="698722" y="138009"/>
                </a:lnTo>
                <a:lnTo>
                  <a:pt x="665187" y="161969"/>
                </a:lnTo>
                <a:lnTo>
                  <a:pt x="632035" y="187846"/>
                </a:lnTo>
                <a:lnTo>
                  <a:pt x="599296" y="215639"/>
                </a:lnTo>
                <a:lnTo>
                  <a:pt x="566999" y="245350"/>
                </a:lnTo>
                <a:lnTo>
                  <a:pt x="535174" y="276977"/>
                </a:lnTo>
                <a:lnTo>
                  <a:pt x="503850" y="310521"/>
                </a:lnTo>
                <a:lnTo>
                  <a:pt x="473056" y="345982"/>
                </a:lnTo>
                <a:lnTo>
                  <a:pt x="442823" y="383359"/>
                </a:lnTo>
                <a:lnTo>
                  <a:pt x="413180" y="422654"/>
                </a:lnTo>
                <a:lnTo>
                  <a:pt x="384155" y="463865"/>
                </a:lnTo>
                <a:lnTo>
                  <a:pt x="355780" y="506993"/>
                </a:lnTo>
                <a:lnTo>
                  <a:pt x="328082" y="552038"/>
                </a:lnTo>
                <a:lnTo>
                  <a:pt x="305456" y="591194"/>
                </a:lnTo>
                <a:lnTo>
                  <a:pt x="283638" y="631165"/>
                </a:lnTo>
                <a:lnTo>
                  <a:pt x="262627" y="671922"/>
                </a:lnTo>
                <a:lnTo>
                  <a:pt x="242425" y="713434"/>
                </a:lnTo>
                <a:lnTo>
                  <a:pt x="223031" y="755672"/>
                </a:lnTo>
                <a:lnTo>
                  <a:pt x="204445" y="798607"/>
                </a:lnTo>
                <a:lnTo>
                  <a:pt x="186667" y="842208"/>
                </a:lnTo>
                <a:lnTo>
                  <a:pt x="169697" y="886446"/>
                </a:lnTo>
                <a:lnTo>
                  <a:pt x="153536" y="931292"/>
                </a:lnTo>
                <a:lnTo>
                  <a:pt x="138182" y="976716"/>
                </a:lnTo>
                <a:lnTo>
                  <a:pt x="123637" y="1022688"/>
                </a:lnTo>
                <a:lnTo>
                  <a:pt x="109899" y="1069179"/>
                </a:lnTo>
                <a:lnTo>
                  <a:pt x="96970" y="1116158"/>
                </a:lnTo>
                <a:lnTo>
                  <a:pt x="84848" y="1163597"/>
                </a:lnTo>
                <a:lnTo>
                  <a:pt x="73535" y="1211466"/>
                </a:lnTo>
                <a:lnTo>
                  <a:pt x="63030" y="1259734"/>
                </a:lnTo>
                <a:lnTo>
                  <a:pt x="53333" y="1308373"/>
                </a:lnTo>
                <a:lnTo>
                  <a:pt x="44444" y="1357353"/>
                </a:lnTo>
                <a:lnTo>
                  <a:pt x="36363" y="1406644"/>
                </a:lnTo>
                <a:lnTo>
                  <a:pt x="29091" y="1456217"/>
                </a:lnTo>
                <a:lnTo>
                  <a:pt x="22626" y="1506041"/>
                </a:lnTo>
                <a:lnTo>
                  <a:pt x="16969" y="1556088"/>
                </a:lnTo>
                <a:lnTo>
                  <a:pt x="12121" y="1606327"/>
                </a:lnTo>
                <a:lnTo>
                  <a:pt x="8080" y="1656729"/>
                </a:lnTo>
                <a:lnTo>
                  <a:pt x="4848" y="1707265"/>
                </a:lnTo>
                <a:lnTo>
                  <a:pt x="2424" y="1757904"/>
                </a:lnTo>
                <a:lnTo>
                  <a:pt x="808" y="1808617"/>
                </a:lnTo>
                <a:lnTo>
                  <a:pt x="0" y="1859375"/>
                </a:lnTo>
                <a:lnTo>
                  <a:pt x="0" y="1910148"/>
                </a:lnTo>
                <a:lnTo>
                  <a:pt x="808" y="1960906"/>
                </a:lnTo>
                <a:lnTo>
                  <a:pt x="2424" y="2011619"/>
                </a:lnTo>
                <a:lnTo>
                  <a:pt x="4848" y="2062258"/>
                </a:lnTo>
                <a:lnTo>
                  <a:pt x="8080" y="2112794"/>
                </a:lnTo>
                <a:lnTo>
                  <a:pt x="12121" y="2163196"/>
                </a:lnTo>
                <a:lnTo>
                  <a:pt x="16969" y="2213435"/>
                </a:lnTo>
                <a:lnTo>
                  <a:pt x="22626" y="2263482"/>
                </a:lnTo>
                <a:lnTo>
                  <a:pt x="29091" y="2313306"/>
                </a:lnTo>
                <a:lnTo>
                  <a:pt x="36363" y="2362879"/>
                </a:lnTo>
                <a:lnTo>
                  <a:pt x="44444" y="2412170"/>
                </a:lnTo>
                <a:lnTo>
                  <a:pt x="53333" y="2461150"/>
                </a:lnTo>
                <a:lnTo>
                  <a:pt x="63030" y="2509789"/>
                </a:lnTo>
                <a:lnTo>
                  <a:pt x="73535" y="2558057"/>
                </a:lnTo>
                <a:lnTo>
                  <a:pt x="84848" y="2605926"/>
                </a:lnTo>
                <a:lnTo>
                  <a:pt x="96970" y="2653365"/>
                </a:lnTo>
                <a:lnTo>
                  <a:pt x="109899" y="2700344"/>
                </a:lnTo>
                <a:lnTo>
                  <a:pt x="123637" y="2746835"/>
                </a:lnTo>
                <a:lnTo>
                  <a:pt x="138182" y="2792807"/>
                </a:lnTo>
                <a:lnTo>
                  <a:pt x="153536" y="2838231"/>
                </a:lnTo>
                <a:lnTo>
                  <a:pt x="169697" y="2883077"/>
                </a:lnTo>
                <a:lnTo>
                  <a:pt x="186667" y="2927315"/>
                </a:lnTo>
                <a:lnTo>
                  <a:pt x="204445" y="2970916"/>
                </a:lnTo>
                <a:lnTo>
                  <a:pt x="223031" y="3013851"/>
                </a:lnTo>
                <a:lnTo>
                  <a:pt x="242425" y="3056089"/>
                </a:lnTo>
                <a:lnTo>
                  <a:pt x="262627" y="3097601"/>
                </a:lnTo>
                <a:lnTo>
                  <a:pt x="283638" y="3138358"/>
                </a:lnTo>
                <a:lnTo>
                  <a:pt x="305456" y="3178329"/>
                </a:lnTo>
                <a:lnTo>
                  <a:pt x="328082" y="3217485"/>
                </a:lnTo>
                <a:lnTo>
                  <a:pt x="355780" y="3262530"/>
                </a:lnTo>
                <a:lnTo>
                  <a:pt x="384155" y="3305658"/>
                </a:lnTo>
                <a:lnTo>
                  <a:pt x="413180" y="3346869"/>
                </a:lnTo>
                <a:lnTo>
                  <a:pt x="442823" y="3386164"/>
                </a:lnTo>
                <a:lnTo>
                  <a:pt x="473056" y="3423541"/>
                </a:lnTo>
                <a:lnTo>
                  <a:pt x="503850" y="3459002"/>
                </a:lnTo>
                <a:lnTo>
                  <a:pt x="535174" y="3492546"/>
                </a:lnTo>
                <a:lnTo>
                  <a:pt x="566999" y="3524173"/>
                </a:lnTo>
                <a:lnTo>
                  <a:pt x="599296" y="3553884"/>
                </a:lnTo>
                <a:lnTo>
                  <a:pt x="632035" y="3581677"/>
                </a:lnTo>
                <a:lnTo>
                  <a:pt x="665187" y="3607554"/>
                </a:lnTo>
                <a:lnTo>
                  <a:pt x="698722" y="3631514"/>
                </a:lnTo>
                <a:lnTo>
                  <a:pt x="732611" y="3653557"/>
                </a:lnTo>
                <a:lnTo>
                  <a:pt x="766825" y="3673684"/>
                </a:lnTo>
                <a:lnTo>
                  <a:pt x="801333" y="3691893"/>
                </a:lnTo>
                <a:lnTo>
                  <a:pt x="836106" y="3708186"/>
                </a:lnTo>
                <a:lnTo>
                  <a:pt x="906332" y="3735021"/>
                </a:lnTo>
                <a:lnTo>
                  <a:pt x="977264" y="3754189"/>
                </a:lnTo>
                <a:lnTo>
                  <a:pt x="1048669" y="3765690"/>
                </a:lnTo>
                <a:lnTo>
                  <a:pt x="1120309" y="3769523"/>
                </a:lnTo>
                <a:lnTo>
                  <a:pt x="1156144" y="3768565"/>
                </a:lnTo>
                <a:lnTo>
                  <a:pt x="1227696" y="3760898"/>
                </a:lnTo>
                <a:lnTo>
                  <a:pt x="1298895" y="3745563"/>
                </a:lnTo>
                <a:lnTo>
                  <a:pt x="1369503" y="3722562"/>
                </a:lnTo>
                <a:lnTo>
                  <a:pt x="1439286" y="3691893"/>
                </a:lnTo>
                <a:lnTo>
                  <a:pt x="1473794" y="3673684"/>
                </a:lnTo>
                <a:lnTo>
                  <a:pt x="1508008" y="3653557"/>
                </a:lnTo>
                <a:lnTo>
                  <a:pt x="1541897" y="3631514"/>
                </a:lnTo>
                <a:lnTo>
                  <a:pt x="1575432" y="3607554"/>
                </a:lnTo>
                <a:lnTo>
                  <a:pt x="1608584" y="3581677"/>
                </a:lnTo>
                <a:lnTo>
                  <a:pt x="1641323" y="3553884"/>
                </a:lnTo>
                <a:lnTo>
                  <a:pt x="1673620" y="3524173"/>
                </a:lnTo>
                <a:lnTo>
                  <a:pt x="1705445" y="3492546"/>
                </a:lnTo>
                <a:lnTo>
                  <a:pt x="1736769" y="3459002"/>
                </a:lnTo>
                <a:lnTo>
                  <a:pt x="1767563" y="3423541"/>
                </a:lnTo>
                <a:lnTo>
                  <a:pt x="1797796" y="3386164"/>
                </a:lnTo>
                <a:lnTo>
                  <a:pt x="1827439" y="3346869"/>
                </a:lnTo>
                <a:lnTo>
                  <a:pt x="1856463" y="3305658"/>
                </a:lnTo>
                <a:lnTo>
                  <a:pt x="1884839" y="3262530"/>
                </a:lnTo>
                <a:lnTo>
                  <a:pt x="1912537" y="3217485"/>
                </a:lnTo>
                <a:lnTo>
                  <a:pt x="1935163" y="3178329"/>
                </a:lnTo>
                <a:lnTo>
                  <a:pt x="1956981" y="3138358"/>
                </a:lnTo>
                <a:lnTo>
                  <a:pt x="1977992" y="3097601"/>
                </a:lnTo>
                <a:lnTo>
                  <a:pt x="1998194" y="3056089"/>
                </a:lnTo>
                <a:lnTo>
                  <a:pt x="2017588" y="3013851"/>
                </a:lnTo>
                <a:lnTo>
                  <a:pt x="2036174" y="2970916"/>
                </a:lnTo>
                <a:lnTo>
                  <a:pt x="2053952" y="2927315"/>
                </a:lnTo>
                <a:lnTo>
                  <a:pt x="2070921" y="2883077"/>
                </a:lnTo>
                <a:lnTo>
                  <a:pt x="2087083" y="2838231"/>
                </a:lnTo>
                <a:lnTo>
                  <a:pt x="2102437" y="2792807"/>
                </a:lnTo>
                <a:lnTo>
                  <a:pt x="2116982" y="2746835"/>
                </a:lnTo>
                <a:lnTo>
                  <a:pt x="2130720" y="2700344"/>
                </a:lnTo>
                <a:lnTo>
                  <a:pt x="2143649" y="2653365"/>
                </a:lnTo>
                <a:lnTo>
                  <a:pt x="2155770" y="2605926"/>
                </a:lnTo>
                <a:lnTo>
                  <a:pt x="2167084" y="2558057"/>
                </a:lnTo>
                <a:lnTo>
                  <a:pt x="2177589" y="2509789"/>
                </a:lnTo>
                <a:lnTo>
                  <a:pt x="2187286" y="2461150"/>
                </a:lnTo>
                <a:lnTo>
                  <a:pt x="2196175" y="2412170"/>
                </a:lnTo>
                <a:lnTo>
                  <a:pt x="2204255" y="2362879"/>
                </a:lnTo>
                <a:lnTo>
                  <a:pt x="2211528" y="2313306"/>
                </a:lnTo>
                <a:lnTo>
                  <a:pt x="2217993" y="2263482"/>
                </a:lnTo>
                <a:lnTo>
                  <a:pt x="2223650" y="2213435"/>
                </a:lnTo>
                <a:lnTo>
                  <a:pt x="2228498" y="2163196"/>
                </a:lnTo>
                <a:lnTo>
                  <a:pt x="2232538" y="2112794"/>
                </a:lnTo>
                <a:lnTo>
                  <a:pt x="2235771" y="2062258"/>
                </a:lnTo>
                <a:lnTo>
                  <a:pt x="2238195" y="2011619"/>
                </a:lnTo>
                <a:lnTo>
                  <a:pt x="2239811" y="1960906"/>
                </a:lnTo>
                <a:lnTo>
                  <a:pt x="2240619" y="1910148"/>
                </a:lnTo>
                <a:lnTo>
                  <a:pt x="2240619" y="1859375"/>
                </a:lnTo>
                <a:lnTo>
                  <a:pt x="2239811" y="1808617"/>
                </a:lnTo>
                <a:lnTo>
                  <a:pt x="2238195" y="1757904"/>
                </a:lnTo>
                <a:lnTo>
                  <a:pt x="2235771" y="1707265"/>
                </a:lnTo>
                <a:lnTo>
                  <a:pt x="2232538" y="1656729"/>
                </a:lnTo>
                <a:lnTo>
                  <a:pt x="2228498" y="1606327"/>
                </a:lnTo>
                <a:lnTo>
                  <a:pt x="2223650" y="1556088"/>
                </a:lnTo>
                <a:lnTo>
                  <a:pt x="2217993" y="1506041"/>
                </a:lnTo>
                <a:lnTo>
                  <a:pt x="2211528" y="1456217"/>
                </a:lnTo>
                <a:lnTo>
                  <a:pt x="2204255" y="1406644"/>
                </a:lnTo>
                <a:lnTo>
                  <a:pt x="2196175" y="1357353"/>
                </a:lnTo>
                <a:lnTo>
                  <a:pt x="2187286" y="1308373"/>
                </a:lnTo>
                <a:lnTo>
                  <a:pt x="2177589" y="1259734"/>
                </a:lnTo>
                <a:lnTo>
                  <a:pt x="2167084" y="1211466"/>
                </a:lnTo>
                <a:lnTo>
                  <a:pt x="2155770" y="1163597"/>
                </a:lnTo>
                <a:lnTo>
                  <a:pt x="2143649" y="1116158"/>
                </a:lnTo>
                <a:lnTo>
                  <a:pt x="2130720" y="1069179"/>
                </a:lnTo>
                <a:lnTo>
                  <a:pt x="2116982" y="1022688"/>
                </a:lnTo>
                <a:lnTo>
                  <a:pt x="2102437" y="976716"/>
                </a:lnTo>
                <a:lnTo>
                  <a:pt x="2087083" y="931292"/>
                </a:lnTo>
                <a:lnTo>
                  <a:pt x="2070921" y="886446"/>
                </a:lnTo>
                <a:lnTo>
                  <a:pt x="2053952" y="842208"/>
                </a:lnTo>
                <a:lnTo>
                  <a:pt x="2036174" y="798607"/>
                </a:lnTo>
                <a:lnTo>
                  <a:pt x="2017588" y="755672"/>
                </a:lnTo>
                <a:lnTo>
                  <a:pt x="1998194" y="713434"/>
                </a:lnTo>
                <a:lnTo>
                  <a:pt x="1977992" y="671922"/>
                </a:lnTo>
                <a:lnTo>
                  <a:pt x="1956981" y="631165"/>
                </a:lnTo>
                <a:lnTo>
                  <a:pt x="1935163" y="591194"/>
                </a:lnTo>
                <a:lnTo>
                  <a:pt x="1912537" y="552038"/>
                </a:lnTo>
                <a:lnTo>
                  <a:pt x="1884839" y="506993"/>
                </a:lnTo>
                <a:lnTo>
                  <a:pt x="1856463" y="463865"/>
                </a:lnTo>
                <a:lnTo>
                  <a:pt x="1827439" y="422654"/>
                </a:lnTo>
                <a:lnTo>
                  <a:pt x="1797796" y="383359"/>
                </a:lnTo>
                <a:lnTo>
                  <a:pt x="1767563" y="345982"/>
                </a:lnTo>
                <a:lnTo>
                  <a:pt x="1736769" y="310521"/>
                </a:lnTo>
                <a:lnTo>
                  <a:pt x="1705445" y="276977"/>
                </a:lnTo>
                <a:lnTo>
                  <a:pt x="1673620" y="245350"/>
                </a:lnTo>
                <a:lnTo>
                  <a:pt x="1641323" y="215639"/>
                </a:lnTo>
                <a:lnTo>
                  <a:pt x="1608584" y="187846"/>
                </a:lnTo>
                <a:lnTo>
                  <a:pt x="1575432" y="161969"/>
                </a:lnTo>
                <a:lnTo>
                  <a:pt x="1541897" y="138009"/>
                </a:lnTo>
                <a:lnTo>
                  <a:pt x="1508008" y="115966"/>
                </a:lnTo>
                <a:lnTo>
                  <a:pt x="1473794" y="95839"/>
                </a:lnTo>
                <a:lnTo>
                  <a:pt x="1439286" y="77630"/>
                </a:lnTo>
                <a:lnTo>
                  <a:pt x="1404512" y="61337"/>
                </a:lnTo>
                <a:lnTo>
                  <a:pt x="1334287" y="34502"/>
                </a:lnTo>
                <a:lnTo>
                  <a:pt x="1263354" y="15334"/>
                </a:lnTo>
                <a:lnTo>
                  <a:pt x="1191950" y="3833"/>
                </a:lnTo>
                <a:lnTo>
                  <a:pt x="1120309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740031" y="6485185"/>
            <a:ext cx="188087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60" dirty="0">
                <a:latin typeface="Arial"/>
                <a:cs typeface="Arial"/>
              </a:rPr>
              <a:t>Home</a:t>
            </a:r>
            <a:r>
              <a:rPr sz="2600" b="1" spc="-65" dirty="0">
                <a:latin typeface="Arial"/>
                <a:cs typeface="Arial"/>
              </a:rPr>
              <a:t> </a:t>
            </a:r>
            <a:r>
              <a:rPr sz="2600" b="1" spc="45" dirty="0">
                <a:latin typeface="Arial"/>
                <a:cs typeface="Arial"/>
              </a:rPr>
              <a:t>Page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74288" y="5189370"/>
            <a:ext cx="16465040" cy="4360580"/>
            <a:chOff x="1874288" y="5189370"/>
            <a:chExt cx="16465040" cy="4360580"/>
          </a:xfrm>
        </p:grpSpPr>
        <p:sp>
          <p:nvSpPr>
            <p:cNvPr id="11" name="object 11"/>
            <p:cNvSpPr/>
            <p:nvPr/>
          </p:nvSpPr>
          <p:spPr>
            <a:xfrm>
              <a:off x="1874288" y="7266794"/>
              <a:ext cx="5927090" cy="1466215"/>
            </a:xfrm>
            <a:custGeom>
              <a:avLst/>
              <a:gdLst/>
              <a:ahLst/>
              <a:cxnLst/>
              <a:rect l="l" t="t" r="r" b="b"/>
              <a:pathLst>
                <a:path w="5927090" h="1466215">
                  <a:moveTo>
                    <a:pt x="0" y="0"/>
                  </a:moveTo>
                  <a:lnTo>
                    <a:pt x="0" y="1465923"/>
                  </a:lnTo>
                  <a:lnTo>
                    <a:pt x="5926521" y="1465923"/>
                  </a:lnTo>
                  <a:lnTo>
                    <a:pt x="5926521" y="992639"/>
                  </a:lnTo>
                  <a:lnTo>
                    <a:pt x="5926521" y="971698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12854" y="8083523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87955" y="0"/>
                  </a:moveTo>
                  <a:lnTo>
                    <a:pt x="0" y="175910"/>
                  </a:lnTo>
                  <a:lnTo>
                    <a:pt x="175910" y="175910"/>
                  </a:lnTo>
                  <a:lnTo>
                    <a:pt x="879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86851" y="6685838"/>
              <a:ext cx="2266315" cy="25400"/>
            </a:xfrm>
            <a:custGeom>
              <a:avLst/>
              <a:gdLst/>
              <a:ahLst/>
              <a:cxnLst/>
              <a:rect l="l" t="t" r="r" b="b"/>
              <a:pathLst>
                <a:path w="2266315" h="25400">
                  <a:moveTo>
                    <a:pt x="-20941" y="12472"/>
                  </a:moveTo>
                  <a:lnTo>
                    <a:pt x="2286703" y="12472"/>
                  </a:lnTo>
                </a:path>
              </a:pathLst>
            </a:custGeom>
            <a:ln w="4191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86774" y="6622123"/>
              <a:ext cx="177165" cy="175895"/>
            </a:xfrm>
            <a:custGeom>
              <a:avLst/>
              <a:gdLst/>
              <a:ahLst/>
              <a:cxnLst/>
              <a:rect l="l" t="t" r="r" b="b"/>
              <a:pathLst>
                <a:path w="177165" h="175895">
                  <a:moveTo>
                    <a:pt x="1884" y="0"/>
                  </a:moveTo>
                  <a:lnTo>
                    <a:pt x="44920" y="88426"/>
                  </a:lnTo>
                  <a:lnTo>
                    <a:pt x="0" y="175900"/>
                  </a:lnTo>
                  <a:lnTo>
                    <a:pt x="176853" y="89882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800626" y="5277326"/>
              <a:ext cx="1468120" cy="1435100"/>
            </a:xfrm>
            <a:custGeom>
              <a:avLst/>
              <a:gdLst/>
              <a:ahLst/>
              <a:cxnLst/>
              <a:rect l="l" t="t" r="r" b="b"/>
              <a:pathLst>
                <a:path w="1468119" h="1435100">
                  <a:moveTo>
                    <a:pt x="0" y="1434511"/>
                  </a:moveTo>
                  <a:lnTo>
                    <a:pt x="879554" y="1434511"/>
                  </a:lnTo>
                  <a:lnTo>
                    <a:pt x="879554" y="0"/>
                  </a:lnTo>
                  <a:lnTo>
                    <a:pt x="1447076" y="0"/>
                  </a:lnTo>
                  <a:lnTo>
                    <a:pt x="1468018" y="0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247703" y="5189370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98276" y="6714120"/>
              <a:ext cx="2980055" cy="0"/>
            </a:xfrm>
            <a:custGeom>
              <a:avLst/>
              <a:gdLst/>
              <a:ahLst/>
              <a:cxnLst/>
              <a:rect l="l" t="t" r="r" b="b"/>
              <a:pathLst>
                <a:path w="2980054">
                  <a:moveTo>
                    <a:pt x="0" y="0"/>
                  </a:moveTo>
                  <a:lnTo>
                    <a:pt x="2964307" y="0"/>
                  </a:lnTo>
                  <a:lnTo>
                    <a:pt x="2980013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28030" y="6645012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0" y="0"/>
                  </a:moveTo>
                  <a:lnTo>
                    <a:pt x="34553" y="69107"/>
                  </a:ln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08434" y="5727574"/>
              <a:ext cx="1529080" cy="2054860"/>
            </a:xfrm>
            <a:custGeom>
              <a:avLst/>
              <a:gdLst/>
              <a:ahLst/>
              <a:cxnLst/>
              <a:rect l="l" t="t" r="r" b="b"/>
              <a:pathLst>
                <a:path w="1529080" h="2054859">
                  <a:moveTo>
                    <a:pt x="0" y="2054387"/>
                  </a:moveTo>
                  <a:lnTo>
                    <a:pt x="0" y="2033445"/>
                  </a:lnTo>
                  <a:lnTo>
                    <a:pt x="0" y="1266977"/>
                  </a:lnTo>
                  <a:lnTo>
                    <a:pt x="1528749" y="1266977"/>
                  </a:lnTo>
                  <a:lnTo>
                    <a:pt x="1528749" y="0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220478" y="7761020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29">
                  <a:moveTo>
                    <a:pt x="175910" y="0"/>
                  </a:moveTo>
                  <a:lnTo>
                    <a:pt x="0" y="0"/>
                  </a:lnTo>
                  <a:lnTo>
                    <a:pt x="87955" y="175910"/>
                  </a:lnTo>
                  <a:lnTo>
                    <a:pt x="1759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837183" y="5727574"/>
              <a:ext cx="1414145" cy="2054860"/>
            </a:xfrm>
            <a:custGeom>
              <a:avLst/>
              <a:gdLst/>
              <a:ahLst/>
              <a:cxnLst/>
              <a:rect l="l" t="t" r="r" b="b"/>
              <a:pathLst>
                <a:path w="1414144" h="2054859">
                  <a:moveTo>
                    <a:pt x="1413569" y="2054387"/>
                  </a:moveTo>
                  <a:lnTo>
                    <a:pt x="1413569" y="2033445"/>
                  </a:lnTo>
                  <a:lnTo>
                    <a:pt x="1413569" y="1266977"/>
                  </a:lnTo>
                  <a:lnTo>
                    <a:pt x="0" y="1266977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162798" y="7761020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29">
                  <a:moveTo>
                    <a:pt x="175910" y="0"/>
                  </a:moveTo>
                  <a:lnTo>
                    <a:pt x="0" y="0"/>
                  </a:lnTo>
                  <a:lnTo>
                    <a:pt x="87955" y="175910"/>
                  </a:lnTo>
                  <a:lnTo>
                    <a:pt x="1759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07189" y="6743250"/>
              <a:ext cx="5633720" cy="2806700"/>
            </a:xfrm>
            <a:custGeom>
              <a:avLst/>
              <a:gdLst/>
              <a:ahLst/>
              <a:cxnLst/>
              <a:rect l="l" t="t" r="r" b="b"/>
              <a:pathLst>
                <a:path w="5633720" h="2806700">
                  <a:moveTo>
                    <a:pt x="0" y="2165379"/>
                  </a:moveTo>
                  <a:lnTo>
                    <a:pt x="0" y="2186320"/>
                  </a:lnTo>
                  <a:lnTo>
                    <a:pt x="0" y="2806197"/>
                  </a:lnTo>
                  <a:lnTo>
                    <a:pt x="5633336" y="2806197"/>
                  </a:lnTo>
                  <a:lnTo>
                    <a:pt x="5633336" y="0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19234" y="8753660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87955" y="0"/>
                  </a:moveTo>
                  <a:lnTo>
                    <a:pt x="0" y="175910"/>
                  </a:lnTo>
                  <a:lnTo>
                    <a:pt x="175910" y="175910"/>
                  </a:lnTo>
                  <a:lnTo>
                    <a:pt x="879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366055" y="7936931"/>
              <a:ext cx="1885314" cy="942975"/>
            </a:xfrm>
            <a:custGeom>
              <a:avLst/>
              <a:gdLst/>
              <a:ahLst/>
              <a:cxnLst/>
              <a:rect l="l" t="t" r="r" b="b"/>
              <a:pathLst>
                <a:path w="1885315" h="942975">
                  <a:moveTo>
                    <a:pt x="1413569" y="0"/>
                  </a:moveTo>
                  <a:lnTo>
                    <a:pt x="471189" y="0"/>
                  </a:lnTo>
                  <a:lnTo>
                    <a:pt x="423018" y="2432"/>
                  </a:lnTo>
                  <a:lnTo>
                    <a:pt x="376237" y="9572"/>
                  </a:lnTo>
                  <a:lnTo>
                    <a:pt x="331083" y="21183"/>
                  </a:lnTo>
                  <a:lnTo>
                    <a:pt x="287793" y="37028"/>
                  </a:lnTo>
                  <a:lnTo>
                    <a:pt x="246605" y="56869"/>
                  </a:lnTo>
                  <a:lnTo>
                    <a:pt x="207756" y="80471"/>
                  </a:lnTo>
                  <a:lnTo>
                    <a:pt x="171481" y="107596"/>
                  </a:lnTo>
                  <a:lnTo>
                    <a:pt x="138019" y="138007"/>
                  </a:lnTo>
                  <a:lnTo>
                    <a:pt x="107606" y="171468"/>
                  </a:lnTo>
                  <a:lnTo>
                    <a:pt x="80479" y="207742"/>
                  </a:lnTo>
                  <a:lnTo>
                    <a:pt x="56876" y="246591"/>
                  </a:lnTo>
                  <a:lnTo>
                    <a:pt x="37032" y="287780"/>
                  </a:lnTo>
                  <a:lnTo>
                    <a:pt x="21186" y="331071"/>
                  </a:lnTo>
                  <a:lnTo>
                    <a:pt x="9574" y="376228"/>
                  </a:lnTo>
                  <a:lnTo>
                    <a:pt x="2433" y="423013"/>
                  </a:lnTo>
                  <a:lnTo>
                    <a:pt x="0" y="471189"/>
                  </a:lnTo>
                  <a:lnTo>
                    <a:pt x="2433" y="519368"/>
                  </a:lnTo>
                  <a:lnTo>
                    <a:pt x="9574" y="566154"/>
                  </a:lnTo>
                  <a:lnTo>
                    <a:pt x="21186" y="611311"/>
                  </a:lnTo>
                  <a:lnTo>
                    <a:pt x="37032" y="654603"/>
                  </a:lnTo>
                  <a:lnTo>
                    <a:pt x="56876" y="695792"/>
                  </a:lnTo>
                  <a:lnTo>
                    <a:pt x="80479" y="734642"/>
                  </a:lnTo>
                  <a:lnTo>
                    <a:pt x="107606" y="770915"/>
                  </a:lnTo>
                  <a:lnTo>
                    <a:pt x="138019" y="804376"/>
                  </a:lnTo>
                  <a:lnTo>
                    <a:pt x="171481" y="834786"/>
                  </a:lnTo>
                  <a:lnTo>
                    <a:pt x="207756" y="861911"/>
                  </a:lnTo>
                  <a:lnTo>
                    <a:pt x="246605" y="885512"/>
                  </a:lnTo>
                  <a:lnTo>
                    <a:pt x="287793" y="905352"/>
                  </a:lnTo>
                  <a:lnTo>
                    <a:pt x="331083" y="921196"/>
                  </a:lnTo>
                  <a:lnTo>
                    <a:pt x="376237" y="932807"/>
                  </a:lnTo>
                  <a:lnTo>
                    <a:pt x="423018" y="939947"/>
                  </a:lnTo>
                  <a:lnTo>
                    <a:pt x="471189" y="942379"/>
                  </a:lnTo>
                  <a:lnTo>
                    <a:pt x="1413569" y="942379"/>
                  </a:lnTo>
                  <a:lnTo>
                    <a:pt x="1461741" y="939947"/>
                  </a:lnTo>
                  <a:lnTo>
                    <a:pt x="1508522" y="932807"/>
                  </a:lnTo>
                  <a:lnTo>
                    <a:pt x="1553676" y="921196"/>
                  </a:lnTo>
                  <a:lnTo>
                    <a:pt x="1596965" y="905352"/>
                  </a:lnTo>
                  <a:lnTo>
                    <a:pt x="1638153" y="885512"/>
                  </a:lnTo>
                  <a:lnTo>
                    <a:pt x="1677003" y="861911"/>
                  </a:lnTo>
                  <a:lnTo>
                    <a:pt x="1713277" y="834786"/>
                  </a:lnTo>
                  <a:lnTo>
                    <a:pt x="1746740" y="804376"/>
                  </a:lnTo>
                  <a:lnTo>
                    <a:pt x="1777152" y="770915"/>
                  </a:lnTo>
                  <a:lnTo>
                    <a:pt x="1804279" y="734642"/>
                  </a:lnTo>
                  <a:lnTo>
                    <a:pt x="1827883" y="695792"/>
                  </a:lnTo>
                  <a:lnTo>
                    <a:pt x="1847726" y="654603"/>
                  </a:lnTo>
                  <a:lnTo>
                    <a:pt x="1863573" y="611311"/>
                  </a:lnTo>
                  <a:lnTo>
                    <a:pt x="1875185" y="566154"/>
                  </a:lnTo>
                  <a:lnTo>
                    <a:pt x="1882326" y="519368"/>
                  </a:lnTo>
                  <a:lnTo>
                    <a:pt x="1884759" y="471189"/>
                  </a:lnTo>
                  <a:lnTo>
                    <a:pt x="1882326" y="423013"/>
                  </a:lnTo>
                  <a:lnTo>
                    <a:pt x="1875185" y="376228"/>
                  </a:lnTo>
                  <a:lnTo>
                    <a:pt x="1863573" y="331071"/>
                  </a:lnTo>
                  <a:lnTo>
                    <a:pt x="1847726" y="287780"/>
                  </a:lnTo>
                  <a:lnTo>
                    <a:pt x="1827883" y="246591"/>
                  </a:lnTo>
                  <a:lnTo>
                    <a:pt x="1804279" y="207742"/>
                  </a:lnTo>
                  <a:lnTo>
                    <a:pt x="1777152" y="171468"/>
                  </a:lnTo>
                  <a:lnTo>
                    <a:pt x="1746740" y="138007"/>
                  </a:lnTo>
                  <a:lnTo>
                    <a:pt x="1713277" y="107596"/>
                  </a:lnTo>
                  <a:lnTo>
                    <a:pt x="1677003" y="80471"/>
                  </a:lnTo>
                  <a:lnTo>
                    <a:pt x="1638153" y="56869"/>
                  </a:lnTo>
                  <a:lnTo>
                    <a:pt x="1596965" y="37028"/>
                  </a:lnTo>
                  <a:lnTo>
                    <a:pt x="1553676" y="21183"/>
                  </a:lnTo>
                  <a:lnTo>
                    <a:pt x="1508522" y="9572"/>
                  </a:lnTo>
                  <a:lnTo>
                    <a:pt x="1461741" y="2432"/>
                  </a:lnTo>
                  <a:lnTo>
                    <a:pt x="1413569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573871" y="8069253"/>
            <a:ext cx="1469390" cy="65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27990">
              <a:lnSpc>
                <a:spcPct val="100499"/>
              </a:lnSpc>
              <a:spcBef>
                <a:spcPts val="95"/>
              </a:spcBef>
            </a:pPr>
            <a:r>
              <a:rPr sz="2050" b="1" spc="15" dirty="0">
                <a:latin typeface="Arial"/>
                <a:cs typeface="Arial"/>
              </a:rPr>
              <a:t>User  </a:t>
            </a:r>
            <a:r>
              <a:rPr sz="2050" b="1" spc="5" dirty="0">
                <a:latin typeface="Arial"/>
                <a:cs typeface="Arial"/>
              </a:rPr>
              <a:t>Information</a:t>
            </a:r>
            <a:endParaRPr sz="20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308372" y="7936931"/>
            <a:ext cx="1885314" cy="942975"/>
          </a:xfrm>
          <a:custGeom>
            <a:avLst/>
            <a:gdLst/>
            <a:ahLst/>
            <a:cxnLst/>
            <a:rect l="l" t="t" r="r" b="b"/>
            <a:pathLst>
              <a:path w="1885315" h="942975">
                <a:moveTo>
                  <a:pt x="1413569" y="0"/>
                </a:moveTo>
                <a:lnTo>
                  <a:pt x="471189" y="0"/>
                </a:lnTo>
                <a:lnTo>
                  <a:pt x="423018" y="2432"/>
                </a:lnTo>
                <a:lnTo>
                  <a:pt x="376237" y="9572"/>
                </a:lnTo>
                <a:lnTo>
                  <a:pt x="331083" y="21183"/>
                </a:lnTo>
                <a:lnTo>
                  <a:pt x="287793" y="37028"/>
                </a:lnTo>
                <a:lnTo>
                  <a:pt x="246605" y="56869"/>
                </a:lnTo>
                <a:lnTo>
                  <a:pt x="207756" y="80471"/>
                </a:lnTo>
                <a:lnTo>
                  <a:pt x="171481" y="107596"/>
                </a:lnTo>
                <a:lnTo>
                  <a:pt x="138019" y="138007"/>
                </a:lnTo>
                <a:lnTo>
                  <a:pt x="107606" y="171468"/>
                </a:lnTo>
                <a:lnTo>
                  <a:pt x="80479" y="207742"/>
                </a:lnTo>
                <a:lnTo>
                  <a:pt x="56876" y="246591"/>
                </a:lnTo>
                <a:lnTo>
                  <a:pt x="37032" y="287780"/>
                </a:lnTo>
                <a:lnTo>
                  <a:pt x="21186" y="331071"/>
                </a:lnTo>
                <a:lnTo>
                  <a:pt x="9574" y="376228"/>
                </a:lnTo>
                <a:lnTo>
                  <a:pt x="2433" y="423013"/>
                </a:lnTo>
                <a:lnTo>
                  <a:pt x="0" y="471189"/>
                </a:lnTo>
                <a:lnTo>
                  <a:pt x="2433" y="519368"/>
                </a:lnTo>
                <a:lnTo>
                  <a:pt x="9574" y="566154"/>
                </a:lnTo>
                <a:lnTo>
                  <a:pt x="21186" y="611311"/>
                </a:lnTo>
                <a:lnTo>
                  <a:pt x="37032" y="654603"/>
                </a:lnTo>
                <a:lnTo>
                  <a:pt x="56876" y="695792"/>
                </a:lnTo>
                <a:lnTo>
                  <a:pt x="80479" y="734642"/>
                </a:lnTo>
                <a:lnTo>
                  <a:pt x="107606" y="770915"/>
                </a:lnTo>
                <a:lnTo>
                  <a:pt x="138019" y="804376"/>
                </a:lnTo>
                <a:lnTo>
                  <a:pt x="171481" y="834786"/>
                </a:lnTo>
                <a:lnTo>
                  <a:pt x="207756" y="861911"/>
                </a:lnTo>
                <a:lnTo>
                  <a:pt x="246605" y="885512"/>
                </a:lnTo>
                <a:lnTo>
                  <a:pt x="287793" y="905352"/>
                </a:lnTo>
                <a:lnTo>
                  <a:pt x="331083" y="921196"/>
                </a:lnTo>
                <a:lnTo>
                  <a:pt x="376237" y="932807"/>
                </a:lnTo>
                <a:lnTo>
                  <a:pt x="423018" y="939947"/>
                </a:lnTo>
                <a:lnTo>
                  <a:pt x="471189" y="942379"/>
                </a:lnTo>
                <a:lnTo>
                  <a:pt x="1413569" y="942379"/>
                </a:lnTo>
                <a:lnTo>
                  <a:pt x="1461741" y="939947"/>
                </a:lnTo>
                <a:lnTo>
                  <a:pt x="1508522" y="932807"/>
                </a:lnTo>
                <a:lnTo>
                  <a:pt x="1553676" y="921196"/>
                </a:lnTo>
                <a:lnTo>
                  <a:pt x="1596965" y="905352"/>
                </a:lnTo>
                <a:lnTo>
                  <a:pt x="1638153" y="885512"/>
                </a:lnTo>
                <a:lnTo>
                  <a:pt x="1677003" y="861911"/>
                </a:lnTo>
                <a:lnTo>
                  <a:pt x="1713277" y="834786"/>
                </a:lnTo>
                <a:lnTo>
                  <a:pt x="1746740" y="804376"/>
                </a:lnTo>
                <a:lnTo>
                  <a:pt x="1777152" y="770915"/>
                </a:lnTo>
                <a:lnTo>
                  <a:pt x="1804279" y="734642"/>
                </a:lnTo>
                <a:lnTo>
                  <a:pt x="1827883" y="695792"/>
                </a:lnTo>
                <a:lnTo>
                  <a:pt x="1847726" y="654603"/>
                </a:lnTo>
                <a:lnTo>
                  <a:pt x="1863573" y="611311"/>
                </a:lnTo>
                <a:lnTo>
                  <a:pt x="1875185" y="566154"/>
                </a:lnTo>
                <a:lnTo>
                  <a:pt x="1882326" y="519368"/>
                </a:lnTo>
                <a:lnTo>
                  <a:pt x="1884759" y="471189"/>
                </a:lnTo>
                <a:lnTo>
                  <a:pt x="1882326" y="423013"/>
                </a:lnTo>
                <a:lnTo>
                  <a:pt x="1875185" y="376228"/>
                </a:lnTo>
                <a:lnTo>
                  <a:pt x="1863573" y="331071"/>
                </a:lnTo>
                <a:lnTo>
                  <a:pt x="1847726" y="287780"/>
                </a:lnTo>
                <a:lnTo>
                  <a:pt x="1827883" y="246591"/>
                </a:lnTo>
                <a:lnTo>
                  <a:pt x="1804279" y="207742"/>
                </a:lnTo>
                <a:lnTo>
                  <a:pt x="1777152" y="171468"/>
                </a:lnTo>
                <a:lnTo>
                  <a:pt x="1746740" y="138007"/>
                </a:lnTo>
                <a:lnTo>
                  <a:pt x="1713277" y="107596"/>
                </a:lnTo>
                <a:lnTo>
                  <a:pt x="1677003" y="80471"/>
                </a:lnTo>
                <a:lnTo>
                  <a:pt x="1638153" y="56869"/>
                </a:lnTo>
                <a:lnTo>
                  <a:pt x="1596965" y="37028"/>
                </a:lnTo>
                <a:lnTo>
                  <a:pt x="1553676" y="21183"/>
                </a:lnTo>
                <a:lnTo>
                  <a:pt x="1508522" y="9572"/>
                </a:lnTo>
                <a:lnTo>
                  <a:pt x="1461741" y="2432"/>
                </a:lnTo>
                <a:lnTo>
                  <a:pt x="1413569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7440695" y="8036855"/>
            <a:ext cx="1620520" cy="65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03555">
              <a:lnSpc>
                <a:spcPct val="100499"/>
              </a:lnSpc>
              <a:spcBef>
                <a:spcPts val="95"/>
              </a:spcBef>
            </a:pPr>
            <a:r>
              <a:rPr sz="2050" b="1" spc="15" dirty="0">
                <a:latin typeface="Arial"/>
                <a:cs typeface="Arial"/>
              </a:rPr>
              <a:t>User  doesn't</a:t>
            </a:r>
            <a:r>
              <a:rPr sz="2050" b="1" spc="-7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exist</a:t>
            </a:r>
            <a:endParaRPr sz="20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30378" y="6275254"/>
            <a:ext cx="80708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25" dirty="0">
                <a:solidFill>
                  <a:srgbClr val="FFFFFF"/>
                </a:solidFill>
                <a:latin typeface="Arial"/>
                <a:cs typeface="Arial"/>
              </a:rPr>
              <a:t>Login</a:t>
            </a:r>
            <a:endParaRPr sz="2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94486" y="8317077"/>
            <a:ext cx="107886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30" dirty="0">
                <a:solidFill>
                  <a:srgbClr val="FFFFFF"/>
                </a:solidFill>
                <a:latin typeface="Arial"/>
                <a:cs typeface="Arial"/>
              </a:rPr>
              <a:t>Sign</a:t>
            </a:r>
            <a:r>
              <a:rPr sz="23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-20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endParaRPr sz="23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25418" y="9172884"/>
            <a:ext cx="385762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25" dirty="0">
                <a:solidFill>
                  <a:srgbClr val="FFFFFF"/>
                </a:solidFill>
                <a:latin typeface="Arial"/>
                <a:cs typeface="Arial"/>
              </a:rPr>
              <a:t>If the account 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does not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exist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461105" y="6243842"/>
            <a:ext cx="178943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2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3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FFFFFF"/>
                </a:solidFill>
                <a:latin typeface="Arial"/>
                <a:cs typeface="Arial"/>
              </a:rPr>
              <a:t>successful</a:t>
            </a:r>
            <a:endParaRPr sz="23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702528" y="6596658"/>
            <a:ext cx="63627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spc="-20" dirty="0">
                <a:solidFill>
                  <a:srgbClr val="FFFFFF"/>
                </a:solidFill>
                <a:latin typeface="Arial"/>
                <a:cs typeface="Arial"/>
              </a:rPr>
              <a:t>Exist</a:t>
            </a:r>
            <a:endParaRPr sz="20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946574" y="6607130"/>
            <a:ext cx="183388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spc="15" dirty="0">
                <a:solidFill>
                  <a:srgbClr val="FFFFFF"/>
                </a:solidFill>
                <a:latin typeface="Arial"/>
                <a:cs typeface="Arial"/>
              </a:rPr>
              <a:t>Does </a:t>
            </a:r>
            <a:r>
              <a:rPr sz="2050" b="1" spc="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05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b="1" spc="-20" dirty="0">
                <a:solidFill>
                  <a:srgbClr val="FFFFFF"/>
                </a:solidFill>
                <a:latin typeface="Arial"/>
                <a:cs typeface="Arial"/>
              </a:rPr>
              <a:t>Exist</a:t>
            </a:r>
            <a:endParaRPr sz="20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73670" y="3298328"/>
            <a:ext cx="1948180" cy="733425"/>
          </a:xfrm>
          <a:prstGeom prst="rect">
            <a:avLst/>
          </a:prstGeom>
          <a:solidFill>
            <a:srgbClr val="434343"/>
          </a:solidFill>
        </p:spPr>
        <p:txBody>
          <a:bodyPr vert="horz" wrap="square" lIns="0" tIns="163195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1285"/>
              </a:spcBef>
            </a:pPr>
            <a:r>
              <a:rPr sz="2600" b="1" spc="10" dirty="0">
                <a:latin typeface="Arial"/>
                <a:cs typeface="Arial"/>
              </a:rPr>
              <a:t>Firebase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926521" y="4009302"/>
            <a:ext cx="1951989" cy="1247140"/>
            <a:chOff x="5926521" y="4009302"/>
            <a:chExt cx="1951989" cy="1247140"/>
          </a:xfrm>
        </p:grpSpPr>
        <p:sp>
          <p:nvSpPr>
            <p:cNvPr id="37" name="object 37"/>
            <p:cNvSpPr/>
            <p:nvPr/>
          </p:nvSpPr>
          <p:spPr>
            <a:xfrm>
              <a:off x="5947462" y="4030243"/>
              <a:ext cx="1843405" cy="1071245"/>
            </a:xfrm>
            <a:custGeom>
              <a:avLst/>
              <a:gdLst/>
              <a:ahLst/>
              <a:cxnLst/>
              <a:rect l="l" t="t" r="r" b="b"/>
              <a:pathLst>
                <a:path w="1843404" h="1071245">
                  <a:moveTo>
                    <a:pt x="1842875" y="1071171"/>
                  </a:moveTo>
                  <a:lnTo>
                    <a:pt x="1842875" y="1050229"/>
                  </a:lnTo>
                  <a:lnTo>
                    <a:pt x="1842875" y="744479"/>
                  </a:lnTo>
                  <a:lnTo>
                    <a:pt x="0" y="744479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702383" y="5080473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175910" y="0"/>
                  </a:moveTo>
                  <a:lnTo>
                    <a:pt x="0" y="0"/>
                  </a:lnTo>
                  <a:lnTo>
                    <a:pt x="87955" y="175910"/>
                  </a:lnTo>
                  <a:lnTo>
                    <a:pt x="1759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750</Words>
  <Application>Microsoft Office PowerPoint</Application>
  <PresentationFormat>Custom</PresentationFormat>
  <Paragraphs>69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Application Programming Interface A project by TRIBE- G</vt:lpstr>
      <vt:lpstr>What is an API?</vt:lpstr>
      <vt:lpstr>Types of Web APIs</vt:lpstr>
      <vt:lpstr>Web service APIs</vt:lpstr>
      <vt:lpstr>Problem Statement</vt:lpstr>
      <vt:lpstr>GIT Extractor</vt:lpstr>
      <vt:lpstr>OUR APPROACH</vt:lpstr>
      <vt:lpstr>T.D.E.S Approach</vt:lpstr>
      <vt:lpstr>Data Flow Diagrams</vt:lpstr>
      <vt:lpstr>Technical Requirements-</vt:lpstr>
      <vt:lpstr>Scope of the project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Programming Interface A project by TRIBE- G</dc:title>
  <cp:lastModifiedBy>Lenovo</cp:lastModifiedBy>
  <cp:revision>1</cp:revision>
  <dcterms:created xsi:type="dcterms:W3CDTF">2021-06-26T16:05:26Z</dcterms:created>
  <dcterms:modified xsi:type="dcterms:W3CDTF">2021-06-26T16:07:27Z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2021-06-26T00:00:00Z</vt:filetime>
  </property>
</Properties>
</file>