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9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0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57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7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9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34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3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5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3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03CEC1-9D9C-4855-82A3-229899543549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E4B13D-8CE6-41E7-9BA0-32F8D1C1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C:\Program%20Files\Mozilla%20Firefox\firefox.ex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4C65-7122-439A-84B8-250391CDD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965"/>
            <a:ext cx="9144000" cy="2387600"/>
          </a:xfrm>
        </p:spPr>
        <p:txBody>
          <a:bodyPr/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Data Informatica</a:t>
            </a:r>
            <a:endParaRPr lang="en-IN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A41F-01F0-49F8-A029-6E2C0B841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71" y="3618816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Project Sponsor	: Mr. Deepak Mishra</a:t>
            </a:r>
          </a:p>
          <a:p>
            <a:pPr algn="l"/>
            <a:r>
              <a:rPr lang="en-US" dirty="0"/>
              <a:t>Project Owner   	: Karan Lodhi</a:t>
            </a:r>
          </a:p>
          <a:p>
            <a:pPr algn="l"/>
            <a:r>
              <a:rPr lang="en-US" dirty="0"/>
              <a:t>Service Owner 	: Tribe H</a:t>
            </a:r>
          </a:p>
          <a:p>
            <a:pPr algn="l"/>
            <a:r>
              <a:rPr lang="en-US" dirty="0"/>
              <a:t>Project Manager	: Mr. Dinesh</a:t>
            </a:r>
          </a:p>
          <a:p>
            <a:pPr algn="l"/>
            <a:r>
              <a:rPr lang="en-US" dirty="0"/>
              <a:t>			  Mr. Debasis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16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40AAB-BDBF-47F8-A7F1-0E8904E9EAE3}"/>
              </a:ext>
            </a:extLst>
          </p:cNvPr>
          <p:cNvSpPr txBox="1"/>
          <p:nvPr/>
        </p:nvSpPr>
        <p:spPr>
          <a:xfrm>
            <a:off x="4857226" y="2323750"/>
            <a:ext cx="25754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Karan Lodhi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Illa Somashekhar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Likhil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Manish Sharma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Nishan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Pavan Kalyan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Rachit Agarwal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Rahul Bidugu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Ravi Shankar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Satish Ranjan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Shilpa Sharma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9795A-1DC5-4CE2-A7AC-645D3FA848E3}"/>
              </a:ext>
            </a:extLst>
          </p:cNvPr>
          <p:cNvSpPr txBox="1"/>
          <p:nvPr/>
        </p:nvSpPr>
        <p:spPr>
          <a:xfrm>
            <a:off x="2533475" y="1132514"/>
            <a:ext cx="6484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TRIBE H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9458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962A-D887-46E5-B59D-027CF1E6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BUSINESS 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E6F9-C601-4683-8BC3-06AA5363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API and normalizing dataset.</a:t>
            </a:r>
          </a:p>
          <a:p>
            <a:r>
              <a:rPr lang="en-US" dirty="0"/>
              <a:t>For API, we will use AWS Lambda.</a:t>
            </a:r>
          </a:p>
          <a:p>
            <a:r>
              <a:rPr lang="en-US" dirty="0"/>
              <a:t>Need GitHub Id’s for fetching details.</a:t>
            </a:r>
          </a:p>
          <a:p>
            <a:r>
              <a:rPr lang="en-US" dirty="0"/>
              <a:t>For Data science Project, we need Dataset to normalize.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7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8AFE-B999-46EE-84C7-43B7F88EF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523" y="1149161"/>
            <a:ext cx="8416954" cy="2387600"/>
          </a:xfrm>
        </p:spPr>
        <p:txBody>
          <a:bodyPr/>
          <a:lstStyle/>
          <a:p>
            <a:r>
              <a:rPr lang="en-US" sz="4400" dirty="0"/>
              <a:t>Product Features and Properties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5BC8E-F3F1-4D5F-AF24-F5CB73A33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486095" y="6857999"/>
            <a:ext cx="3330896" cy="62917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5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1AFE-FBB7-44D0-BCD2-3B67C3DC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4452"/>
            <a:ext cx="10515600" cy="1325563"/>
          </a:xfrm>
        </p:spPr>
        <p:txBody>
          <a:bodyPr/>
          <a:lstStyle/>
          <a:p>
            <a:r>
              <a:rPr lang="en-US" dirty="0"/>
              <a:t>User requirements and Expectations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9465C-0D31-4E99-B3F8-624971F83AA9}"/>
              </a:ext>
            </a:extLst>
          </p:cNvPr>
          <p:cNvSpPr txBox="1"/>
          <p:nvPr/>
        </p:nvSpPr>
        <p:spPr>
          <a:xfrm>
            <a:off x="2001328" y="3252158"/>
            <a:ext cx="845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data make sense?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you find trends in the data to help you from your next theory?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163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6DA7-719B-417A-B5AD-FB76E7EB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792"/>
            <a:ext cx="10515600" cy="1325563"/>
          </a:xfrm>
        </p:spPr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16E52-0610-4FBA-892A-A64E1B47A523}"/>
              </a:ext>
            </a:extLst>
          </p:cNvPr>
          <p:cNvSpPr txBox="1"/>
          <p:nvPr/>
        </p:nvSpPr>
        <p:spPr>
          <a:xfrm>
            <a:off x="2053086" y="2686370"/>
            <a:ext cx="8600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API:</a:t>
            </a:r>
          </a:p>
          <a:p>
            <a:r>
              <a:rPr lang="en-IN" sz="2400" dirty="0"/>
              <a:t>				AWS lambda</a:t>
            </a:r>
          </a:p>
          <a:p>
            <a:r>
              <a:rPr lang="en-IN" sz="2400" dirty="0"/>
              <a:t>				Python</a:t>
            </a:r>
          </a:p>
          <a:p>
            <a:r>
              <a:rPr lang="en-IN" sz="2400" dirty="0"/>
              <a:t>				MySQL</a:t>
            </a:r>
          </a:p>
          <a:p>
            <a:endParaRPr lang="en-IN" sz="2400" dirty="0"/>
          </a:p>
          <a:p>
            <a:r>
              <a:rPr lang="en-IN" sz="2400" dirty="0"/>
              <a:t>Data science :</a:t>
            </a:r>
          </a:p>
          <a:p>
            <a:r>
              <a:rPr lang="en-IN" sz="2400" dirty="0"/>
              <a:t>			Data:</a:t>
            </a:r>
          </a:p>
          <a:p>
            <a:r>
              <a:rPr lang="en-IN" sz="2400" dirty="0"/>
              <a:t>				Semi Structured Data</a:t>
            </a:r>
          </a:p>
          <a:p>
            <a:r>
              <a:rPr lang="en-IN" sz="2400" dirty="0"/>
              <a:t>				Unstructured Data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386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9BF3-5801-4DEF-AA95-CA676E2D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330" y="30462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Summarize </a:t>
            </a:r>
            <a:br>
              <a:rPr lang="en-US" sz="4800" b="1" dirty="0"/>
            </a:br>
            <a:endParaRPr lang="en-IN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9746A-B2C7-4E6F-8868-326E3042F53F}"/>
              </a:ext>
            </a:extLst>
          </p:cNvPr>
          <p:cNvSpPr txBox="1"/>
          <p:nvPr/>
        </p:nvSpPr>
        <p:spPr>
          <a:xfrm>
            <a:off x="2001330" y="5313872"/>
            <a:ext cx="1136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hlinkClick r:id="rId2" action="ppaction://program"/>
              </a:rPr>
              <a:t>https://docs.google.com/forms/d/e/1FAIpQLSexMdzX31cnyXgwrTEW6KltE40MnlKeZ5hB-vVNFp6yc5_hoA/viewform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1BD9D-70AA-448F-915E-C67C6F42F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" b="6697"/>
          <a:stretch/>
        </p:blipFill>
        <p:spPr>
          <a:xfrm>
            <a:off x="1604513" y="2698438"/>
            <a:ext cx="3614468" cy="23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52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</TotalTime>
  <Words>187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Data Informatica</vt:lpstr>
      <vt:lpstr>PowerPoint Presentation</vt:lpstr>
      <vt:lpstr>PROPOSED BUSINESS STATE</vt:lpstr>
      <vt:lpstr>Product Features and Properties</vt:lpstr>
      <vt:lpstr>User requirements and Expectations </vt:lpstr>
      <vt:lpstr>System Requirements</vt:lpstr>
      <vt:lpstr>Summarize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Karan Lodhi</dc:creator>
  <cp:lastModifiedBy>Karan Lodhi</cp:lastModifiedBy>
  <cp:revision>14</cp:revision>
  <dcterms:created xsi:type="dcterms:W3CDTF">2021-06-26T03:38:42Z</dcterms:created>
  <dcterms:modified xsi:type="dcterms:W3CDTF">2021-06-26T12:20:48Z</dcterms:modified>
</cp:coreProperties>
</file>