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9.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11.png" ContentType="image/png"/>
  <Override PartName="/ppt/media/image19.jpeg" ContentType="image/jpeg"/>
  <Override PartName="/ppt/media/image21.jpeg" ContentType="image/jpeg"/>
  <Override PartName="/ppt/media/image16.jpeg" ContentType="image/jpeg"/>
  <Override PartName="/ppt/media/image18.jpeg" ContentType="image/jpeg"/>
  <Override PartName="/ppt/media/image17.jpeg" ContentType="image/jpeg"/>
  <Override PartName="/ppt/media/image15.jpeg" ContentType="image/jpeg"/>
  <Override PartName="/ppt/media/image14.jpeg" ContentType="image/jpeg"/>
  <Override PartName="/ppt/media/image1.jpeg" ContentType="image/jpeg"/>
  <Override PartName="/ppt/media/image2.jpeg" ContentType="image/jpeg"/>
  <Override PartName="/ppt/media/image7.jpeg" ContentType="image/jpeg"/>
  <Override PartName="/ppt/media/image20.png" ContentType="image/png"/>
  <Override PartName="/ppt/media/image3.jpeg" ContentType="image/jpeg"/>
  <Override PartName="/ppt/media/image4.jpeg" ContentType="image/jpeg"/>
  <Override PartName="/ppt/media/image5.jpeg" ContentType="image/jpeg"/>
  <Override PartName="/ppt/media/image6.jpeg" ContentType="image/jpe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comments/comment2.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x="9144000" cy="5143500"/>
  <p:notesSz cx="6858000" cy="9144000"/>
</p:presentation>
</file>

<file path=ppt/commentAuthors.xml><?xml version="1.0" encoding="utf-8"?>
<p:cmAuthorLst xmlns:p="http://schemas.openxmlformats.org/presentationml/2006/main">
  <p:cmAuthor id="0" name="admin" initials="a"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commentAuthors" Target="commentAuthors.xml"/>
</Relationships>
</file>

<file path=ppt/comments/comment2.xml><?xml version="1.0" encoding="utf-8"?>
<p:cmLst xmlns:p="http://schemas.openxmlformats.org/presentationml/2006/main">
  <p:cm authorId="0" dt="2021-06-24T22:32:11.161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2562120" y="725400"/>
            <a:ext cx="4019760" cy="677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2562120" y="725400"/>
            <a:ext cx="4019760" cy="14623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jpe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20000" y="1139040"/>
            <a:ext cx="4403520" cy="2590200"/>
          </a:xfrm>
          <a:prstGeom prst="rect">
            <a:avLst/>
          </a:prstGeom>
        </p:spPr>
        <p:txBody>
          <a:bodyPr tIns="91440" bIns="91440" anchor="b">
            <a:noAutofit/>
          </a:bodyPr>
          <a:p>
            <a:r>
              <a:rPr b="0" lang="en-US" sz="7200" spc="-1" strike="noStrike">
                <a:solidFill>
                  <a:srgbClr val="000000"/>
                </a:solidFill>
                <a:latin typeface="Arial"/>
              </a:rPr>
              <a:t>Click to </a:t>
            </a:r>
            <a:r>
              <a:rPr b="0" lang="en-US" sz="7200" spc="-1" strike="noStrike">
                <a:solidFill>
                  <a:srgbClr val="000000"/>
                </a:solidFill>
                <a:latin typeface="Arial"/>
              </a:rPr>
              <a:t>edit the </a:t>
            </a:r>
            <a:r>
              <a:rPr b="0" lang="en-US" sz="7200" spc="-1" strike="noStrike">
                <a:solidFill>
                  <a:srgbClr val="000000"/>
                </a:solidFill>
                <a:latin typeface="Arial"/>
              </a:rPr>
              <a:t>title </a:t>
            </a:r>
            <a:r>
              <a:rPr b="0" lang="en-US" sz="7200" spc="-1" strike="noStrike">
                <a:solidFill>
                  <a:srgbClr val="000000"/>
                </a:solidFill>
                <a:latin typeface="Arial"/>
              </a:rPr>
              <a:t>text </a:t>
            </a:r>
            <a:r>
              <a:rPr b="0" lang="en-US" sz="7200" spc="-1" strike="noStrike">
                <a:solidFill>
                  <a:srgbClr val="000000"/>
                </a:solidFill>
                <a:latin typeface="Arial"/>
              </a:rPr>
              <a:t>format</a:t>
            </a:r>
            <a:endParaRPr b="0" lang="en-US" sz="72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20000" y="1152360"/>
            <a:ext cx="7703640" cy="341604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39" name="PlaceHolder 2"/>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916200" y="2443680"/>
            <a:ext cx="184104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5" name="PlaceHolder 2"/>
          <p:cNvSpPr>
            <a:spLocks noGrp="1"/>
          </p:cNvSpPr>
          <p:nvPr>
            <p:ph type="title"/>
          </p:nvPr>
        </p:nvSpPr>
        <p:spPr>
          <a:xfrm>
            <a:off x="6298200" y="2443680"/>
            <a:ext cx="184104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6" name="PlaceHolder 3"/>
          <p:cNvSpPr>
            <a:spLocks noGrp="1"/>
          </p:cNvSpPr>
          <p:nvPr>
            <p:ph type="title"/>
          </p:nvPr>
        </p:nvSpPr>
        <p:spPr>
          <a:xfrm>
            <a:off x="3607200" y="3872880"/>
            <a:ext cx="184104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7" name="PlaceHolder 4"/>
          <p:cNvSpPr>
            <a:spLocks noGrp="1"/>
          </p:cNvSpPr>
          <p:nvPr>
            <p:ph type="title"/>
          </p:nvPr>
        </p:nvSpPr>
        <p:spPr>
          <a:xfrm>
            <a:off x="3607200" y="2443680"/>
            <a:ext cx="184104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8" name="PlaceHolder 5"/>
          <p:cNvSpPr>
            <a:spLocks noGrp="1"/>
          </p:cNvSpPr>
          <p:nvPr>
            <p:ph type="title"/>
          </p:nvPr>
        </p:nvSpPr>
        <p:spPr>
          <a:xfrm>
            <a:off x="916200" y="3872880"/>
            <a:ext cx="184104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9" name="PlaceHolder 6"/>
          <p:cNvSpPr>
            <a:spLocks noGrp="1"/>
          </p:cNvSpPr>
          <p:nvPr>
            <p:ph type="title"/>
          </p:nvPr>
        </p:nvSpPr>
        <p:spPr>
          <a:xfrm>
            <a:off x="6495840" y="3872880"/>
            <a:ext cx="1446120" cy="401400"/>
          </a:xfrm>
          <a:prstGeom prst="rect">
            <a:avLst/>
          </a:prstGeom>
        </p:spPr>
        <p:txBody>
          <a:bodyPr lIns="0" rIns="0" tIns="0" bIns="0" anchor="b">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20" name="PlaceHolder 7"/>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21"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5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960120" y="3723840"/>
            <a:ext cx="1539000" cy="401400"/>
          </a:xfrm>
          <a:prstGeom prst="rect">
            <a:avLst/>
          </a:prstGeom>
        </p:spPr>
        <p:txBody>
          <a:bodyPr lIns="0" rIns="0" tIns="0" bIns="0">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7" name="PlaceHolder 2"/>
          <p:cNvSpPr>
            <a:spLocks noGrp="1"/>
          </p:cNvSpPr>
          <p:nvPr>
            <p:ph type="title"/>
          </p:nvPr>
        </p:nvSpPr>
        <p:spPr>
          <a:xfrm>
            <a:off x="6628680" y="3723840"/>
            <a:ext cx="1539000" cy="401400"/>
          </a:xfrm>
          <a:prstGeom prst="rect">
            <a:avLst/>
          </a:prstGeom>
        </p:spPr>
        <p:txBody>
          <a:bodyPr lIns="0" rIns="0" tIns="0" bIns="0">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8" name="PlaceHolder 3"/>
          <p:cNvSpPr>
            <a:spLocks noGrp="1"/>
          </p:cNvSpPr>
          <p:nvPr>
            <p:ph type="title"/>
          </p:nvPr>
        </p:nvSpPr>
        <p:spPr>
          <a:xfrm>
            <a:off x="3805200" y="3723840"/>
            <a:ext cx="1539000" cy="401400"/>
          </a:xfrm>
          <a:prstGeom prst="rect">
            <a:avLst/>
          </a:prstGeom>
        </p:spPr>
        <p:txBody>
          <a:bodyPr lIns="0" rIns="0" tIns="0" bIns="0">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9" name="PlaceHolder 4"/>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0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720000" y="509760"/>
            <a:ext cx="7703640" cy="57240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3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7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3" name="PlaceHolder 1"/>
          <p:cNvSpPr>
            <a:spLocks noGrp="1"/>
          </p:cNvSpPr>
          <p:nvPr>
            <p:ph type="title"/>
          </p:nvPr>
        </p:nvSpPr>
        <p:spPr>
          <a:xfrm>
            <a:off x="2562120" y="725400"/>
            <a:ext cx="4019760" cy="1462320"/>
          </a:xfrm>
          <a:prstGeom prst="rect">
            <a:avLst/>
          </a:prstGeom>
        </p:spPr>
        <p:txBody>
          <a:bodyPr tIns="91440" bIns="91440" anchor="b">
            <a:noAutofit/>
          </a:bodyPr>
          <a:p>
            <a:r>
              <a:rPr b="0" lang="en-US" sz="7200" spc="-1" strike="noStrike">
                <a:solidFill>
                  <a:srgbClr val="000000"/>
                </a:solidFill>
                <a:latin typeface="Arial"/>
              </a:rPr>
              <a:t>Click to edit the title text format</a:t>
            </a:r>
            <a:endParaRPr b="0" lang="en-US" sz="7200" spc="-1" strike="noStrike">
              <a:solidFill>
                <a:srgbClr val="000000"/>
              </a:solidFill>
              <a:latin typeface="Arial"/>
            </a:endParaRPr>
          </a:p>
        </p:txBody>
      </p:sp>
      <p:sp>
        <p:nvSpPr>
          <p:cNvPr id="314" name="Google Shape;91;p19"/>
          <p:cNvSpPr/>
          <p:nvPr/>
        </p:nvSpPr>
        <p:spPr>
          <a:xfrm>
            <a:off x="2813400" y="3796560"/>
            <a:ext cx="3517200" cy="569160"/>
          </a:xfrm>
          <a:prstGeom prst="rect">
            <a:avLst/>
          </a:prstGeom>
          <a:noFill/>
          <a:ln w="0">
            <a:noFill/>
          </a:ln>
        </p:spPr>
        <p:style>
          <a:lnRef idx="0"/>
          <a:fillRef idx="0"/>
          <a:effectRef idx="0"/>
          <a:fontRef idx="minor"/>
        </p:style>
        <p:txBody>
          <a:bodyPr tIns="91440" bIns="91440">
            <a:noAutofit/>
          </a:bodyPr>
          <a:p>
            <a:pPr algn="ctr">
              <a:lnSpc>
                <a:spcPct val="100000"/>
              </a:lnSpc>
              <a:spcBef>
                <a:spcPts val="300"/>
              </a:spcBef>
              <a:tabLst>
                <a:tab algn="l" pos="0"/>
              </a:tabLst>
            </a:pPr>
            <a:r>
              <a:rPr b="0" lang="en" sz="900" spc="-1" strike="noStrike">
                <a:solidFill>
                  <a:srgbClr val="f3f3f3"/>
                </a:solidFill>
                <a:latin typeface="Fira Sans Condensed Light"/>
                <a:ea typeface="Fira Sans Condensed Light"/>
              </a:rPr>
              <a:t>CREDITS: This presentation template was created by </a:t>
            </a:r>
            <a:r>
              <a:rPr b="1" lang="en" sz="900" spc="-1" strike="noStrike" u="sng">
                <a:solidFill>
                  <a:srgbClr val="f3f3f3"/>
                </a:solidFill>
                <a:uFillTx/>
                <a:latin typeface="Fira Sans Condensed"/>
                <a:ea typeface="Fira Sans Condensed"/>
                <a:hlinkClick r:id="rId3"/>
              </a:rPr>
              <a:t>Slidesgo</a:t>
            </a:r>
            <a:r>
              <a:rPr b="0" lang="en" sz="900" spc="-1" strike="noStrike">
                <a:solidFill>
                  <a:srgbClr val="f3f3f3"/>
                </a:solidFill>
                <a:latin typeface="Fira Sans Condensed Light"/>
                <a:ea typeface="Fira Sans Condensed Light"/>
              </a:rPr>
              <a:t>, including icons by </a:t>
            </a:r>
            <a:r>
              <a:rPr b="1" lang="en" sz="900" spc="-1" strike="noStrike" u="sng">
                <a:solidFill>
                  <a:srgbClr val="f3f3f3"/>
                </a:solidFill>
                <a:uFillTx/>
                <a:latin typeface="Fira Sans Condensed"/>
                <a:ea typeface="Fira Sans Condensed"/>
                <a:hlinkClick r:id="rId4"/>
              </a:rPr>
              <a:t>Flaticon</a:t>
            </a:r>
            <a:r>
              <a:rPr b="0" lang="en" sz="900" spc="-1" strike="noStrike">
                <a:solidFill>
                  <a:srgbClr val="f3f3f3"/>
                </a:solidFill>
                <a:latin typeface="Fira Sans Condensed Light"/>
                <a:ea typeface="Fira Sans Condensed Light"/>
              </a:rPr>
              <a:t>, and infographics &amp; images by </a:t>
            </a:r>
            <a:r>
              <a:rPr b="1" lang="en" sz="900" spc="-1" strike="noStrike" u="sng">
                <a:solidFill>
                  <a:srgbClr val="f3f3f3"/>
                </a:solidFill>
                <a:uFillTx/>
                <a:latin typeface="Fira Sans Condensed"/>
                <a:ea typeface="Fira Sans Condensed"/>
                <a:hlinkClick r:id="rId5"/>
              </a:rPr>
              <a:t>Freepik</a:t>
            </a:r>
            <a:r>
              <a:rPr b="0" lang="en" sz="900" spc="-1" strike="noStrike">
                <a:solidFill>
                  <a:srgbClr val="f3f3f3"/>
                </a:solidFill>
                <a:latin typeface="Fira Sans Condensed Light"/>
                <a:ea typeface="Fira Sans Condensed Light"/>
              </a:rPr>
              <a:t>. </a:t>
            </a:r>
            <a:endParaRPr b="0" lang="en-US" sz="900" spc="-1" strike="noStrike">
              <a:latin typeface="Arial"/>
            </a:endParaRPr>
          </a:p>
          <a:p>
            <a:pPr algn="ctr">
              <a:lnSpc>
                <a:spcPct val="100000"/>
              </a:lnSpc>
              <a:spcBef>
                <a:spcPts val="300"/>
              </a:spcBef>
              <a:tabLst>
                <a:tab algn="l" pos="0"/>
              </a:tabLst>
            </a:pPr>
            <a:endParaRPr b="0" lang="en-US" sz="900" spc="-1" strike="noStrike">
              <a:latin typeface="Arial"/>
            </a:endParaRPr>
          </a:p>
        </p:txBody>
      </p:sp>
      <p:sp>
        <p:nvSpPr>
          <p:cNvPr id="3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5.xml"/><Relationship Id="rId3" Type="http://schemas.openxmlformats.org/officeDocument/2006/relationships/comments" Target="../comments/comment2.xml"/>
</Relationships>
</file>

<file path=ppt/slides/_rels/slide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2" name="Google Shape;102;p24"/>
          <p:cNvSpPr txBox="1"/>
          <p:nvPr/>
        </p:nvSpPr>
        <p:spPr>
          <a:xfrm>
            <a:off x="362520" y="571680"/>
            <a:ext cx="4403520" cy="2590200"/>
          </a:xfrm>
          <a:prstGeom prst="rect">
            <a:avLst/>
          </a:prstGeom>
          <a:noFill/>
          <a:ln w="0">
            <a:noFill/>
          </a:ln>
        </p:spPr>
        <p:txBody>
          <a:bodyPr tIns="91440" bIns="91440" anchor="b">
            <a:noAutofit/>
          </a:bodyPr>
          <a:p>
            <a:pPr>
              <a:lnSpc>
                <a:spcPct val="100000"/>
              </a:lnSpc>
              <a:tabLst>
                <a:tab algn="l" pos="0"/>
              </a:tabLst>
            </a:pPr>
            <a:r>
              <a:rPr b="1" lang="en" sz="6000" spc="-1" strike="noStrike" u="sng">
                <a:solidFill>
                  <a:srgbClr val="f3f3f3"/>
                </a:solidFill>
                <a:uFillTx/>
                <a:latin typeface="High Tower Text"/>
                <a:ea typeface="Rajdhani"/>
              </a:rPr>
              <a:t>TRIBE - I</a:t>
            </a:r>
            <a:endParaRPr b="0" lang="en-US" sz="6000" spc="-1" strike="noStrike">
              <a:solidFill>
                <a:srgbClr val="000000"/>
              </a:solidFill>
              <a:latin typeface="Arial"/>
            </a:endParaRPr>
          </a:p>
        </p:txBody>
      </p:sp>
      <p:sp>
        <p:nvSpPr>
          <p:cNvPr id="353" name="Google Shape;103;p24"/>
          <p:cNvSpPr txBox="1"/>
          <p:nvPr/>
        </p:nvSpPr>
        <p:spPr>
          <a:xfrm>
            <a:off x="511920" y="2944800"/>
            <a:ext cx="3384720" cy="434160"/>
          </a:xfrm>
          <a:prstGeom prst="rect">
            <a:avLst/>
          </a:prstGeom>
          <a:noFill/>
          <a:ln w="0">
            <a:noFill/>
          </a:ln>
        </p:spPr>
        <p:txBody>
          <a:bodyPr tIns="91440" bIns="91440">
            <a:noAutofit/>
          </a:bodyPr>
          <a:p>
            <a:pPr>
              <a:lnSpc>
                <a:spcPct val="100000"/>
              </a:lnSpc>
              <a:tabLst>
                <a:tab algn="l" pos="0"/>
              </a:tabLst>
            </a:pPr>
            <a:r>
              <a:rPr b="0" lang="en" sz="1400" spc="-1" strike="noStrike">
                <a:solidFill>
                  <a:srgbClr val="f3f3f3"/>
                </a:solidFill>
                <a:latin typeface="High Tower Text"/>
                <a:ea typeface="Fira Sans Condensed Light"/>
              </a:rPr>
              <a:t>LEAPACADEMY</a:t>
            </a:r>
            <a:endParaRPr b="0" lang="en-US" sz="1400" spc="-1" strike="noStrike">
              <a:latin typeface="Arial"/>
            </a:endParaRPr>
          </a:p>
        </p:txBody>
      </p:sp>
      <p:pic>
        <p:nvPicPr>
          <p:cNvPr id="354" name="Google Shape;104;p24" descr=""/>
          <p:cNvPicPr/>
          <p:nvPr/>
        </p:nvPicPr>
        <p:blipFill>
          <a:blip r:embed="rId2"/>
          <a:srcRect l="6663" t="4857" r="6220" b="5494"/>
          <a:stretch/>
        </p:blipFill>
        <p:spPr>
          <a:xfrm>
            <a:off x="4046040" y="411840"/>
            <a:ext cx="4196880" cy="4319280"/>
          </a:xfrm>
          <a:prstGeom prst="rect">
            <a:avLst/>
          </a:prstGeom>
          <a:ln w="0">
            <a:noFill/>
          </a:ln>
        </p:spPr>
      </p:pic>
    </p:spTree>
  </p:cSld>
  <mc:AlternateContent>
    <mc:Choice Requires="p14">
      <p:transition spd="slow" p14:dur="4000">
        <p14:vortex/>
      </p:transition>
    </mc:Choice>
    <mc:Fallback>
      <p:transition spd="slow">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5">
                                  <p:stCondLst>
                                    <p:cond delay="0"/>
                                  </p:stCondLst>
                                  <p:iterate type="lt">
                                    <p:tmAbs val="0"/>
                                  </p:iterate>
                                  <p:childTnLst>
                                    <p:set>
                                      <p:cBhvr>
                                        <p:cTn id="6" dur="1" fill="hold">
                                          <p:stCondLst>
                                            <p:cond delay="0"/>
                                          </p:stCondLst>
                                        </p:cTn>
                                        <p:tgtEl>
                                          <p:spTgt spid="352"/>
                                        </p:tgtEl>
                                        <p:attrNameLst>
                                          <p:attrName>style.visibility</p:attrName>
                                        </p:attrNameLst>
                                      </p:cBhvr>
                                      <p:to>
                                        <p:strVal val="visible"/>
                                      </p:to>
                                    </p:set>
                                    <p:animEffect filter="fade" transition="in">
                                      <p:cBhvr additive="repl">
                                        <p:cTn id="7" dur="2000"/>
                                        <p:tgtEl>
                                          <p:spTgt spid="352"/>
                                        </p:tgtEl>
                                      </p:cBhvr>
                                    </p:animEffect>
                                    <p:anim calcmode="lin" valueType="num">
                                      <p:cBhvr additive="repl">
                                        <p:cTn id="8" dur="2000" fill="hold"/>
                                        <p:tgtEl>
                                          <p:spTgt spid="352"/>
                                        </p:tgtEl>
                                        <p:attrNameLst>
                                          <p:attrName>ppt_w</p:attrName>
                                        </p:attrNameLst>
                                      </p:cBhvr>
                                      <p:tavLst>
                                        <p:tav fmla="width*sin(2.5*pi*$)" tm="0">
                                          <p:val>
                                            <p:fltVal val="0"/>
                                          </p:val>
                                        </p:tav>
                                        <p:tav fmla="width*sin(2.5*pi*$)" tm="100000">
                                          <p:val>
                                            <p:fltVal val="1"/>
                                          </p:val>
                                        </p:tav>
                                      </p:tavLst>
                                    </p:anim>
                                    <p:anim calcmode="lin" valueType="num">
                                      <p:cBhvr additive="repl">
                                        <p:cTn id="9" dur="2000" fill="hold"/>
                                        <p:tgtEl>
                                          <p:spTgt spid="35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mph" presetID="36">
                                  <p:stCondLst>
                                    <p:cond delay="0"/>
                                  </p:stCondLst>
                                  <p:iterate type="lt">
                                    <p:tmAbs val="100"/>
                                  </p:iterate>
                                  <p:childTnLst>
                                    <p:animScale>
                                      <p:cBhvr>
                                        <p:cTn id="13" dur="250" autoRev="1" fill="hold">
                                          <p:stCondLst>
                                            <p:cond delay="0"/>
                                          </p:stCondLst>
                                        </p:cTn>
                                        <p:tgtEl>
                                          <p:spTgt spid="352"/>
                                        </p:tgtEl>
                                      </p:cBhvr>
                                      <p:to x="80000" y="100000"/>
                                    </p:animScale>
                                    <p:anim calcmode="lin" valueType="num" by="(#ppt_w*0.10)">
                                      <p:cBhvr additive="repl">
                                        <p:cTn id="14" dur="250" autoRev="1" fill="hold">
                                          <p:stCondLst>
                                            <p:cond delay="0"/>
                                          </p:stCondLst>
                                        </p:cTn>
                                        <p:tgtEl>
                                          <p:spTgt spid="352"/>
                                        </p:tgtEl>
                                        <p:attrNameLst>
                                          <p:attrName>ppt_x</p:attrName>
                                        </p:attrNameLst>
                                      </p:cBhvr>
                                    </p:anim>
                                    <p:anim calcmode="lin" valueType="num" by="(-#ppt_w*0.10)">
                                      <p:cBhvr additive="repl">
                                        <p:cTn id="15" dur="250" autoRev="1" fill="hold">
                                          <p:stCondLst>
                                            <p:cond delay="0"/>
                                          </p:stCondLst>
                                        </p:cTn>
                                        <p:tgtEl>
                                          <p:spTgt spid="352"/>
                                        </p:tgtEl>
                                        <p:attrNameLst>
                                          <p:attrName>ppt_y</p:attrName>
                                        </p:attrNameLst>
                                      </p:cBhvr>
                                    </p:anim>
                                    <p:animRot by="-480000">
                                      <p:cBhvr>
                                        <p:cTn id="16" dur="250" autoRev="1" fill="hold">
                                          <p:stCondLst>
                                            <p:cond delay="0"/>
                                          </p:stCondLst>
                                        </p:cTn>
                                        <p:tgtEl>
                                          <p:spTgt spid="35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37">
                                  <p:stCondLst>
                                    <p:cond delay="0"/>
                                  </p:stCondLst>
                                  <p:iterate type="lt">
                                    <p:tmAbs val="0"/>
                                  </p:iterate>
                                  <p:childTnLst>
                                    <p:set>
                                      <p:cBhvr>
                                        <p:cTn id="20" dur="1" fill="hold">
                                          <p:stCondLst>
                                            <p:cond delay="0"/>
                                          </p:stCondLst>
                                        </p:cTn>
                                        <p:tgtEl>
                                          <p:spTgt spid="353">
                                            <p:txEl>
                                              <p:pRg st="0" end="0"/>
                                            </p:txEl>
                                          </p:spTgt>
                                        </p:tgtEl>
                                        <p:attrNameLst>
                                          <p:attrName>style.visibility</p:attrName>
                                        </p:attrNameLst>
                                      </p:cBhvr>
                                      <p:to>
                                        <p:strVal val="visible"/>
                                      </p:to>
                                    </p:set>
                                    <p:animEffect filter="fade" transition="in">
                                      <p:cBhvr additive="repl">
                                        <p:cTn id="21" dur="1000"/>
                                        <p:tgtEl>
                                          <p:spTgt spid="353">
                                            <p:txEl>
                                              <p:pRg st="0" end="0"/>
                                            </p:txEl>
                                          </p:spTgt>
                                        </p:tgtEl>
                                      </p:cBhvr>
                                    </p:animEffect>
                                    <p:anim calcmode="lin" valueType="num">
                                      <p:cBhvr additive="repl">
                                        <p:cTn id="22" dur="1000" fill="hold"/>
                                        <p:tgtEl>
                                          <p:spTgt spid="353">
                                            <p:txEl>
                                              <p:pRg st="0" end="0"/>
                                            </p:txEl>
                                          </p:spTgt>
                                        </p:tgtEl>
                                        <p:attrNameLst>
                                          <p:attrName>ppt_x</p:attrName>
                                        </p:attrNameLst>
                                      </p:cBhvr>
                                      <p:tavLst>
                                        <p:tav tm="0">
                                          <p:val>
                                            <p:strVal val="#ppt_x"/>
                                          </p:val>
                                        </p:tav>
                                        <p:tav tm="100000">
                                          <p:val>
                                            <p:strVal val="#ppt_x"/>
                                          </p:val>
                                        </p:tav>
                                      </p:tavLst>
                                    </p:anim>
                                    <p:anim calcmode="lin" valueType="num">
                                      <p:cBhvr additive="repl">
                                        <p:cTn id="23" dur="900" fill="hold"/>
                                        <p:tgtEl>
                                          <p:spTgt spid="353">
                                            <p:txEl>
                                              <p:pRg st="0" end="0"/>
                                            </p:txEl>
                                          </p:spTgt>
                                        </p:tgtEl>
                                        <p:attrNameLst>
                                          <p:attrName>ppt_y</p:attrName>
                                        </p:attrNameLst>
                                      </p:cBhvr>
                                      <p:tavLst>
                                        <p:tav tm="0">
                                          <p:val>
                                            <p:strVal val="#ppt_y+1"/>
                                          </p:val>
                                        </p:tav>
                                        <p:tav tm="100000">
                                          <p:val>
                                            <p:strVal val="#ppt_y-.03"/>
                                          </p:val>
                                        </p:tav>
                                      </p:tavLst>
                                    </p:anim>
                                    <p:anim calcmode="lin" valueType="num">
                                      <p:cBhvr additive="repl">
                                        <p:cTn id="24" dur="100" fill="hold">
                                          <p:stCondLst>
                                            <p:cond delay="900"/>
                                          </p:stCondLst>
                                        </p:cTn>
                                        <p:tgtEl>
                                          <p:spTgt spid="35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path" presetID="63">
                                  <p:stCondLst>
                                    <p:cond delay="0"/>
                                  </p:stCondLst>
                                  <p:iterate type="lt">
                                    <p:tmAbs val="0"/>
                                  </p:iterate>
                                  <p:childTnLst>
                                    <p:animMotion origin="layout" path="M 0 0 L 0.25 0 E">
                                      <p:cBhvr>
                                        <p:cTn id="28" dur="2000" fill="hold"/>
                                        <p:tgtEl>
                                          <p:spTgt spid="353">
                                            <p:txEl>
                                              <p:pRg st="0" end="0"/>
                                            </p:txEl>
                                          </p:spTgt>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nodeType="clickEffect" fill="hold" presetClass="emph" presetID="28">
                                  <p:stCondLst>
                                    <p:cond delay="0"/>
                                  </p:stCondLst>
                                  <p:iterate type="lt">
                                    <p:tmAbs val="100"/>
                                  </p:iterate>
                                  <p:childTnLst>
                                    <p:animClr clrSpc="rgb">
                                      <p:cBhvr>
                                        <p:cTn id="32" dur="500" fill="hold"/>
                                        <p:tgtEl>
                                          <p:spTgt spid="353">
                                            <p:txEl>
                                              <p:pRg st="0" end="0"/>
                                            </p:txEl>
                                          </p:spTgt>
                                        </p:tgtEl>
                                        <p:attrNameLst>
                                          <p:attrName>style.color</p:attrName>
                                        </p:attrNameLst>
                                      </p:cBhvr>
                                      <p:to>
                                        <a:srgbClr val="00c3b1"/>
                                      </p:to>
                                    </p:animClr>
                                    <p:animClr clrSpc="rgb">
                                      <p:cBhvr>
                                        <p:cTn id="33" dur="500" fill="hold"/>
                                        <p:tgtEl>
                                          <p:spTgt spid="353">
                                            <p:txEl>
                                              <p:pRg st="0" end="0"/>
                                            </p:txEl>
                                          </p:spTgt>
                                        </p:tgtEl>
                                        <p:attrNameLst>
                                          <p:attrName>fillcolor</p:attrName>
                                        </p:attrNameLst>
                                      </p:cBhvr>
                                      <p:to>
                                        <a:srgbClr val="00c3b1"/>
                                      </p:to>
                                    </p:animClr>
                                    <p:set>
                                      <p:cBhvr>
                                        <p:cTn id="34" dur="500" fill="hold"/>
                                        <p:tgtEl>
                                          <p:spTgt spid="353">
                                            <p:txEl>
                                              <p:pRg st="0" end="0"/>
                                            </p:txEl>
                                          </p:spTgt>
                                        </p:tgtEl>
                                        <p:attrNameLst>
                                          <p:attrName>fill.type</p:attrName>
                                        </p:attrNameLst>
                                      </p:cBhvr>
                                      <p:to>
                                        <p:strVal val="solid"/>
                                      </p:to>
                                    </p:set>
                                    <p:anim calcmode="lin" valueType="num" to="1.5">
                                      <p:cBhvr additive="repl">
                                        <p:cTn id="35" dur="500" fill="hold"/>
                                        <p:tgtEl>
                                          <p:spTgt spid="353">
                                            <p:txEl>
                                              <p:pRg st="0" end="0"/>
                                            </p:txEl>
                                          </p:spTgt>
                                        </p:tgtEl>
                                        <p:attrNameLst>
                                          <p:attrName>style.fontSize</p:attrName>
                                        </p:attrNameLst>
                                      </p:cBhvr>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69" name="Google Shape;646;p33"/>
          <p:cNvSpPr txBox="1"/>
          <p:nvPr/>
        </p:nvSpPr>
        <p:spPr>
          <a:xfrm>
            <a:off x="720000" y="509760"/>
            <a:ext cx="7703640" cy="57240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f3f3f3"/>
                </a:solidFill>
                <a:latin typeface="Rajdhani"/>
                <a:ea typeface="Rajdhani"/>
              </a:rPr>
              <a:t>ML ALGORITHM</a:t>
            </a:r>
            <a:endParaRPr b="0" lang="en-US" sz="3000" spc="-1" strike="noStrike">
              <a:solidFill>
                <a:srgbClr val="000000"/>
              </a:solidFill>
              <a:latin typeface="Arial"/>
            </a:endParaRPr>
          </a:p>
        </p:txBody>
      </p:sp>
      <p:sp>
        <p:nvSpPr>
          <p:cNvPr id="670" name="TextBox 4"/>
          <p:cNvSpPr/>
          <p:nvPr/>
        </p:nvSpPr>
        <p:spPr>
          <a:xfrm>
            <a:off x="1011240" y="1676520"/>
            <a:ext cx="3012840" cy="2221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In statistics, the k-nearest neighbors algorithm (k-NN) is a non-parametric classification method first developed by Evelyn Fix and Joseph Hodges in 1951, and later expanded by Thomas Cover. It is used for classification and regression. In both cases, the input consists of the k closest training examples in data set.</a:t>
            </a:r>
            <a:endParaRPr b="0" lang="en-US" sz="1400" spc="-1" strike="noStrike">
              <a:latin typeface="Arial"/>
            </a:endParaRPr>
          </a:p>
        </p:txBody>
      </p:sp>
      <p:pic>
        <p:nvPicPr>
          <p:cNvPr id="671" name="Picture 4" descr="K-Nearest Neighbors Algorithm in Python and Scikit-Learn - Stack Abuse"/>
          <p:cNvPicPr/>
          <p:nvPr/>
        </p:nvPicPr>
        <p:blipFill>
          <a:blip r:embed="rId2"/>
          <a:stretch/>
        </p:blipFill>
        <p:spPr>
          <a:xfrm>
            <a:off x="4422600" y="1540080"/>
            <a:ext cx="3803760" cy="2512080"/>
          </a:xfrm>
          <a:prstGeom prst="rect">
            <a:avLst/>
          </a:prstGeom>
          <a:ln w="0">
            <a:noFill/>
          </a:ln>
        </p:spPr>
      </p:pic>
      <p:sp>
        <p:nvSpPr>
          <p:cNvPr id="672" name="Rectangle 5"/>
          <p:cNvSpPr/>
          <p:nvPr/>
        </p:nvSpPr>
        <p:spPr>
          <a:xfrm>
            <a:off x="3408120" y="4255560"/>
            <a:ext cx="159984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3f3f3"/>
                </a:solidFill>
                <a:latin typeface="Arial"/>
                <a:ea typeface="Arial"/>
              </a:rPr>
              <a:t>ASHUTOSH</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
          <p:cNvSpPr txBox="1"/>
          <p:nvPr/>
        </p:nvSpPr>
        <p:spPr>
          <a:xfrm>
            <a:off x="2743200" y="228600"/>
            <a:ext cx="3200400" cy="402840"/>
          </a:xfrm>
          <a:prstGeom prst="rect">
            <a:avLst/>
          </a:prstGeom>
          <a:noFill/>
          <a:ln w="0">
            <a:noFill/>
          </a:ln>
        </p:spPr>
        <p:txBody>
          <a:bodyPr lIns="90000" rIns="90000" tIns="45000" bIns="45000">
            <a:noAutofit/>
          </a:bodyPr>
          <a:p>
            <a:pPr algn="ctr"/>
            <a:r>
              <a:rPr b="1" lang="en-US" sz="2200" spc="-1" strike="noStrike">
                <a:latin typeface="Arial"/>
              </a:rPr>
              <a:t>Target Clients/Our Aim</a:t>
            </a:r>
            <a:endParaRPr b="1" lang="en-US" sz="2200" spc="-1" strike="noStrike">
              <a:latin typeface="Arial"/>
            </a:endParaRPr>
          </a:p>
        </p:txBody>
      </p:sp>
      <p:sp>
        <p:nvSpPr>
          <p:cNvPr id="674" name=""/>
          <p:cNvSpPr txBox="1"/>
          <p:nvPr/>
        </p:nvSpPr>
        <p:spPr>
          <a:xfrm>
            <a:off x="914400" y="914400"/>
            <a:ext cx="7315200" cy="1114200"/>
          </a:xfrm>
          <a:prstGeom prst="rect">
            <a:avLst/>
          </a:prstGeom>
          <a:noFill/>
          <a:ln w="0">
            <a:noFill/>
          </a:ln>
        </p:spPr>
        <p:txBody>
          <a:bodyPr lIns="90000" rIns="90000" tIns="45000" bIns="45000">
            <a:noAutofit/>
          </a:bodyPr>
          <a:p>
            <a:r>
              <a:rPr b="0" lang="en-US" sz="1800" spc="-1" strike="noStrike">
                <a:latin typeface="Arial"/>
              </a:rPr>
              <a:t>- </a:t>
            </a:r>
            <a:r>
              <a:rPr b="0" lang="en-US" sz="1800" spc="-1" strike="noStrike">
                <a:latin typeface="Arial"/>
              </a:rPr>
              <a:t>Government</a:t>
            </a:r>
            <a:endParaRPr b="0" lang="en-US" sz="1800" spc="-1" strike="noStrike">
              <a:latin typeface="Arial"/>
            </a:endParaRPr>
          </a:p>
          <a:p>
            <a:r>
              <a:rPr b="0" lang="en-US" sz="1800" spc="-1" strike="noStrike">
                <a:latin typeface="Arial"/>
              </a:rPr>
              <a:t>- Corporations and Companies</a:t>
            </a:r>
            <a:endParaRPr b="0" lang="en-US" sz="1800" spc="-1" strike="noStrike">
              <a:latin typeface="Arial"/>
            </a:endParaRPr>
          </a:p>
          <a:p>
            <a:r>
              <a:rPr b="0" lang="en-US" sz="1800" spc="-1" strike="noStrike">
                <a:latin typeface="Arial"/>
              </a:rPr>
              <a:t>- Schools and educational institutes</a:t>
            </a:r>
            <a:endParaRPr b="0" lang="en-US" sz="1800" spc="-1" strike="noStrike">
              <a:latin typeface="Arial"/>
            </a:endParaRPr>
          </a:p>
          <a:p>
            <a:r>
              <a:rPr b="0" lang="en-US" sz="1800" spc="-1" strike="noStrike">
                <a:latin typeface="Arial"/>
              </a:rPr>
              <a:t>- Hospitals and Clinics </a:t>
            </a:r>
            <a:endParaRPr b="0" lang="en-US" sz="1800" spc="-1" strike="noStrike">
              <a:latin typeface="Arial"/>
            </a:endParaRPr>
          </a:p>
        </p:txBody>
      </p:sp>
      <p:sp>
        <p:nvSpPr>
          <p:cNvPr id="675" name=""/>
          <p:cNvSpPr txBox="1"/>
          <p:nvPr/>
        </p:nvSpPr>
        <p:spPr>
          <a:xfrm>
            <a:off x="5715000" y="3657600"/>
            <a:ext cx="2514600" cy="346320"/>
          </a:xfrm>
          <a:prstGeom prst="rect">
            <a:avLst/>
          </a:prstGeom>
          <a:noFill/>
          <a:ln w="0">
            <a:noFill/>
          </a:ln>
        </p:spPr>
        <p:txBody>
          <a:bodyPr lIns="90000" rIns="90000" tIns="45000" bIns="45000">
            <a:noAutofit/>
          </a:bodyPr>
          <a:p>
            <a:r>
              <a:rPr b="0" lang="en-US" sz="1800" spc="-1" strike="noStrike">
                <a:latin typeface="Arial"/>
              </a:rPr>
              <a:t>Added by Parth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Box 1"/>
          <p:cNvSpPr/>
          <p:nvPr/>
        </p:nvSpPr>
        <p:spPr>
          <a:xfrm>
            <a:off x="574920" y="332640"/>
            <a:ext cx="8104680" cy="5778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f3f3f3"/>
                </a:solidFill>
                <a:latin typeface="Arial"/>
                <a:ea typeface="Arial"/>
              </a:rPr>
              <a:t>CONCLUSION</a:t>
            </a:r>
            <a:endParaRPr b="0" lang="en-US" sz="3200" spc="-1" strike="noStrike">
              <a:latin typeface="Arial"/>
            </a:endParaRPr>
          </a:p>
        </p:txBody>
      </p:sp>
      <p:sp>
        <p:nvSpPr>
          <p:cNvPr id="677" name="TextBox 3"/>
          <p:cNvSpPr/>
          <p:nvPr/>
        </p:nvSpPr>
        <p:spPr>
          <a:xfrm>
            <a:off x="1191600" y="1433880"/>
            <a:ext cx="668448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I will conclude the whole ppt (Tanya)</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78" name="Google Shape;1768;p46"/>
          <p:cNvSpPr txBox="1"/>
          <p:nvPr/>
        </p:nvSpPr>
        <p:spPr>
          <a:xfrm>
            <a:off x="2562120" y="725400"/>
            <a:ext cx="4019760" cy="1462320"/>
          </a:xfrm>
          <a:prstGeom prst="rect">
            <a:avLst/>
          </a:prstGeom>
          <a:noFill/>
          <a:ln w="0">
            <a:noFill/>
          </a:ln>
        </p:spPr>
        <p:txBody>
          <a:bodyPr tIns="91440" bIns="91440" anchor="b">
            <a:noAutofit/>
          </a:bodyPr>
          <a:p>
            <a:pPr algn="ctr">
              <a:lnSpc>
                <a:spcPct val="100000"/>
              </a:lnSpc>
              <a:tabLst>
                <a:tab algn="l" pos="0"/>
              </a:tabLst>
            </a:pPr>
            <a:r>
              <a:rPr b="1" lang="en" sz="7200" spc="-1" strike="noStrike">
                <a:solidFill>
                  <a:srgbClr val="f3f3f3"/>
                </a:solidFill>
                <a:latin typeface="Rajdhani"/>
                <a:ea typeface="Rajdhani"/>
              </a:rPr>
              <a:t>THANKS!</a:t>
            </a:r>
            <a:endParaRPr b="0" lang="en-US" sz="7200" spc="-1" strike="noStrike">
              <a:solidFill>
                <a:srgbClr val="000000"/>
              </a:solidFill>
              <a:latin typeface="Arial"/>
            </a:endParaRPr>
          </a:p>
        </p:txBody>
      </p:sp>
      <p:sp>
        <p:nvSpPr>
          <p:cNvPr id="679" name="Google Shape;1769;p46"/>
          <p:cNvSpPr txBox="1"/>
          <p:nvPr/>
        </p:nvSpPr>
        <p:spPr>
          <a:xfrm>
            <a:off x="2562120" y="2105280"/>
            <a:ext cx="4019760" cy="1203480"/>
          </a:xfrm>
          <a:prstGeom prst="rect">
            <a:avLst/>
          </a:prstGeom>
          <a:noFill/>
          <a:ln w="0">
            <a:noFill/>
          </a:ln>
        </p:spPr>
        <p:txBody>
          <a:bodyPr tIns="91440" bIns="91440">
            <a:noAutofit/>
          </a:bodyPr>
          <a:p>
            <a:pPr algn="ctr">
              <a:lnSpc>
                <a:spcPct val="100000"/>
              </a:lnSpc>
              <a:tabLst>
                <a:tab algn="l" pos="0"/>
              </a:tabLst>
            </a:pPr>
            <a:r>
              <a:rPr b="0" lang="en" sz="1400" spc="-1" strike="noStrike">
                <a:solidFill>
                  <a:srgbClr val="f3f3f3"/>
                </a:solidFill>
                <a:latin typeface="Fira Sans Condensed Light"/>
                <a:ea typeface="Fira Sans Condensed Light"/>
              </a:rPr>
              <a:t>Do you have any questions?</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r>
              <a:rPr b="0" lang="en" sz="1400" spc="-1" strike="noStrike">
                <a:solidFill>
                  <a:srgbClr val="f3f3f3"/>
                </a:solidFill>
                <a:latin typeface="Fira Sans Condensed Light"/>
                <a:ea typeface="Fira Sans Condensed Light"/>
              </a:rPr>
              <a:t>youremail@freepik.com </a:t>
            </a:r>
            <a:endParaRPr b="0" lang="en-US" sz="1400" spc="-1" strike="noStrike">
              <a:latin typeface="Arial"/>
            </a:endParaRPr>
          </a:p>
          <a:p>
            <a:pPr algn="ctr">
              <a:lnSpc>
                <a:spcPct val="100000"/>
              </a:lnSpc>
              <a:tabLst>
                <a:tab algn="l" pos="0"/>
              </a:tabLst>
            </a:pPr>
            <a:r>
              <a:rPr b="0" lang="en" sz="1400" spc="-1" strike="noStrike">
                <a:solidFill>
                  <a:srgbClr val="f3f3f3"/>
                </a:solidFill>
                <a:latin typeface="Fira Sans Condensed Light"/>
                <a:ea typeface="Fira Sans Condensed Light"/>
              </a:rPr>
              <a:t>+91  620 421 838 </a:t>
            </a:r>
            <a:endParaRPr b="0" lang="en-US" sz="1400" spc="-1" strike="noStrike">
              <a:latin typeface="Arial"/>
            </a:endParaRPr>
          </a:p>
          <a:p>
            <a:pPr algn="ctr">
              <a:lnSpc>
                <a:spcPct val="100000"/>
              </a:lnSpc>
              <a:tabLst>
                <a:tab algn="l" pos="0"/>
              </a:tabLst>
            </a:pPr>
            <a:r>
              <a:rPr b="0" lang="en" sz="1400" spc="-1" strike="noStrike">
                <a:solidFill>
                  <a:srgbClr val="f3f3f3"/>
                </a:solidFill>
                <a:latin typeface="Fira Sans Condensed Light"/>
                <a:ea typeface="Fira Sans Condensed Light"/>
              </a:rPr>
              <a:t>yourcompany.com</a:t>
            </a:r>
            <a:endParaRPr b="0" lang="en-US" sz="1400" spc="-1" strike="noStrike">
              <a:latin typeface="Arial"/>
            </a:endParaRPr>
          </a:p>
        </p:txBody>
      </p:sp>
      <p:sp>
        <p:nvSpPr>
          <p:cNvPr id="680" name="Google Shape;1770;p46"/>
          <p:cNvSpPr/>
          <p:nvPr/>
        </p:nvSpPr>
        <p:spPr>
          <a:xfrm>
            <a:off x="3501000" y="4280760"/>
            <a:ext cx="2141640" cy="235440"/>
          </a:xfrm>
          <a:prstGeom prst="rect">
            <a:avLst/>
          </a:prstGeom>
          <a:noFill/>
          <a:ln w="0">
            <a:noFill/>
          </a:ln>
        </p:spPr>
        <p:style>
          <a:lnRef idx="0"/>
          <a:fillRef idx="0"/>
          <a:effectRef idx="0"/>
          <a:fontRef idx="minor"/>
        </p:style>
        <p:txBody>
          <a:bodyPr tIns="91440" bIns="91440" anchor="b">
            <a:noAutofit/>
          </a:bodyPr>
          <a:p>
            <a:pPr algn="ctr">
              <a:lnSpc>
                <a:spcPct val="100000"/>
              </a:lnSpc>
              <a:spcBef>
                <a:spcPts val="300"/>
              </a:spcBef>
              <a:tabLst>
                <a:tab algn="l" pos="0"/>
              </a:tabLst>
            </a:pPr>
            <a:r>
              <a:rPr b="0" lang="en" sz="900" spc="-1" strike="noStrike">
                <a:solidFill>
                  <a:srgbClr val="f3f3f3"/>
                </a:solidFill>
                <a:latin typeface="Fira Sans Condensed Light"/>
                <a:ea typeface="Fira Sans Condensed Light"/>
              </a:rPr>
              <a:t>Please keep this slide for attribution.</a:t>
            </a:r>
            <a:endParaRPr b="0" lang="en-US" sz="900" spc="-1" strike="noStrike">
              <a:latin typeface="Arial"/>
            </a:endParaRPr>
          </a:p>
        </p:txBody>
      </p:sp>
      <p:grpSp>
        <p:nvGrpSpPr>
          <p:cNvPr id="681" name="Google Shape;1771;p46"/>
          <p:cNvGrpSpPr/>
          <p:nvPr/>
        </p:nvGrpSpPr>
        <p:grpSpPr>
          <a:xfrm>
            <a:off x="3914640" y="3451680"/>
            <a:ext cx="268560" cy="268200"/>
            <a:chOff x="3914640" y="3451680"/>
            <a:chExt cx="268560" cy="268200"/>
          </a:xfrm>
        </p:grpSpPr>
        <p:sp>
          <p:nvSpPr>
            <p:cNvPr id="682" name="Google Shape;1772;p46"/>
            <p:cNvSpPr/>
            <p:nvPr/>
          </p:nvSpPr>
          <p:spPr>
            <a:xfrm>
              <a:off x="3914640" y="3451680"/>
              <a:ext cx="268560" cy="268200"/>
            </a:xfrm>
            <a:custGeom>
              <a:avLst/>
              <a:gdLst/>
              <a:ahLst/>
              <a:rect l="l" t="t" r="r" b="b"/>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w="0">
              <a:noFill/>
            </a:ln>
          </p:spPr>
          <p:style>
            <a:lnRef idx="0"/>
            <a:fillRef idx="0"/>
            <a:effectRef idx="0"/>
            <a:fontRef idx="minor"/>
          </p:style>
        </p:sp>
        <p:sp>
          <p:nvSpPr>
            <p:cNvPr id="683" name="Google Shape;1773;p46"/>
            <p:cNvSpPr/>
            <p:nvPr/>
          </p:nvSpPr>
          <p:spPr>
            <a:xfrm>
              <a:off x="3965040" y="3502440"/>
              <a:ext cx="167040" cy="167040"/>
            </a:xfrm>
            <a:custGeom>
              <a:avLst/>
              <a:gdLst/>
              <a:ahLst/>
              <a:rect l="l" t="t" r="r" b="b"/>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w="0">
              <a:noFill/>
            </a:ln>
          </p:spPr>
          <p:style>
            <a:lnRef idx="0"/>
            <a:fillRef idx="0"/>
            <a:effectRef idx="0"/>
            <a:fontRef idx="minor"/>
          </p:style>
        </p:sp>
        <p:sp>
          <p:nvSpPr>
            <p:cNvPr id="684" name="Google Shape;1774;p46"/>
            <p:cNvSpPr/>
            <p:nvPr/>
          </p:nvSpPr>
          <p:spPr>
            <a:xfrm>
              <a:off x="4003920" y="3542040"/>
              <a:ext cx="88920" cy="87120"/>
            </a:xfrm>
            <a:custGeom>
              <a:avLst/>
              <a:gdLst/>
              <a:ahLst/>
              <a:rect l="l" t="t" r="r" b="b"/>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w="0">
              <a:noFill/>
            </a:ln>
          </p:spPr>
          <p:style>
            <a:lnRef idx="0"/>
            <a:fillRef idx="0"/>
            <a:effectRef idx="0"/>
            <a:fontRef idx="minor"/>
          </p:style>
        </p:sp>
        <p:sp>
          <p:nvSpPr>
            <p:cNvPr id="685" name="Google Shape;1775;p46"/>
            <p:cNvSpPr/>
            <p:nvPr/>
          </p:nvSpPr>
          <p:spPr>
            <a:xfrm>
              <a:off x="4082400" y="3523680"/>
              <a:ext cx="22680" cy="22320"/>
            </a:xfrm>
            <a:custGeom>
              <a:avLst/>
              <a:gdLst/>
              <a:ahLst/>
              <a:rect l="l" t="t" r="r" b="b"/>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w="0">
              <a:noFill/>
            </a:ln>
          </p:spPr>
          <p:style>
            <a:lnRef idx="0"/>
            <a:fillRef idx="0"/>
            <a:effectRef idx="0"/>
            <a:fontRef idx="minor"/>
          </p:style>
        </p:sp>
      </p:grpSp>
      <p:grpSp>
        <p:nvGrpSpPr>
          <p:cNvPr id="686" name="Google Shape;1776;p46"/>
          <p:cNvGrpSpPr/>
          <p:nvPr/>
        </p:nvGrpSpPr>
        <p:grpSpPr>
          <a:xfrm>
            <a:off x="4263480" y="3451680"/>
            <a:ext cx="268560" cy="268200"/>
            <a:chOff x="4263480" y="3451680"/>
            <a:chExt cx="268560" cy="268200"/>
          </a:xfrm>
        </p:grpSpPr>
        <p:sp>
          <p:nvSpPr>
            <p:cNvPr id="687" name="Google Shape;1777;p46"/>
            <p:cNvSpPr/>
            <p:nvPr/>
          </p:nvSpPr>
          <p:spPr>
            <a:xfrm>
              <a:off x="4263480" y="3451680"/>
              <a:ext cx="268560" cy="268200"/>
            </a:xfrm>
            <a:custGeom>
              <a:avLst/>
              <a:gdLst/>
              <a:ahLst/>
              <a:rect l="l" t="t" r="r" b="b"/>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w="0">
              <a:noFill/>
            </a:ln>
          </p:spPr>
          <p:style>
            <a:lnRef idx="0"/>
            <a:fillRef idx="0"/>
            <a:effectRef idx="0"/>
            <a:fontRef idx="minor"/>
          </p:style>
        </p:sp>
        <p:sp>
          <p:nvSpPr>
            <p:cNvPr id="688" name="Google Shape;1778;p46"/>
            <p:cNvSpPr/>
            <p:nvPr/>
          </p:nvSpPr>
          <p:spPr>
            <a:xfrm>
              <a:off x="4325040" y="3558960"/>
              <a:ext cx="36720" cy="93240"/>
            </a:xfrm>
            <a:custGeom>
              <a:avLst/>
              <a:gdLst/>
              <a:ahLst/>
              <a:rect l="l" t="t" r="r" b="b"/>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w="0">
              <a:noFill/>
            </a:ln>
          </p:spPr>
          <p:style>
            <a:lnRef idx="0"/>
            <a:fillRef idx="0"/>
            <a:effectRef idx="0"/>
            <a:fontRef idx="minor"/>
          </p:style>
        </p:sp>
        <p:sp>
          <p:nvSpPr>
            <p:cNvPr id="689" name="Google Shape;1779;p46"/>
            <p:cNvSpPr/>
            <p:nvPr/>
          </p:nvSpPr>
          <p:spPr>
            <a:xfrm>
              <a:off x="4319640" y="3508200"/>
              <a:ext cx="42480" cy="42480"/>
            </a:xfrm>
            <a:custGeom>
              <a:avLst/>
              <a:gdLst/>
              <a:ahLst/>
              <a:rect l="l" t="t" r="r" b="b"/>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w="0">
              <a:noFill/>
            </a:ln>
          </p:spPr>
          <p:style>
            <a:lnRef idx="0"/>
            <a:fillRef idx="0"/>
            <a:effectRef idx="0"/>
            <a:fontRef idx="minor"/>
          </p:style>
        </p:sp>
        <p:sp>
          <p:nvSpPr>
            <p:cNvPr id="690" name="Google Shape;1780;p46"/>
            <p:cNvSpPr/>
            <p:nvPr/>
          </p:nvSpPr>
          <p:spPr>
            <a:xfrm>
              <a:off x="4381560" y="3558960"/>
              <a:ext cx="99000" cy="93240"/>
            </a:xfrm>
            <a:custGeom>
              <a:avLst/>
              <a:gdLst/>
              <a:ahLst/>
              <a:rect l="l" t="t" r="r" b="b"/>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w="0">
              <a:noFill/>
            </a:ln>
          </p:spPr>
          <p:style>
            <a:lnRef idx="0"/>
            <a:fillRef idx="0"/>
            <a:effectRef idx="0"/>
            <a:fontRef idx="minor"/>
          </p:style>
        </p:sp>
      </p:grpSp>
      <p:grpSp>
        <p:nvGrpSpPr>
          <p:cNvPr id="691" name="Google Shape;1781;p46"/>
          <p:cNvGrpSpPr/>
          <p:nvPr/>
        </p:nvGrpSpPr>
        <p:grpSpPr>
          <a:xfrm>
            <a:off x="4612320" y="3451680"/>
            <a:ext cx="268560" cy="268200"/>
            <a:chOff x="4612320" y="3451680"/>
            <a:chExt cx="268560" cy="268200"/>
          </a:xfrm>
        </p:grpSpPr>
        <p:sp>
          <p:nvSpPr>
            <p:cNvPr id="692" name="Google Shape;1782;p46"/>
            <p:cNvSpPr/>
            <p:nvPr/>
          </p:nvSpPr>
          <p:spPr>
            <a:xfrm>
              <a:off x="4612320" y="3451680"/>
              <a:ext cx="268560" cy="268200"/>
            </a:xfrm>
            <a:custGeom>
              <a:avLst/>
              <a:gdLst/>
              <a:ahLst/>
              <a:rect l="l" t="t" r="r" b="b"/>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w="0">
              <a:noFill/>
            </a:ln>
          </p:spPr>
          <p:style>
            <a:lnRef idx="0"/>
            <a:fillRef idx="0"/>
            <a:effectRef idx="0"/>
            <a:fontRef idx="minor"/>
          </p:style>
        </p:sp>
        <p:sp>
          <p:nvSpPr>
            <p:cNvPr id="693" name="Google Shape;1783;p46"/>
            <p:cNvSpPr/>
            <p:nvPr/>
          </p:nvSpPr>
          <p:spPr>
            <a:xfrm>
              <a:off x="4666680" y="3519360"/>
              <a:ext cx="176400" cy="144000"/>
            </a:xfrm>
            <a:custGeom>
              <a:avLst/>
              <a:gdLst/>
              <a:ahLst/>
              <a:rect l="l" t="t" r="r" b="b"/>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w="0">
              <a:noFill/>
            </a:ln>
          </p:spPr>
          <p:style>
            <a:lnRef idx="0"/>
            <a:fillRef idx="0"/>
            <a:effectRef idx="0"/>
            <a:fontRef idx="minor"/>
          </p:style>
        </p:sp>
      </p:grpSp>
      <p:grpSp>
        <p:nvGrpSpPr>
          <p:cNvPr id="694" name="Google Shape;1784;p46"/>
          <p:cNvGrpSpPr/>
          <p:nvPr/>
        </p:nvGrpSpPr>
        <p:grpSpPr>
          <a:xfrm>
            <a:off x="4960800" y="3451680"/>
            <a:ext cx="268200" cy="268200"/>
            <a:chOff x="4960800" y="3451680"/>
            <a:chExt cx="268200" cy="268200"/>
          </a:xfrm>
        </p:grpSpPr>
        <p:sp>
          <p:nvSpPr>
            <p:cNvPr id="695" name="Google Shape;1785;p46"/>
            <p:cNvSpPr/>
            <p:nvPr/>
          </p:nvSpPr>
          <p:spPr>
            <a:xfrm>
              <a:off x="4960800" y="3451680"/>
              <a:ext cx="268200" cy="268200"/>
            </a:xfrm>
            <a:custGeom>
              <a:avLst/>
              <a:gdLst/>
              <a:ahLst/>
              <a:rect l="l" t="t" r="r" b="b"/>
              <a:pathLst>
                <a:path w="10859" h="1086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2"/>
            </a:solidFill>
            <a:ln w="0">
              <a:noFill/>
            </a:ln>
          </p:spPr>
          <p:style>
            <a:lnRef idx="0"/>
            <a:fillRef idx="0"/>
            <a:effectRef idx="0"/>
            <a:fontRef idx="minor"/>
          </p:style>
        </p:sp>
        <p:sp>
          <p:nvSpPr>
            <p:cNvPr id="696" name="Google Shape;1786;p46"/>
            <p:cNvSpPr/>
            <p:nvPr/>
          </p:nvSpPr>
          <p:spPr>
            <a:xfrm>
              <a:off x="4992840" y="3508200"/>
              <a:ext cx="203760" cy="155160"/>
            </a:xfrm>
            <a:custGeom>
              <a:avLst/>
              <a:gdLst/>
              <a:ahLst/>
              <a:rect l="l" t="t" r="r" b="b"/>
              <a:pathLst>
                <a:path w="8252" h="6285">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2"/>
            </a:solidFill>
            <a:ln w="0">
              <a:noFill/>
            </a:ln>
          </p:spPr>
          <p:style>
            <a:lnRef idx="0"/>
            <a:fillRef idx="0"/>
            <a:effectRef idx="0"/>
            <a:fontRef idx="minor"/>
          </p:style>
        </p:sp>
        <p:sp>
          <p:nvSpPr>
            <p:cNvPr id="697" name="Google Shape;1787;p46"/>
            <p:cNvSpPr/>
            <p:nvPr/>
          </p:nvSpPr>
          <p:spPr>
            <a:xfrm>
              <a:off x="5062320" y="3543120"/>
              <a:ext cx="81360" cy="85320"/>
            </a:xfrm>
            <a:custGeom>
              <a:avLst/>
              <a:gdLst/>
              <a:ahLst/>
              <a:rect l="l" t="t" r="r" b="b"/>
              <a:pathLst>
                <a:path w="3311" h="3472">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5" name="Google Shape;109;p25"/>
          <p:cNvSpPr txBox="1"/>
          <p:nvPr/>
        </p:nvSpPr>
        <p:spPr>
          <a:xfrm>
            <a:off x="720000" y="509760"/>
            <a:ext cx="7703640" cy="572400"/>
          </a:xfrm>
          <a:prstGeom prst="rect">
            <a:avLst/>
          </a:prstGeom>
          <a:noFill/>
          <a:ln w="0">
            <a:noFill/>
          </a:ln>
        </p:spPr>
        <p:txBody>
          <a:bodyPr tIns="91440" bIns="91440">
            <a:noAutofit/>
          </a:bodyPr>
          <a:p>
            <a:pPr algn="ctr">
              <a:lnSpc>
                <a:spcPct val="100000"/>
              </a:lnSpc>
              <a:tabLst>
                <a:tab algn="l" pos="0"/>
              </a:tabLst>
            </a:pPr>
            <a:r>
              <a:rPr b="1" lang="en" sz="3000" spc="-1" strike="noStrike" u="sng">
                <a:solidFill>
                  <a:srgbClr val="f3f3f3"/>
                </a:solidFill>
                <a:uFillTx/>
                <a:latin typeface="High Tower Text"/>
                <a:ea typeface="Rajdhani"/>
              </a:rPr>
              <a:t>MEMBERS OF THE TRIBE</a:t>
            </a:r>
            <a:endParaRPr b="0" lang="en-US" sz="3000" spc="-1" strike="noStrike">
              <a:solidFill>
                <a:srgbClr val="000000"/>
              </a:solidFill>
              <a:latin typeface="Arial"/>
            </a:endParaRPr>
          </a:p>
        </p:txBody>
      </p:sp>
      <p:grpSp>
        <p:nvGrpSpPr>
          <p:cNvPr id="356" name="Google Shape;1892;p51"/>
          <p:cNvGrpSpPr/>
          <p:nvPr/>
        </p:nvGrpSpPr>
        <p:grpSpPr>
          <a:xfrm>
            <a:off x="2188800" y="3682440"/>
            <a:ext cx="1453680" cy="722160"/>
            <a:chOff x="2188800" y="3682440"/>
            <a:chExt cx="1453680" cy="722160"/>
          </a:xfrm>
        </p:grpSpPr>
        <p:sp>
          <p:nvSpPr>
            <p:cNvPr id="357" name="Google Shape;1893;p51"/>
            <p:cNvSpPr/>
            <p:nvPr/>
          </p:nvSpPr>
          <p:spPr>
            <a:xfrm>
              <a:off x="2188800" y="368244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58" name="Google Shape;1894;p51"/>
            <p:cNvSpPr/>
            <p:nvPr/>
          </p:nvSpPr>
          <p:spPr>
            <a:xfrm>
              <a:off x="2220840" y="392652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59" name="Google Shape;1895;p51"/>
            <p:cNvSpPr/>
            <p:nvPr/>
          </p:nvSpPr>
          <p:spPr>
            <a:xfrm>
              <a:off x="2290320" y="374868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60" name="Google Shape;1892;p51"/>
          <p:cNvGrpSpPr/>
          <p:nvPr/>
        </p:nvGrpSpPr>
        <p:grpSpPr>
          <a:xfrm>
            <a:off x="3879720" y="3274560"/>
            <a:ext cx="1453680" cy="722160"/>
            <a:chOff x="3879720" y="3274560"/>
            <a:chExt cx="1453680" cy="722160"/>
          </a:xfrm>
        </p:grpSpPr>
        <p:sp>
          <p:nvSpPr>
            <p:cNvPr id="361" name="Google Shape;1893;p51"/>
            <p:cNvSpPr/>
            <p:nvPr/>
          </p:nvSpPr>
          <p:spPr>
            <a:xfrm>
              <a:off x="3879720" y="327456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62" name="Google Shape;1894;p51"/>
            <p:cNvSpPr/>
            <p:nvPr/>
          </p:nvSpPr>
          <p:spPr>
            <a:xfrm>
              <a:off x="3911760" y="351864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63" name="Google Shape;1895;p51"/>
            <p:cNvSpPr/>
            <p:nvPr/>
          </p:nvSpPr>
          <p:spPr>
            <a:xfrm>
              <a:off x="3981240" y="334080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64" name="Google Shape;1892;p51"/>
          <p:cNvGrpSpPr/>
          <p:nvPr/>
        </p:nvGrpSpPr>
        <p:grpSpPr>
          <a:xfrm>
            <a:off x="2194200" y="1309680"/>
            <a:ext cx="1453680" cy="722160"/>
            <a:chOff x="2194200" y="1309680"/>
            <a:chExt cx="1453680" cy="722160"/>
          </a:xfrm>
        </p:grpSpPr>
        <p:sp>
          <p:nvSpPr>
            <p:cNvPr id="365" name="Google Shape;1893;p51"/>
            <p:cNvSpPr/>
            <p:nvPr/>
          </p:nvSpPr>
          <p:spPr>
            <a:xfrm>
              <a:off x="2194200" y="130968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66" name="Google Shape;1894;p51"/>
            <p:cNvSpPr/>
            <p:nvPr/>
          </p:nvSpPr>
          <p:spPr>
            <a:xfrm>
              <a:off x="2225880" y="155412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67" name="Google Shape;1895;p51"/>
            <p:cNvSpPr/>
            <p:nvPr/>
          </p:nvSpPr>
          <p:spPr>
            <a:xfrm>
              <a:off x="2295720" y="137628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68" name="Google Shape;1892;p51"/>
          <p:cNvGrpSpPr/>
          <p:nvPr/>
        </p:nvGrpSpPr>
        <p:grpSpPr>
          <a:xfrm>
            <a:off x="2194200" y="2109600"/>
            <a:ext cx="1453680" cy="722160"/>
            <a:chOff x="2194200" y="2109600"/>
            <a:chExt cx="1453680" cy="722160"/>
          </a:xfrm>
        </p:grpSpPr>
        <p:sp>
          <p:nvSpPr>
            <p:cNvPr id="369" name="Google Shape;1893;p51"/>
            <p:cNvSpPr/>
            <p:nvPr/>
          </p:nvSpPr>
          <p:spPr>
            <a:xfrm>
              <a:off x="2194200" y="210960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70" name="Google Shape;1894;p51"/>
            <p:cNvSpPr/>
            <p:nvPr/>
          </p:nvSpPr>
          <p:spPr>
            <a:xfrm>
              <a:off x="2225880" y="235404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71" name="Google Shape;1895;p51"/>
            <p:cNvSpPr/>
            <p:nvPr/>
          </p:nvSpPr>
          <p:spPr>
            <a:xfrm>
              <a:off x="2295720" y="217584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72" name="Google Shape;1892;p51"/>
          <p:cNvGrpSpPr/>
          <p:nvPr/>
        </p:nvGrpSpPr>
        <p:grpSpPr>
          <a:xfrm>
            <a:off x="2194920" y="2888640"/>
            <a:ext cx="1453680" cy="722160"/>
            <a:chOff x="2194920" y="2888640"/>
            <a:chExt cx="1453680" cy="722160"/>
          </a:xfrm>
        </p:grpSpPr>
        <p:sp>
          <p:nvSpPr>
            <p:cNvPr id="373" name="Google Shape;1893;p51"/>
            <p:cNvSpPr/>
            <p:nvPr/>
          </p:nvSpPr>
          <p:spPr>
            <a:xfrm>
              <a:off x="2194920" y="288864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74" name="Google Shape;1894;p51"/>
            <p:cNvSpPr/>
            <p:nvPr/>
          </p:nvSpPr>
          <p:spPr>
            <a:xfrm>
              <a:off x="2226960" y="313308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75" name="Google Shape;1895;p51"/>
            <p:cNvSpPr/>
            <p:nvPr/>
          </p:nvSpPr>
          <p:spPr>
            <a:xfrm>
              <a:off x="2296440" y="295524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76" name="Google Shape;1892;p51"/>
          <p:cNvGrpSpPr/>
          <p:nvPr/>
        </p:nvGrpSpPr>
        <p:grpSpPr>
          <a:xfrm>
            <a:off x="3867120" y="1734840"/>
            <a:ext cx="1455480" cy="719280"/>
            <a:chOff x="3867120" y="1734840"/>
            <a:chExt cx="1455480" cy="719280"/>
          </a:xfrm>
        </p:grpSpPr>
        <p:sp>
          <p:nvSpPr>
            <p:cNvPr id="377" name="Google Shape;1893;p51"/>
            <p:cNvSpPr/>
            <p:nvPr/>
          </p:nvSpPr>
          <p:spPr>
            <a:xfrm>
              <a:off x="3867120" y="1734840"/>
              <a:ext cx="268560" cy="71928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78" name="Google Shape;1894;p51"/>
            <p:cNvSpPr/>
            <p:nvPr/>
          </p:nvSpPr>
          <p:spPr>
            <a:xfrm>
              <a:off x="3899160" y="1978200"/>
              <a:ext cx="81360" cy="23220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79" name="Google Shape;1895;p51"/>
            <p:cNvSpPr/>
            <p:nvPr/>
          </p:nvSpPr>
          <p:spPr>
            <a:xfrm>
              <a:off x="3968640" y="1801080"/>
              <a:ext cx="1353960" cy="58680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80" name="Google Shape;1892;p51"/>
          <p:cNvGrpSpPr/>
          <p:nvPr/>
        </p:nvGrpSpPr>
        <p:grpSpPr>
          <a:xfrm>
            <a:off x="5533920" y="1327320"/>
            <a:ext cx="1453320" cy="722160"/>
            <a:chOff x="5533920" y="1327320"/>
            <a:chExt cx="1453320" cy="722160"/>
          </a:xfrm>
        </p:grpSpPr>
        <p:sp>
          <p:nvSpPr>
            <p:cNvPr id="381" name="Google Shape;1893;p51"/>
            <p:cNvSpPr/>
            <p:nvPr/>
          </p:nvSpPr>
          <p:spPr>
            <a:xfrm>
              <a:off x="5533920" y="132732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82" name="Google Shape;1894;p51"/>
            <p:cNvSpPr/>
            <p:nvPr/>
          </p:nvSpPr>
          <p:spPr>
            <a:xfrm>
              <a:off x="5565600" y="157176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83" name="Google Shape;1895;p51"/>
            <p:cNvSpPr/>
            <p:nvPr/>
          </p:nvSpPr>
          <p:spPr>
            <a:xfrm>
              <a:off x="5635080" y="139356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84" name="Google Shape;1892;p51"/>
          <p:cNvGrpSpPr/>
          <p:nvPr/>
        </p:nvGrpSpPr>
        <p:grpSpPr>
          <a:xfrm>
            <a:off x="5537880" y="2122200"/>
            <a:ext cx="1453680" cy="722160"/>
            <a:chOff x="5537880" y="2122200"/>
            <a:chExt cx="1453680" cy="722160"/>
          </a:xfrm>
        </p:grpSpPr>
        <p:sp>
          <p:nvSpPr>
            <p:cNvPr id="385" name="Google Shape;1893;p51"/>
            <p:cNvSpPr/>
            <p:nvPr/>
          </p:nvSpPr>
          <p:spPr>
            <a:xfrm>
              <a:off x="5537880" y="212220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86" name="Google Shape;1894;p51"/>
            <p:cNvSpPr/>
            <p:nvPr/>
          </p:nvSpPr>
          <p:spPr>
            <a:xfrm>
              <a:off x="5569920" y="236664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87" name="Google Shape;1895;p51"/>
            <p:cNvSpPr/>
            <p:nvPr/>
          </p:nvSpPr>
          <p:spPr>
            <a:xfrm>
              <a:off x="5639400" y="218880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88" name="Google Shape;1892;p51"/>
          <p:cNvGrpSpPr/>
          <p:nvPr/>
        </p:nvGrpSpPr>
        <p:grpSpPr>
          <a:xfrm>
            <a:off x="5530320" y="2905920"/>
            <a:ext cx="1453320" cy="722160"/>
            <a:chOff x="5530320" y="2905920"/>
            <a:chExt cx="1453320" cy="722160"/>
          </a:xfrm>
        </p:grpSpPr>
        <p:sp>
          <p:nvSpPr>
            <p:cNvPr id="389" name="Google Shape;1893;p51"/>
            <p:cNvSpPr/>
            <p:nvPr/>
          </p:nvSpPr>
          <p:spPr>
            <a:xfrm>
              <a:off x="5530320" y="290592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90" name="Google Shape;1894;p51"/>
            <p:cNvSpPr/>
            <p:nvPr/>
          </p:nvSpPr>
          <p:spPr>
            <a:xfrm>
              <a:off x="5562000" y="315036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91" name="Google Shape;1895;p51"/>
            <p:cNvSpPr/>
            <p:nvPr/>
          </p:nvSpPr>
          <p:spPr>
            <a:xfrm>
              <a:off x="5631480" y="297252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92" name="Google Shape;1892;p51"/>
          <p:cNvGrpSpPr/>
          <p:nvPr/>
        </p:nvGrpSpPr>
        <p:grpSpPr>
          <a:xfrm>
            <a:off x="3873960" y="2483640"/>
            <a:ext cx="1453320" cy="722160"/>
            <a:chOff x="3873960" y="2483640"/>
            <a:chExt cx="1453320" cy="722160"/>
          </a:xfrm>
        </p:grpSpPr>
        <p:sp>
          <p:nvSpPr>
            <p:cNvPr id="393" name="Google Shape;1893;p51"/>
            <p:cNvSpPr/>
            <p:nvPr/>
          </p:nvSpPr>
          <p:spPr>
            <a:xfrm>
              <a:off x="3873960" y="248364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94" name="Google Shape;1894;p51"/>
            <p:cNvSpPr/>
            <p:nvPr/>
          </p:nvSpPr>
          <p:spPr>
            <a:xfrm>
              <a:off x="3905640" y="272772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95" name="Google Shape;1895;p51"/>
            <p:cNvSpPr/>
            <p:nvPr/>
          </p:nvSpPr>
          <p:spPr>
            <a:xfrm>
              <a:off x="3975120" y="254988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grpSp>
        <p:nvGrpSpPr>
          <p:cNvPr id="396" name="Google Shape;1892;p51"/>
          <p:cNvGrpSpPr/>
          <p:nvPr/>
        </p:nvGrpSpPr>
        <p:grpSpPr>
          <a:xfrm>
            <a:off x="5530320" y="3709800"/>
            <a:ext cx="1453320" cy="722160"/>
            <a:chOff x="5530320" y="3709800"/>
            <a:chExt cx="1453320" cy="722160"/>
          </a:xfrm>
        </p:grpSpPr>
        <p:sp>
          <p:nvSpPr>
            <p:cNvPr id="397" name="Google Shape;1893;p51"/>
            <p:cNvSpPr/>
            <p:nvPr/>
          </p:nvSpPr>
          <p:spPr>
            <a:xfrm>
              <a:off x="5530320" y="3709800"/>
              <a:ext cx="268200" cy="722160"/>
            </a:xfrm>
            <a:custGeom>
              <a:avLst/>
              <a:gdLst/>
              <a:ahLst/>
              <a:rect l="l" t="t" r="r" b="b"/>
              <a:pathLst>
                <a:path w="2631" h="4289">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a:solidFill>
                <a:srgbClr val="cfd9e0"/>
              </a:solidFill>
              <a:round/>
            </a:ln>
          </p:spPr>
          <p:style>
            <a:lnRef idx="0"/>
            <a:fillRef idx="0"/>
            <a:effectRef idx="0"/>
            <a:fontRef idx="minor"/>
          </p:style>
        </p:sp>
        <p:sp>
          <p:nvSpPr>
            <p:cNvPr id="398" name="Google Shape;1894;p51"/>
            <p:cNvSpPr/>
            <p:nvPr/>
          </p:nvSpPr>
          <p:spPr>
            <a:xfrm>
              <a:off x="5562000" y="3954240"/>
              <a:ext cx="81360" cy="233280"/>
            </a:xfrm>
            <a:custGeom>
              <a:avLst/>
              <a:gdLst/>
              <a:ahLst/>
              <a:rect l="l" t="t" r="r" b="b"/>
              <a:pathLst>
                <a:path w="801" h="1387">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a:solidFill>
                <a:srgbClr val="cfd9e0"/>
              </a:solidFill>
              <a:round/>
            </a:ln>
          </p:spPr>
          <p:style>
            <a:lnRef idx="0"/>
            <a:fillRef idx="0"/>
            <a:effectRef idx="0"/>
            <a:fontRef idx="minor"/>
          </p:style>
        </p:sp>
        <p:sp>
          <p:nvSpPr>
            <p:cNvPr id="399" name="Google Shape;1895;p51"/>
            <p:cNvSpPr/>
            <p:nvPr/>
          </p:nvSpPr>
          <p:spPr>
            <a:xfrm>
              <a:off x="5631480" y="3776040"/>
              <a:ext cx="1352160" cy="588960"/>
            </a:xfrm>
            <a:custGeom>
              <a:avLst/>
              <a:gdLst/>
              <a:ahLst/>
              <a:rect l="l" t="t" r="r" b="b"/>
              <a:pathLst>
                <a:path w="13250" h="3499">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a:solidFill>
                <a:srgbClr val="a5b7c5"/>
              </a:solidFill>
              <a:round/>
            </a:ln>
          </p:spPr>
          <p:style>
            <a:lnRef idx="0"/>
            <a:fillRef idx="0"/>
            <a:effectRef idx="0"/>
            <a:fontRef idx="minor"/>
          </p:style>
        </p:sp>
      </p:grpSp>
      <p:sp>
        <p:nvSpPr>
          <p:cNvPr id="400" name="TextBox 44"/>
          <p:cNvSpPr/>
          <p:nvPr/>
        </p:nvSpPr>
        <p:spPr>
          <a:xfrm>
            <a:off x="2432520" y="1392120"/>
            <a:ext cx="983160" cy="8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HARDEEP SINGH</a:t>
            </a:r>
            <a:endParaRPr b="0" lang="en-US" sz="1600" spc="-1" strike="noStrike">
              <a:latin typeface="Arial"/>
            </a:endParaRPr>
          </a:p>
        </p:txBody>
      </p:sp>
      <p:sp>
        <p:nvSpPr>
          <p:cNvPr id="401" name="TextBox 85"/>
          <p:cNvSpPr/>
          <p:nvPr/>
        </p:nvSpPr>
        <p:spPr>
          <a:xfrm>
            <a:off x="2308680" y="2259360"/>
            <a:ext cx="1437120" cy="72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fad098"/>
                </a:solidFill>
                <a:latin typeface="Caveat"/>
                <a:ea typeface="Arial"/>
              </a:rPr>
              <a:t>ABHINAV MANI TRIPATHI</a:t>
            </a:r>
            <a:endParaRPr b="0" lang="en-US" sz="1400" spc="-1" strike="noStrike">
              <a:latin typeface="Arial"/>
            </a:endParaRPr>
          </a:p>
        </p:txBody>
      </p:sp>
      <p:sp>
        <p:nvSpPr>
          <p:cNvPr id="402" name="TextBox 86"/>
          <p:cNvSpPr/>
          <p:nvPr/>
        </p:nvSpPr>
        <p:spPr>
          <a:xfrm>
            <a:off x="2417040" y="2971080"/>
            <a:ext cx="1195560" cy="577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ASHUTOSH NAIK</a:t>
            </a:r>
            <a:endParaRPr b="0" lang="en-US" sz="1600" spc="-1" strike="noStrike">
              <a:latin typeface="Arial"/>
            </a:endParaRPr>
          </a:p>
        </p:txBody>
      </p:sp>
      <p:sp>
        <p:nvSpPr>
          <p:cNvPr id="403" name="TextBox 87"/>
          <p:cNvSpPr/>
          <p:nvPr/>
        </p:nvSpPr>
        <p:spPr>
          <a:xfrm>
            <a:off x="2417040" y="3776040"/>
            <a:ext cx="1195560" cy="8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JAINEEL PETIWALE</a:t>
            </a:r>
            <a:endParaRPr b="0" lang="en-US" sz="1600" spc="-1" strike="noStrike">
              <a:latin typeface="Arial"/>
            </a:endParaRPr>
          </a:p>
        </p:txBody>
      </p:sp>
      <p:sp>
        <p:nvSpPr>
          <p:cNvPr id="404" name="TextBox 88"/>
          <p:cNvSpPr/>
          <p:nvPr/>
        </p:nvSpPr>
        <p:spPr>
          <a:xfrm>
            <a:off x="4237560" y="1927800"/>
            <a:ext cx="84060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LIPSA </a:t>
            </a:r>
            <a:endParaRPr b="0" lang="en-US" sz="1600" spc="-1" strike="noStrike">
              <a:latin typeface="Arial"/>
            </a:endParaRPr>
          </a:p>
        </p:txBody>
      </p:sp>
      <p:sp>
        <p:nvSpPr>
          <p:cNvPr id="405" name="TextBox 89"/>
          <p:cNvSpPr/>
          <p:nvPr/>
        </p:nvSpPr>
        <p:spPr>
          <a:xfrm>
            <a:off x="4183920" y="2539440"/>
            <a:ext cx="895320" cy="1063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PARTH SHARMA</a:t>
            </a:r>
            <a:endParaRPr b="0" lang="en-US" sz="1600" spc="-1" strike="noStrike">
              <a:latin typeface="Arial"/>
            </a:endParaRPr>
          </a:p>
        </p:txBody>
      </p:sp>
      <p:sp>
        <p:nvSpPr>
          <p:cNvPr id="406" name="TextBox 90"/>
          <p:cNvSpPr/>
          <p:nvPr/>
        </p:nvSpPr>
        <p:spPr>
          <a:xfrm>
            <a:off x="4127040" y="3340800"/>
            <a:ext cx="1108800" cy="1063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REPALLE NAGASAI</a:t>
            </a:r>
            <a:endParaRPr b="0" lang="en-US" sz="1600" spc="-1" strike="noStrike">
              <a:latin typeface="Arial"/>
            </a:endParaRPr>
          </a:p>
        </p:txBody>
      </p:sp>
      <p:sp>
        <p:nvSpPr>
          <p:cNvPr id="407" name="TextBox 91"/>
          <p:cNvSpPr/>
          <p:nvPr/>
        </p:nvSpPr>
        <p:spPr>
          <a:xfrm>
            <a:off x="5806440" y="1422000"/>
            <a:ext cx="1037160" cy="577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RINKY KOHLI</a:t>
            </a:r>
            <a:endParaRPr b="0" lang="en-US" sz="1600" spc="-1" strike="noStrike">
              <a:latin typeface="Arial"/>
            </a:endParaRPr>
          </a:p>
        </p:txBody>
      </p:sp>
      <p:sp>
        <p:nvSpPr>
          <p:cNvPr id="408" name="TextBox 92"/>
          <p:cNvSpPr/>
          <p:nvPr/>
        </p:nvSpPr>
        <p:spPr>
          <a:xfrm>
            <a:off x="5834160" y="2209680"/>
            <a:ext cx="1149480" cy="8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SHAUNAK BISWAS</a:t>
            </a:r>
            <a:endParaRPr b="0" lang="en-US" sz="1600" spc="-1" strike="noStrike">
              <a:latin typeface="Arial"/>
            </a:endParaRPr>
          </a:p>
        </p:txBody>
      </p:sp>
      <p:sp>
        <p:nvSpPr>
          <p:cNvPr id="409" name="TextBox 93"/>
          <p:cNvSpPr/>
          <p:nvPr/>
        </p:nvSpPr>
        <p:spPr>
          <a:xfrm>
            <a:off x="5813640" y="2992320"/>
            <a:ext cx="968040" cy="577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TANYA SINGH</a:t>
            </a:r>
            <a:endParaRPr b="0" lang="en-US" sz="1600" spc="-1" strike="noStrike">
              <a:latin typeface="Arial"/>
            </a:endParaRPr>
          </a:p>
        </p:txBody>
      </p:sp>
      <p:sp>
        <p:nvSpPr>
          <p:cNvPr id="410" name="TextBox 94"/>
          <p:cNvSpPr/>
          <p:nvPr/>
        </p:nvSpPr>
        <p:spPr>
          <a:xfrm>
            <a:off x="5713200" y="3776760"/>
            <a:ext cx="1238400" cy="819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ad098"/>
                </a:solidFill>
                <a:latin typeface="Caveat"/>
                <a:ea typeface="Arial"/>
              </a:rPr>
              <a:t>UMA PRASAD DAS</a:t>
            </a:r>
            <a:endParaRPr b="0" lang="en-US" sz="1600" spc="-1" strike="noStrike">
              <a:latin typeface="Arial"/>
            </a:endParaRPr>
          </a:p>
        </p:txBody>
      </p:sp>
      <p:sp>
        <p:nvSpPr>
          <p:cNvPr id="411" name="TextBox 1"/>
          <p:cNvSpPr/>
          <p:nvPr/>
        </p:nvSpPr>
        <p:spPr>
          <a:xfrm>
            <a:off x="6137640" y="4668840"/>
            <a:ext cx="20707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3f3f3"/>
                </a:solidFill>
                <a:latin typeface="Arial"/>
                <a:ea typeface="Arial"/>
              </a:rPr>
              <a:t>HARDEEP</a:t>
            </a:r>
            <a:endParaRPr b="0" lang="en-US" sz="1400" spc="-1" strike="noStrike">
              <a:latin typeface="Arial"/>
            </a:endParaRPr>
          </a:p>
        </p:txBody>
      </p:sp>
    </p:spTree>
  </p:cSld>
  <mc:AlternateContent>
    <mc:Choice Requires="p14">
      <p:transition spd="slow" p14:dur="1250"/>
    </mc:Choice>
    <mc:Fallback>
      <p:transition spd="slow"/>
    </mc:Fallback>
  </mc:AlternateContent>
  <p:timing>
    <p:tnLst>
      <p:par>
        <p:cTn id="36" dur="indefinite" restart="never" nodeType="tmRoot">
          <p:childTnLst>
            <p:seq>
              <p:cTn id="37" dur="indefinite" nodeType="mainSeq">
                <p:childTnLst>
                  <p:par>
                    <p:cTn id="38" fill="hold">
                      <p:stCondLst>
                        <p:cond delay="indefinite"/>
                      </p:stCondLst>
                      <p:childTnLst>
                        <p:par>
                          <p:cTn id="39" fill="hold">
                            <p:stCondLst>
                              <p:cond delay="0"/>
                            </p:stCondLst>
                            <p:childTnLst>
                              <p:par>
                                <p:cTn id="40" nodeType="clickEffect" fill="hold" presetClass="entr" presetID="50">
                                  <p:stCondLst>
                                    <p:cond delay="0"/>
                                  </p:stCondLst>
                                  <p:childTnLst>
                                    <p:set>
                                      <p:cBhvr>
                                        <p:cTn id="41" dur="1" fill="hold">
                                          <p:stCondLst>
                                            <p:cond delay="0"/>
                                          </p:stCondLst>
                                        </p:cTn>
                                        <p:tgtEl>
                                          <p:spTgt spid="355"/>
                                        </p:tgtEl>
                                        <p:attrNameLst>
                                          <p:attrName>style.visibility</p:attrName>
                                        </p:attrNameLst>
                                      </p:cBhvr>
                                      <p:to>
                                        <p:strVal val="visible"/>
                                      </p:to>
                                    </p:set>
                                    <p:anim calcmode="lin" valueType="num">
                                      <p:cBhvr additive="repl">
                                        <p:cTn id="42" dur="1000" fill="hold"/>
                                        <p:tgtEl>
                                          <p:spTgt spid="355"/>
                                        </p:tgtEl>
                                        <p:attrNameLst>
                                          <p:attrName>ppt_w</p:attrName>
                                        </p:attrNameLst>
                                      </p:cBhvr>
                                      <p:tavLst>
                                        <p:tav tm="0">
                                          <p:val>
                                            <p:strVal val="#ppt_w+.3"/>
                                          </p:val>
                                        </p:tav>
                                        <p:tav tm="100000">
                                          <p:val>
                                            <p:strVal val="#ppt_w"/>
                                          </p:val>
                                        </p:tav>
                                      </p:tavLst>
                                    </p:anim>
                                    <p:anim calcmode="lin" valueType="num">
                                      <p:cBhvr additive="repl">
                                        <p:cTn id="43" dur="1000" fill="hold"/>
                                        <p:tgtEl>
                                          <p:spTgt spid="355"/>
                                        </p:tgtEl>
                                        <p:attrNameLst>
                                          <p:attrName>ppt_h</p:attrName>
                                        </p:attrNameLst>
                                      </p:cBhvr>
                                      <p:tavLst>
                                        <p:tav tm="0">
                                          <p:val>
                                            <p:strVal val="#ppt_h"/>
                                          </p:val>
                                        </p:tav>
                                        <p:tav tm="100000">
                                          <p:val>
                                            <p:strVal val="#ppt_h"/>
                                          </p:val>
                                        </p:tav>
                                      </p:tavLst>
                                    </p:anim>
                                    <p:animEffect filter="fade" transition="in">
                                      <p:cBhvr additive="repl">
                                        <p:cTn id="44" dur="1000"/>
                                        <p:tgtEl>
                                          <p:spTgt spid="355"/>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42">
                                  <p:stCondLst>
                                    <p:cond delay="0"/>
                                  </p:stCondLst>
                                  <p:childTnLst>
                                    <p:set>
                                      <p:cBhvr>
                                        <p:cTn id="48" dur="1" fill="hold">
                                          <p:stCondLst>
                                            <p:cond delay="0"/>
                                          </p:stCondLst>
                                        </p:cTn>
                                        <p:tgtEl>
                                          <p:spTgt spid="364"/>
                                        </p:tgtEl>
                                        <p:attrNameLst>
                                          <p:attrName>style.visibility</p:attrName>
                                        </p:attrNameLst>
                                      </p:cBhvr>
                                      <p:to>
                                        <p:strVal val="visible"/>
                                      </p:to>
                                    </p:set>
                                    <p:animEffect filter="fade" transition="in">
                                      <p:cBhvr additive="repl">
                                        <p:cTn id="49" dur="1000"/>
                                        <p:tgtEl>
                                          <p:spTgt spid="364"/>
                                        </p:tgtEl>
                                      </p:cBhvr>
                                    </p:animEffect>
                                    <p:anim calcmode="lin" valueType="num">
                                      <p:cBhvr additive="repl">
                                        <p:cTn id="50" dur="1000" fill="hold"/>
                                        <p:tgtEl>
                                          <p:spTgt spid="364"/>
                                        </p:tgtEl>
                                        <p:attrNameLst>
                                          <p:attrName>ppt_x</p:attrName>
                                        </p:attrNameLst>
                                      </p:cBhvr>
                                      <p:tavLst>
                                        <p:tav tm="0">
                                          <p:val>
                                            <p:strVal val="#ppt_x"/>
                                          </p:val>
                                        </p:tav>
                                        <p:tav tm="100000">
                                          <p:val>
                                            <p:strVal val="#ppt_x"/>
                                          </p:val>
                                        </p:tav>
                                      </p:tavLst>
                                    </p:anim>
                                    <p:anim calcmode="lin" valueType="num">
                                      <p:cBhvr additive="repl">
                                        <p:cTn id="51" dur="1000" fill="hold"/>
                                        <p:tgtEl>
                                          <p:spTgt spid="36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400">
                                            <p:txEl>
                                              <p:pRg st="0" end="0"/>
                                            </p:txEl>
                                          </p:spTgt>
                                        </p:tgtEl>
                                        <p:attrNameLst>
                                          <p:attrName>style.visibility</p:attrName>
                                        </p:attrNameLst>
                                      </p:cBhvr>
                                      <p:to>
                                        <p:strVal val="visible"/>
                                      </p:to>
                                    </p:set>
                                    <p:animEffect filter="fade" transition="in">
                                      <p:cBhvr additive="repl">
                                        <p:cTn id="56" dur="1000"/>
                                        <p:tgtEl>
                                          <p:spTgt spid="400">
                                            <p:txEl>
                                              <p:pRg st="0" end="0"/>
                                            </p:txEl>
                                          </p:spTgt>
                                        </p:tgtEl>
                                      </p:cBhvr>
                                    </p:animEffect>
                                    <p:anim calcmode="lin" valueType="num">
                                      <p:cBhvr additive="repl">
                                        <p:cTn id="57" dur="1000" fill="hold"/>
                                        <p:tgtEl>
                                          <p:spTgt spid="400">
                                            <p:txEl>
                                              <p:pRg st="0" end="0"/>
                                            </p:txEl>
                                          </p:spTgt>
                                        </p:tgtEl>
                                        <p:attrNameLst>
                                          <p:attrName>ppt_x</p:attrName>
                                        </p:attrNameLst>
                                      </p:cBhvr>
                                      <p:tavLst>
                                        <p:tav tm="0">
                                          <p:val>
                                            <p:strVal val="#ppt_x"/>
                                          </p:val>
                                        </p:tav>
                                        <p:tav tm="100000">
                                          <p:val>
                                            <p:strVal val="#ppt_x"/>
                                          </p:val>
                                        </p:tav>
                                      </p:tavLst>
                                    </p:anim>
                                    <p:anim calcmode="lin" valueType="num">
                                      <p:cBhvr additive="repl">
                                        <p:cTn id="58" dur="1000" fill="hold"/>
                                        <p:tgtEl>
                                          <p:spTgt spid="4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42">
                                  <p:stCondLst>
                                    <p:cond delay="0"/>
                                  </p:stCondLst>
                                  <p:childTnLst>
                                    <p:set>
                                      <p:cBhvr>
                                        <p:cTn id="62" dur="1" fill="hold">
                                          <p:stCondLst>
                                            <p:cond delay="0"/>
                                          </p:stCondLst>
                                        </p:cTn>
                                        <p:tgtEl>
                                          <p:spTgt spid="368"/>
                                        </p:tgtEl>
                                        <p:attrNameLst>
                                          <p:attrName>style.visibility</p:attrName>
                                        </p:attrNameLst>
                                      </p:cBhvr>
                                      <p:to>
                                        <p:strVal val="visible"/>
                                      </p:to>
                                    </p:set>
                                    <p:animEffect filter="fade" transition="in">
                                      <p:cBhvr additive="repl">
                                        <p:cTn id="63" dur="1000"/>
                                        <p:tgtEl>
                                          <p:spTgt spid="368"/>
                                        </p:tgtEl>
                                      </p:cBhvr>
                                    </p:animEffect>
                                    <p:anim calcmode="lin" valueType="num">
                                      <p:cBhvr additive="repl">
                                        <p:cTn id="64" dur="1000" fill="hold"/>
                                        <p:tgtEl>
                                          <p:spTgt spid="368"/>
                                        </p:tgtEl>
                                        <p:attrNameLst>
                                          <p:attrName>ppt_x</p:attrName>
                                        </p:attrNameLst>
                                      </p:cBhvr>
                                      <p:tavLst>
                                        <p:tav tm="0">
                                          <p:val>
                                            <p:strVal val="#ppt_x"/>
                                          </p:val>
                                        </p:tav>
                                        <p:tav tm="100000">
                                          <p:val>
                                            <p:strVal val="#ppt_x"/>
                                          </p:val>
                                        </p:tav>
                                      </p:tavLst>
                                    </p:anim>
                                    <p:anim calcmode="lin" valueType="num">
                                      <p:cBhvr additive="repl">
                                        <p:cTn id="65" dur="1000" fill="hold"/>
                                        <p:tgtEl>
                                          <p:spTgt spid="36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42">
                                  <p:stCondLst>
                                    <p:cond delay="0"/>
                                  </p:stCondLst>
                                  <p:childTnLst>
                                    <p:set>
                                      <p:cBhvr>
                                        <p:cTn id="69" dur="1" fill="hold">
                                          <p:stCondLst>
                                            <p:cond delay="0"/>
                                          </p:stCondLst>
                                        </p:cTn>
                                        <p:tgtEl>
                                          <p:spTgt spid="401">
                                            <p:txEl>
                                              <p:pRg st="0" end="0"/>
                                            </p:txEl>
                                          </p:spTgt>
                                        </p:tgtEl>
                                        <p:attrNameLst>
                                          <p:attrName>style.visibility</p:attrName>
                                        </p:attrNameLst>
                                      </p:cBhvr>
                                      <p:to>
                                        <p:strVal val="visible"/>
                                      </p:to>
                                    </p:set>
                                    <p:animEffect filter="fade" transition="in">
                                      <p:cBhvr additive="repl">
                                        <p:cTn id="70" dur="1000"/>
                                        <p:tgtEl>
                                          <p:spTgt spid="401">
                                            <p:txEl>
                                              <p:pRg st="0" end="0"/>
                                            </p:txEl>
                                          </p:spTgt>
                                        </p:tgtEl>
                                      </p:cBhvr>
                                    </p:animEffect>
                                    <p:anim calcmode="lin" valueType="num">
                                      <p:cBhvr additive="repl">
                                        <p:cTn id="71" dur="1000" fill="hold"/>
                                        <p:tgtEl>
                                          <p:spTgt spid="401">
                                            <p:txEl>
                                              <p:pRg st="0" end="0"/>
                                            </p:txEl>
                                          </p:spTgt>
                                        </p:tgtEl>
                                        <p:attrNameLst>
                                          <p:attrName>ppt_x</p:attrName>
                                        </p:attrNameLst>
                                      </p:cBhvr>
                                      <p:tavLst>
                                        <p:tav tm="0">
                                          <p:val>
                                            <p:strVal val="#ppt_x"/>
                                          </p:val>
                                        </p:tav>
                                        <p:tav tm="100000">
                                          <p:val>
                                            <p:strVal val="#ppt_x"/>
                                          </p:val>
                                        </p:tav>
                                      </p:tavLst>
                                    </p:anim>
                                    <p:anim calcmode="lin" valueType="num">
                                      <p:cBhvr additive="repl">
                                        <p:cTn id="72" dur="1000" fill="hold"/>
                                        <p:tgtEl>
                                          <p:spTgt spid="4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42">
                                  <p:stCondLst>
                                    <p:cond delay="0"/>
                                  </p:stCondLst>
                                  <p:childTnLst>
                                    <p:set>
                                      <p:cBhvr>
                                        <p:cTn id="76" dur="1" fill="hold">
                                          <p:stCondLst>
                                            <p:cond delay="0"/>
                                          </p:stCondLst>
                                        </p:cTn>
                                        <p:tgtEl>
                                          <p:spTgt spid="372"/>
                                        </p:tgtEl>
                                        <p:attrNameLst>
                                          <p:attrName>style.visibility</p:attrName>
                                        </p:attrNameLst>
                                      </p:cBhvr>
                                      <p:to>
                                        <p:strVal val="visible"/>
                                      </p:to>
                                    </p:set>
                                    <p:animEffect filter="fade" transition="in">
                                      <p:cBhvr additive="repl">
                                        <p:cTn id="77" dur="1000"/>
                                        <p:tgtEl>
                                          <p:spTgt spid="372"/>
                                        </p:tgtEl>
                                      </p:cBhvr>
                                    </p:animEffect>
                                    <p:anim calcmode="lin" valueType="num">
                                      <p:cBhvr additive="repl">
                                        <p:cTn id="78" dur="1000" fill="hold"/>
                                        <p:tgtEl>
                                          <p:spTgt spid="372"/>
                                        </p:tgtEl>
                                        <p:attrNameLst>
                                          <p:attrName>ppt_x</p:attrName>
                                        </p:attrNameLst>
                                      </p:cBhvr>
                                      <p:tavLst>
                                        <p:tav tm="0">
                                          <p:val>
                                            <p:strVal val="#ppt_x"/>
                                          </p:val>
                                        </p:tav>
                                        <p:tav tm="100000">
                                          <p:val>
                                            <p:strVal val="#ppt_x"/>
                                          </p:val>
                                        </p:tav>
                                      </p:tavLst>
                                    </p:anim>
                                    <p:anim calcmode="lin" valueType="num">
                                      <p:cBhvr additive="repl">
                                        <p:cTn id="79" dur="1000" fill="hold"/>
                                        <p:tgtEl>
                                          <p:spTgt spid="37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42">
                                  <p:stCondLst>
                                    <p:cond delay="0"/>
                                  </p:stCondLst>
                                  <p:childTnLst>
                                    <p:set>
                                      <p:cBhvr>
                                        <p:cTn id="83" dur="1" fill="hold">
                                          <p:stCondLst>
                                            <p:cond delay="0"/>
                                          </p:stCondLst>
                                        </p:cTn>
                                        <p:tgtEl>
                                          <p:spTgt spid="402">
                                            <p:txEl>
                                              <p:pRg st="0" end="0"/>
                                            </p:txEl>
                                          </p:spTgt>
                                        </p:tgtEl>
                                        <p:attrNameLst>
                                          <p:attrName>style.visibility</p:attrName>
                                        </p:attrNameLst>
                                      </p:cBhvr>
                                      <p:to>
                                        <p:strVal val="visible"/>
                                      </p:to>
                                    </p:set>
                                    <p:animEffect filter="fade" transition="in">
                                      <p:cBhvr additive="repl">
                                        <p:cTn id="84" dur="1000"/>
                                        <p:tgtEl>
                                          <p:spTgt spid="402">
                                            <p:txEl>
                                              <p:pRg st="0" end="0"/>
                                            </p:txEl>
                                          </p:spTgt>
                                        </p:tgtEl>
                                      </p:cBhvr>
                                    </p:animEffect>
                                    <p:anim calcmode="lin" valueType="num">
                                      <p:cBhvr additive="repl">
                                        <p:cTn id="85" dur="1000" fill="hold"/>
                                        <p:tgtEl>
                                          <p:spTgt spid="402">
                                            <p:txEl>
                                              <p:pRg st="0" end="0"/>
                                            </p:txEl>
                                          </p:spTgt>
                                        </p:tgtEl>
                                        <p:attrNameLst>
                                          <p:attrName>ppt_x</p:attrName>
                                        </p:attrNameLst>
                                      </p:cBhvr>
                                      <p:tavLst>
                                        <p:tav tm="0">
                                          <p:val>
                                            <p:strVal val="#ppt_x"/>
                                          </p:val>
                                        </p:tav>
                                        <p:tav tm="100000">
                                          <p:val>
                                            <p:strVal val="#ppt_x"/>
                                          </p:val>
                                        </p:tav>
                                      </p:tavLst>
                                    </p:anim>
                                    <p:anim calcmode="lin" valueType="num">
                                      <p:cBhvr additive="repl">
                                        <p:cTn id="86" dur="1000" fill="hold"/>
                                        <p:tgtEl>
                                          <p:spTgt spid="4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42">
                                  <p:stCondLst>
                                    <p:cond delay="0"/>
                                  </p:stCondLst>
                                  <p:childTnLst>
                                    <p:set>
                                      <p:cBhvr>
                                        <p:cTn id="90" dur="1" fill="hold">
                                          <p:stCondLst>
                                            <p:cond delay="0"/>
                                          </p:stCondLst>
                                        </p:cTn>
                                        <p:tgtEl>
                                          <p:spTgt spid="356"/>
                                        </p:tgtEl>
                                        <p:attrNameLst>
                                          <p:attrName>style.visibility</p:attrName>
                                        </p:attrNameLst>
                                      </p:cBhvr>
                                      <p:to>
                                        <p:strVal val="visible"/>
                                      </p:to>
                                    </p:set>
                                    <p:animEffect filter="fade" transition="in">
                                      <p:cBhvr additive="repl">
                                        <p:cTn id="91" dur="1000"/>
                                        <p:tgtEl>
                                          <p:spTgt spid="356"/>
                                        </p:tgtEl>
                                      </p:cBhvr>
                                    </p:animEffect>
                                    <p:anim calcmode="lin" valueType="num">
                                      <p:cBhvr additive="repl">
                                        <p:cTn id="92" dur="1000" fill="hold"/>
                                        <p:tgtEl>
                                          <p:spTgt spid="356"/>
                                        </p:tgtEl>
                                        <p:attrNameLst>
                                          <p:attrName>ppt_x</p:attrName>
                                        </p:attrNameLst>
                                      </p:cBhvr>
                                      <p:tavLst>
                                        <p:tav tm="0">
                                          <p:val>
                                            <p:strVal val="#ppt_x"/>
                                          </p:val>
                                        </p:tav>
                                        <p:tav tm="100000">
                                          <p:val>
                                            <p:strVal val="#ppt_x"/>
                                          </p:val>
                                        </p:tav>
                                      </p:tavLst>
                                    </p:anim>
                                    <p:anim calcmode="lin" valueType="num">
                                      <p:cBhvr additive="repl">
                                        <p:cTn id="93" dur="1000" fill="hold"/>
                                        <p:tgtEl>
                                          <p:spTgt spid="35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42">
                                  <p:stCondLst>
                                    <p:cond delay="0"/>
                                  </p:stCondLst>
                                  <p:childTnLst>
                                    <p:set>
                                      <p:cBhvr>
                                        <p:cTn id="97" dur="1" fill="hold">
                                          <p:stCondLst>
                                            <p:cond delay="0"/>
                                          </p:stCondLst>
                                        </p:cTn>
                                        <p:tgtEl>
                                          <p:spTgt spid="403">
                                            <p:txEl>
                                              <p:pRg st="0" end="0"/>
                                            </p:txEl>
                                          </p:spTgt>
                                        </p:tgtEl>
                                        <p:attrNameLst>
                                          <p:attrName>style.visibility</p:attrName>
                                        </p:attrNameLst>
                                      </p:cBhvr>
                                      <p:to>
                                        <p:strVal val="visible"/>
                                      </p:to>
                                    </p:set>
                                    <p:animEffect filter="fade" transition="in">
                                      <p:cBhvr additive="repl">
                                        <p:cTn id="98" dur="1000"/>
                                        <p:tgtEl>
                                          <p:spTgt spid="403">
                                            <p:txEl>
                                              <p:pRg st="0" end="0"/>
                                            </p:txEl>
                                          </p:spTgt>
                                        </p:tgtEl>
                                      </p:cBhvr>
                                    </p:animEffect>
                                    <p:anim calcmode="lin" valueType="num">
                                      <p:cBhvr additive="repl">
                                        <p:cTn id="99" dur="1000" fill="hold"/>
                                        <p:tgtEl>
                                          <p:spTgt spid="403">
                                            <p:txEl>
                                              <p:pRg st="0" end="0"/>
                                            </p:txEl>
                                          </p:spTgt>
                                        </p:tgtEl>
                                        <p:attrNameLst>
                                          <p:attrName>ppt_x</p:attrName>
                                        </p:attrNameLst>
                                      </p:cBhvr>
                                      <p:tavLst>
                                        <p:tav tm="0">
                                          <p:val>
                                            <p:strVal val="#ppt_x"/>
                                          </p:val>
                                        </p:tav>
                                        <p:tav tm="100000">
                                          <p:val>
                                            <p:strVal val="#ppt_x"/>
                                          </p:val>
                                        </p:tav>
                                      </p:tavLst>
                                    </p:anim>
                                    <p:anim calcmode="lin" valueType="num">
                                      <p:cBhvr additive="repl">
                                        <p:cTn id="100" dur="1000" fill="hold"/>
                                        <p:tgtEl>
                                          <p:spTgt spid="4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42">
                                  <p:stCondLst>
                                    <p:cond delay="0"/>
                                  </p:stCondLst>
                                  <p:childTnLst>
                                    <p:set>
                                      <p:cBhvr>
                                        <p:cTn id="104" dur="1" fill="hold">
                                          <p:stCondLst>
                                            <p:cond delay="0"/>
                                          </p:stCondLst>
                                        </p:cTn>
                                        <p:tgtEl>
                                          <p:spTgt spid="376"/>
                                        </p:tgtEl>
                                        <p:attrNameLst>
                                          <p:attrName>style.visibility</p:attrName>
                                        </p:attrNameLst>
                                      </p:cBhvr>
                                      <p:to>
                                        <p:strVal val="visible"/>
                                      </p:to>
                                    </p:set>
                                    <p:animEffect filter="fade" transition="in">
                                      <p:cBhvr additive="repl">
                                        <p:cTn id="105" dur="1000"/>
                                        <p:tgtEl>
                                          <p:spTgt spid="376"/>
                                        </p:tgtEl>
                                      </p:cBhvr>
                                    </p:animEffect>
                                    <p:anim calcmode="lin" valueType="num">
                                      <p:cBhvr additive="repl">
                                        <p:cTn id="106" dur="1000" fill="hold"/>
                                        <p:tgtEl>
                                          <p:spTgt spid="376"/>
                                        </p:tgtEl>
                                        <p:attrNameLst>
                                          <p:attrName>ppt_x</p:attrName>
                                        </p:attrNameLst>
                                      </p:cBhvr>
                                      <p:tavLst>
                                        <p:tav tm="0">
                                          <p:val>
                                            <p:strVal val="#ppt_x"/>
                                          </p:val>
                                        </p:tav>
                                        <p:tav tm="100000">
                                          <p:val>
                                            <p:strVal val="#ppt_x"/>
                                          </p:val>
                                        </p:tav>
                                      </p:tavLst>
                                    </p:anim>
                                    <p:anim calcmode="lin" valueType="num">
                                      <p:cBhvr additive="repl">
                                        <p:cTn id="107" dur="1000" fill="hold"/>
                                        <p:tgtEl>
                                          <p:spTgt spid="37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42">
                                  <p:stCondLst>
                                    <p:cond delay="0"/>
                                  </p:stCondLst>
                                  <p:childTnLst>
                                    <p:set>
                                      <p:cBhvr>
                                        <p:cTn id="111" dur="1" fill="hold">
                                          <p:stCondLst>
                                            <p:cond delay="0"/>
                                          </p:stCondLst>
                                        </p:cTn>
                                        <p:tgtEl>
                                          <p:spTgt spid="404">
                                            <p:txEl>
                                              <p:pRg st="0" end="0"/>
                                            </p:txEl>
                                          </p:spTgt>
                                        </p:tgtEl>
                                        <p:attrNameLst>
                                          <p:attrName>style.visibility</p:attrName>
                                        </p:attrNameLst>
                                      </p:cBhvr>
                                      <p:to>
                                        <p:strVal val="visible"/>
                                      </p:to>
                                    </p:set>
                                    <p:animEffect filter="fade" transition="in">
                                      <p:cBhvr additive="repl">
                                        <p:cTn id="112" dur="1000"/>
                                        <p:tgtEl>
                                          <p:spTgt spid="404">
                                            <p:txEl>
                                              <p:pRg st="0" end="0"/>
                                            </p:txEl>
                                          </p:spTgt>
                                        </p:tgtEl>
                                      </p:cBhvr>
                                    </p:animEffect>
                                    <p:anim calcmode="lin" valueType="num">
                                      <p:cBhvr additive="repl">
                                        <p:cTn id="113" dur="1000" fill="hold"/>
                                        <p:tgtEl>
                                          <p:spTgt spid="404">
                                            <p:txEl>
                                              <p:pRg st="0" end="0"/>
                                            </p:txEl>
                                          </p:spTgt>
                                        </p:tgtEl>
                                        <p:attrNameLst>
                                          <p:attrName>ppt_x</p:attrName>
                                        </p:attrNameLst>
                                      </p:cBhvr>
                                      <p:tavLst>
                                        <p:tav tm="0">
                                          <p:val>
                                            <p:strVal val="#ppt_x"/>
                                          </p:val>
                                        </p:tav>
                                        <p:tav tm="100000">
                                          <p:val>
                                            <p:strVal val="#ppt_x"/>
                                          </p:val>
                                        </p:tav>
                                      </p:tavLst>
                                    </p:anim>
                                    <p:anim calcmode="lin" valueType="num">
                                      <p:cBhvr additive="repl">
                                        <p:cTn id="114" dur="1000" fill="hold"/>
                                        <p:tgtEl>
                                          <p:spTgt spid="4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42">
                                  <p:stCondLst>
                                    <p:cond delay="0"/>
                                  </p:stCondLst>
                                  <p:childTnLst>
                                    <p:set>
                                      <p:cBhvr>
                                        <p:cTn id="118" dur="1" fill="hold">
                                          <p:stCondLst>
                                            <p:cond delay="0"/>
                                          </p:stCondLst>
                                        </p:cTn>
                                        <p:tgtEl>
                                          <p:spTgt spid="392"/>
                                        </p:tgtEl>
                                        <p:attrNameLst>
                                          <p:attrName>style.visibility</p:attrName>
                                        </p:attrNameLst>
                                      </p:cBhvr>
                                      <p:to>
                                        <p:strVal val="visible"/>
                                      </p:to>
                                    </p:set>
                                    <p:animEffect filter="fade" transition="in">
                                      <p:cBhvr additive="repl">
                                        <p:cTn id="119" dur="1000"/>
                                        <p:tgtEl>
                                          <p:spTgt spid="392"/>
                                        </p:tgtEl>
                                      </p:cBhvr>
                                    </p:animEffect>
                                    <p:anim calcmode="lin" valueType="num">
                                      <p:cBhvr additive="repl">
                                        <p:cTn id="120" dur="1000" fill="hold"/>
                                        <p:tgtEl>
                                          <p:spTgt spid="392"/>
                                        </p:tgtEl>
                                        <p:attrNameLst>
                                          <p:attrName>ppt_x</p:attrName>
                                        </p:attrNameLst>
                                      </p:cBhvr>
                                      <p:tavLst>
                                        <p:tav tm="0">
                                          <p:val>
                                            <p:strVal val="#ppt_x"/>
                                          </p:val>
                                        </p:tav>
                                        <p:tav tm="100000">
                                          <p:val>
                                            <p:strVal val="#ppt_x"/>
                                          </p:val>
                                        </p:tav>
                                      </p:tavLst>
                                    </p:anim>
                                    <p:anim calcmode="lin" valueType="num">
                                      <p:cBhvr additive="repl">
                                        <p:cTn id="121" dur="1000" fill="hold"/>
                                        <p:tgtEl>
                                          <p:spTgt spid="39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42">
                                  <p:stCondLst>
                                    <p:cond delay="0"/>
                                  </p:stCondLst>
                                  <p:childTnLst>
                                    <p:set>
                                      <p:cBhvr>
                                        <p:cTn id="125" dur="1" fill="hold">
                                          <p:stCondLst>
                                            <p:cond delay="0"/>
                                          </p:stCondLst>
                                        </p:cTn>
                                        <p:tgtEl>
                                          <p:spTgt spid="405">
                                            <p:txEl>
                                              <p:pRg st="0" end="0"/>
                                            </p:txEl>
                                          </p:spTgt>
                                        </p:tgtEl>
                                        <p:attrNameLst>
                                          <p:attrName>style.visibility</p:attrName>
                                        </p:attrNameLst>
                                      </p:cBhvr>
                                      <p:to>
                                        <p:strVal val="visible"/>
                                      </p:to>
                                    </p:set>
                                    <p:animEffect filter="fade" transition="in">
                                      <p:cBhvr additive="repl">
                                        <p:cTn id="126" dur="1000"/>
                                        <p:tgtEl>
                                          <p:spTgt spid="405">
                                            <p:txEl>
                                              <p:pRg st="0" end="0"/>
                                            </p:txEl>
                                          </p:spTgt>
                                        </p:tgtEl>
                                      </p:cBhvr>
                                    </p:animEffect>
                                    <p:anim calcmode="lin" valueType="num">
                                      <p:cBhvr additive="repl">
                                        <p:cTn id="127" dur="10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repl">
                                        <p:cTn id="128" dur="1000" fill="hold"/>
                                        <p:tgtEl>
                                          <p:spTgt spid="4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42">
                                  <p:stCondLst>
                                    <p:cond delay="0"/>
                                  </p:stCondLst>
                                  <p:childTnLst>
                                    <p:set>
                                      <p:cBhvr>
                                        <p:cTn id="132" dur="1" fill="hold">
                                          <p:stCondLst>
                                            <p:cond delay="0"/>
                                          </p:stCondLst>
                                        </p:cTn>
                                        <p:tgtEl>
                                          <p:spTgt spid="360"/>
                                        </p:tgtEl>
                                        <p:attrNameLst>
                                          <p:attrName>style.visibility</p:attrName>
                                        </p:attrNameLst>
                                      </p:cBhvr>
                                      <p:to>
                                        <p:strVal val="visible"/>
                                      </p:to>
                                    </p:set>
                                    <p:animEffect filter="fade" transition="in">
                                      <p:cBhvr additive="repl">
                                        <p:cTn id="133" dur="1000"/>
                                        <p:tgtEl>
                                          <p:spTgt spid="360"/>
                                        </p:tgtEl>
                                      </p:cBhvr>
                                    </p:animEffect>
                                    <p:anim calcmode="lin" valueType="num">
                                      <p:cBhvr additive="repl">
                                        <p:cTn id="134" dur="1000" fill="hold"/>
                                        <p:tgtEl>
                                          <p:spTgt spid="360"/>
                                        </p:tgtEl>
                                        <p:attrNameLst>
                                          <p:attrName>ppt_x</p:attrName>
                                        </p:attrNameLst>
                                      </p:cBhvr>
                                      <p:tavLst>
                                        <p:tav tm="0">
                                          <p:val>
                                            <p:strVal val="#ppt_x"/>
                                          </p:val>
                                        </p:tav>
                                        <p:tav tm="100000">
                                          <p:val>
                                            <p:strVal val="#ppt_x"/>
                                          </p:val>
                                        </p:tav>
                                      </p:tavLst>
                                    </p:anim>
                                    <p:anim calcmode="lin" valueType="num">
                                      <p:cBhvr additive="repl">
                                        <p:cTn id="135" dur="1000" fill="hold"/>
                                        <p:tgtEl>
                                          <p:spTgt spid="360"/>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42">
                                  <p:stCondLst>
                                    <p:cond delay="0"/>
                                  </p:stCondLst>
                                  <p:childTnLst>
                                    <p:set>
                                      <p:cBhvr>
                                        <p:cTn id="139" dur="1" fill="hold">
                                          <p:stCondLst>
                                            <p:cond delay="0"/>
                                          </p:stCondLst>
                                        </p:cTn>
                                        <p:tgtEl>
                                          <p:spTgt spid="406">
                                            <p:txEl>
                                              <p:pRg st="0" end="0"/>
                                            </p:txEl>
                                          </p:spTgt>
                                        </p:tgtEl>
                                        <p:attrNameLst>
                                          <p:attrName>style.visibility</p:attrName>
                                        </p:attrNameLst>
                                      </p:cBhvr>
                                      <p:to>
                                        <p:strVal val="visible"/>
                                      </p:to>
                                    </p:set>
                                    <p:animEffect filter="fade" transition="in">
                                      <p:cBhvr additive="repl">
                                        <p:cTn id="140" dur="1000"/>
                                        <p:tgtEl>
                                          <p:spTgt spid="406">
                                            <p:txEl>
                                              <p:pRg st="0" end="0"/>
                                            </p:txEl>
                                          </p:spTgt>
                                        </p:tgtEl>
                                      </p:cBhvr>
                                    </p:animEffect>
                                    <p:anim calcmode="lin" valueType="num">
                                      <p:cBhvr additive="repl">
                                        <p:cTn id="141" dur="1000" fill="hold"/>
                                        <p:tgtEl>
                                          <p:spTgt spid="406">
                                            <p:txEl>
                                              <p:pRg st="0" end="0"/>
                                            </p:txEl>
                                          </p:spTgt>
                                        </p:tgtEl>
                                        <p:attrNameLst>
                                          <p:attrName>ppt_x</p:attrName>
                                        </p:attrNameLst>
                                      </p:cBhvr>
                                      <p:tavLst>
                                        <p:tav tm="0">
                                          <p:val>
                                            <p:strVal val="#ppt_x"/>
                                          </p:val>
                                        </p:tav>
                                        <p:tav tm="100000">
                                          <p:val>
                                            <p:strVal val="#ppt_x"/>
                                          </p:val>
                                        </p:tav>
                                      </p:tavLst>
                                    </p:anim>
                                    <p:anim calcmode="lin" valueType="num">
                                      <p:cBhvr additive="repl">
                                        <p:cTn id="142" dur="1000" fill="hold"/>
                                        <p:tgtEl>
                                          <p:spTgt spid="4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42">
                                  <p:stCondLst>
                                    <p:cond delay="0"/>
                                  </p:stCondLst>
                                  <p:childTnLst>
                                    <p:set>
                                      <p:cBhvr>
                                        <p:cTn id="146" dur="1" fill="hold">
                                          <p:stCondLst>
                                            <p:cond delay="0"/>
                                          </p:stCondLst>
                                        </p:cTn>
                                        <p:tgtEl>
                                          <p:spTgt spid="380"/>
                                        </p:tgtEl>
                                        <p:attrNameLst>
                                          <p:attrName>style.visibility</p:attrName>
                                        </p:attrNameLst>
                                      </p:cBhvr>
                                      <p:to>
                                        <p:strVal val="visible"/>
                                      </p:to>
                                    </p:set>
                                    <p:animEffect filter="fade" transition="in">
                                      <p:cBhvr additive="repl">
                                        <p:cTn id="147" dur="1000"/>
                                        <p:tgtEl>
                                          <p:spTgt spid="380"/>
                                        </p:tgtEl>
                                      </p:cBhvr>
                                    </p:animEffect>
                                    <p:anim calcmode="lin" valueType="num">
                                      <p:cBhvr additive="repl">
                                        <p:cTn id="148" dur="1000" fill="hold"/>
                                        <p:tgtEl>
                                          <p:spTgt spid="380"/>
                                        </p:tgtEl>
                                        <p:attrNameLst>
                                          <p:attrName>ppt_x</p:attrName>
                                        </p:attrNameLst>
                                      </p:cBhvr>
                                      <p:tavLst>
                                        <p:tav tm="0">
                                          <p:val>
                                            <p:strVal val="#ppt_x"/>
                                          </p:val>
                                        </p:tav>
                                        <p:tav tm="100000">
                                          <p:val>
                                            <p:strVal val="#ppt_x"/>
                                          </p:val>
                                        </p:tav>
                                      </p:tavLst>
                                    </p:anim>
                                    <p:anim calcmode="lin" valueType="num">
                                      <p:cBhvr additive="repl">
                                        <p:cTn id="149" dur="1000" fill="hold"/>
                                        <p:tgtEl>
                                          <p:spTgt spid="380"/>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42">
                                  <p:stCondLst>
                                    <p:cond delay="0"/>
                                  </p:stCondLst>
                                  <p:childTnLst>
                                    <p:set>
                                      <p:cBhvr>
                                        <p:cTn id="153" dur="1" fill="hold">
                                          <p:stCondLst>
                                            <p:cond delay="0"/>
                                          </p:stCondLst>
                                        </p:cTn>
                                        <p:tgtEl>
                                          <p:spTgt spid="407">
                                            <p:txEl>
                                              <p:pRg st="0" end="0"/>
                                            </p:txEl>
                                          </p:spTgt>
                                        </p:tgtEl>
                                        <p:attrNameLst>
                                          <p:attrName>style.visibility</p:attrName>
                                        </p:attrNameLst>
                                      </p:cBhvr>
                                      <p:to>
                                        <p:strVal val="visible"/>
                                      </p:to>
                                    </p:set>
                                    <p:animEffect filter="fade" transition="in">
                                      <p:cBhvr additive="repl">
                                        <p:cTn id="154" dur="1000"/>
                                        <p:tgtEl>
                                          <p:spTgt spid="407">
                                            <p:txEl>
                                              <p:pRg st="0" end="0"/>
                                            </p:txEl>
                                          </p:spTgt>
                                        </p:tgtEl>
                                      </p:cBhvr>
                                    </p:animEffect>
                                    <p:anim calcmode="lin" valueType="num">
                                      <p:cBhvr additive="repl">
                                        <p:cTn id="155" dur="1000" fill="hold"/>
                                        <p:tgtEl>
                                          <p:spTgt spid="407">
                                            <p:txEl>
                                              <p:pRg st="0" end="0"/>
                                            </p:txEl>
                                          </p:spTgt>
                                        </p:tgtEl>
                                        <p:attrNameLst>
                                          <p:attrName>ppt_x</p:attrName>
                                        </p:attrNameLst>
                                      </p:cBhvr>
                                      <p:tavLst>
                                        <p:tav tm="0">
                                          <p:val>
                                            <p:strVal val="#ppt_x"/>
                                          </p:val>
                                        </p:tav>
                                        <p:tav tm="100000">
                                          <p:val>
                                            <p:strVal val="#ppt_x"/>
                                          </p:val>
                                        </p:tav>
                                      </p:tavLst>
                                    </p:anim>
                                    <p:anim calcmode="lin" valueType="num">
                                      <p:cBhvr additive="repl">
                                        <p:cTn id="156" dur="1000" fill="hold"/>
                                        <p:tgtEl>
                                          <p:spTgt spid="4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42">
                                  <p:stCondLst>
                                    <p:cond delay="0"/>
                                  </p:stCondLst>
                                  <p:childTnLst>
                                    <p:set>
                                      <p:cBhvr>
                                        <p:cTn id="160" dur="1" fill="hold">
                                          <p:stCondLst>
                                            <p:cond delay="0"/>
                                          </p:stCondLst>
                                        </p:cTn>
                                        <p:tgtEl>
                                          <p:spTgt spid="384"/>
                                        </p:tgtEl>
                                        <p:attrNameLst>
                                          <p:attrName>style.visibility</p:attrName>
                                        </p:attrNameLst>
                                      </p:cBhvr>
                                      <p:to>
                                        <p:strVal val="visible"/>
                                      </p:to>
                                    </p:set>
                                    <p:animEffect filter="fade" transition="in">
                                      <p:cBhvr additive="repl">
                                        <p:cTn id="161" dur="1000"/>
                                        <p:tgtEl>
                                          <p:spTgt spid="384"/>
                                        </p:tgtEl>
                                      </p:cBhvr>
                                    </p:animEffect>
                                    <p:anim calcmode="lin" valueType="num">
                                      <p:cBhvr additive="repl">
                                        <p:cTn id="162" dur="1000" fill="hold"/>
                                        <p:tgtEl>
                                          <p:spTgt spid="384"/>
                                        </p:tgtEl>
                                        <p:attrNameLst>
                                          <p:attrName>ppt_x</p:attrName>
                                        </p:attrNameLst>
                                      </p:cBhvr>
                                      <p:tavLst>
                                        <p:tav tm="0">
                                          <p:val>
                                            <p:strVal val="#ppt_x"/>
                                          </p:val>
                                        </p:tav>
                                        <p:tav tm="100000">
                                          <p:val>
                                            <p:strVal val="#ppt_x"/>
                                          </p:val>
                                        </p:tav>
                                      </p:tavLst>
                                    </p:anim>
                                    <p:anim calcmode="lin" valueType="num">
                                      <p:cBhvr additive="repl">
                                        <p:cTn id="163" dur="1000" fill="hold"/>
                                        <p:tgtEl>
                                          <p:spTgt spid="384"/>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42">
                                  <p:stCondLst>
                                    <p:cond delay="0"/>
                                  </p:stCondLst>
                                  <p:childTnLst>
                                    <p:set>
                                      <p:cBhvr>
                                        <p:cTn id="167" dur="1" fill="hold">
                                          <p:stCondLst>
                                            <p:cond delay="0"/>
                                          </p:stCondLst>
                                        </p:cTn>
                                        <p:tgtEl>
                                          <p:spTgt spid="408">
                                            <p:txEl>
                                              <p:pRg st="0" end="0"/>
                                            </p:txEl>
                                          </p:spTgt>
                                        </p:tgtEl>
                                        <p:attrNameLst>
                                          <p:attrName>style.visibility</p:attrName>
                                        </p:attrNameLst>
                                      </p:cBhvr>
                                      <p:to>
                                        <p:strVal val="visible"/>
                                      </p:to>
                                    </p:set>
                                    <p:animEffect filter="fade" transition="in">
                                      <p:cBhvr additive="repl">
                                        <p:cTn id="168" dur="1000"/>
                                        <p:tgtEl>
                                          <p:spTgt spid="408">
                                            <p:txEl>
                                              <p:pRg st="0" end="0"/>
                                            </p:txEl>
                                          </p:spTgt>
                                        </p:tgtEl>
                                      </p:cBhvr>
                                    </p:animEffect>
                                    <p:anim calcmode="lin" valueType="num">
                                      <p:cBhvr additive="repl">
                                        <p:cTn id="169" dur="1000" fill="hold"/>
                                        <p:tgtEl>
                                          <p:spTgt spid="408">
                                            <p:txEl>
                                              <p:pRg st="0" end="0"/>
                                            </p:txEl>
                                          </p:spTgt>
                                        </p:tgtEl>
                                        <p:attrNameLst>
                                          <p:attrName>ppt_x</p:attrName>
                                        </p:attrNameLst>
                                      </p:cBhvr>
                                      <p:tavLst>
                                        <p:tav tm="0">
                                          <p:val>
                                            <p:strVal val="#ppt_x"/>
                                          </p:val>
                                        </p:tav>
                                        <p:tav tm="100000">
                                          <p:val>
                                            <p:strVal val="#ppt_x"/>
                                          </p:val>
                                        </p:tav>
                                      </p:tavLst>
                                    </p:anim>
                                    <p:anim calcmode="lin" valueType="num">
                                      <p:cBhvr additive="repl">
                                        <p:cTn id="170" dur="1000" fill="hold"/>
                                        <p:tgtEl>
                                          <p:spTgt spid="4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42">
                                  <p:stCondLst>
                                    <p:cond delay="0"/>
                                  </p:stCondLst>
                                  <p:childTnLst>
                                    <p:set>
                                      <p:cBhvr>
                                        <p:cTn id="174" dur="1" fill="hold">
                                          <p:stCondLst>
                                            <p:cond delay="0"/>
                                          </p:stCondLst>
                                        </p:cTn>
                                        <p:tgtEl>
                                          <p:spTgt spid="388"/>
                                        </p:tgtEl>
                                        <p:attrNameLst>
                                          <p:attrName>style.visibility</p:attrName>
                                        </p:attrNameLst>
                                      </p:cBhvr>
                                      <p:to>
                                        <p:strVal val="visible"/>
                                      </p:to>
                                    </p:set>
                                    <p:animEffect filter="fade" transition="in">
                                      <p:cBhvr additive="repl">
                                        <p:cTn id="175" dur="1000"/>
                                        <p:tgtEl>
                                          <p:spTgt spid="388"/>
                                        </p:tgtEl>
                                      </p:cBhvr>
                                    </p:animEffect>
                                    <p:anim calcmode="lin" valueType="num">
                                      <p:cBhvr additive="repl">
                                        <p:cTn id="176" dur="1000" fill="hold"/>
                                        <p:tgtEl>
                                          <p:spTgt spid="388"/>
                                        </p:tgtEl>
                                        <p:attrNameLst>
                                          <p:attrName>ppt_x</p:attrName>
                                        </p:attrNameLst>
                                      </p:cBhvr>
                                      <p:tavLst>
                                        <p:tav tm="0">
                                          <p:val>
                                            <p:strVal val="#ppt_x"/>
                                          </p:val>
                                        </p:tav>
                                        <p:tav tm="100000">
                                          <p:val>
                                            <p:strVal val="#ppt_x"/>
                                          </p:val>
                                        </p:tav>
                                      </p:tavLst>
                                    </p:anim>
                                    <p:anim calcmode="lin" valueType="num">
                                      <p:cBhvr additive="repl">
                                        <p:cTn id="177" dur="1000" fill="hold"/>
                                        <p:tgtEl>
                                          <p:spTgt spid="388"/>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42">
                                  <p:stCondLst>
                                    <p:cond delay="0"/>
                                  </p:stCondLst>
                                  <p:childTnLst>
                                    <p:set>
                                      <p:cBhvr>
                                        <p:cTn id="181" dur="1" fill="hold">
                                          <p:stCondLst>
                                            <p:cond delay="0"/>
                                          </p:stCondLst>
                                        </p:cTn>
                                        <p:tgtEl>
                                          <p:spTgt spid="409">
                                            <p:txEl>
                                              <p:pRg st="0" end="0"/>
                                            </p:txEl>
                                          </p:spTgt>
                                        </p:tgtEl>
                                        <p:attrNameLst>
                                          <p:attrName>style.visibility</p:attrName>
                                        </p:attrNameLst>
                                      </p:cBhvr>
                                      <p:to>
                                        <p:strVal val="visible"/>
                                      </p:to>
                                    </p:set>
                                    <p:animEffect filter="fade" transition="in">
                                      <p:cBhvr additive="repl">
                                        <p:cTn id="182" dur="1000"/>
                                        <p:tgtEl>
                                          <p:spTgt spid="409">
                                            <p:txEl>
                                              <p:pRg st="0" end="0"/>
                                            </p:txEl>
                                          </p:spTgt>
                                        </p:tgtEl>
                                      </p:cBhvr>
                                    </p:animEffect>
                                    <p:anim calcmode="lin" valueType="num">
                                      <p:cBhvr additive="repl">
                                        <p:cTn id="183" dur="1000" fill="hold"/>
                                        <p:tgtEl>
                                          <p:spTgt spid="409">
                                            <p:txEl>
                                              <p:pRg st="0" end="0"/>
                                            </p:txEl>
                                          </p:spTgt>
                                        </p:tgtEl>
                                        <p:attrNameLst>
                                          <p:attrName>ppt_x</p:attrName>
                                        </p:attrNameLst>
                                      </p:cBhvr>
                                      <p:tavLst>
                                        <p:tav tm="0">
                                          <p:val>
                                            <p:strVal val="#ppt_x"/>
                                          </p:val>
                                        </p:tav>
                                        <p:tav tm="100000">
                                          <p:val>
                                            <p:strVal val="#ppt_x"/>
                                          </p:val>
                                        </p:tav>
                                      </p:tavLst>
                                    </p:anim>
                                    <p:anim calcmode="lin" valueType="num">
                                      <p:cBhvr additive="repl">
                                        <p:cTn id="184" dur="1000" fill="hold"/>
                                        <p:tgtEl>
                                          <p:spTgt spid="4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42">
                                  <p:stCondLst>
                                    <p:cond delay="0"/>
                                  </p:stCondLst>
                                  <p:childTnLst>
                                    <p:set>
                                      <p:cBhvr>
                                        <p:cTn id="188" dur="1" fill="hold">
                                          <p:stCondLst>
                                            <p:cond delay="0"/>
                                          </p:stCondLst>
                                        </p:cTn>
                                        <p:tgtEl>
                                          <p:spTgt spid="396"/>
                                        </p:tgtEl>
                                        <p:attrNameLst>
                                          <p:attrName>style.visibility</p:attrName>
                                        </p:attrNameLst>
                                      </p:cBhvr>
                                      <p:to>
                                        <p:strVal val="visible"/>
                                      </p:to>
                                    </p:set>
                                    <p:animEffect filter="fade" transition="in">
                                      <p:cBhvr additive="repl">
                                        <p:cTn id="189" dur="1000"/>
                                        <p:tgtEl>
                                          <p:spTgt spid="396"/>
                                        </p:tgtEl>
                                      </p:cBhvr>
                                    </p:animEffect>
                                    <p:anim calcmode="lin" valueType="num">
                                      <p:cBhvr additive="repl">
                                        <p:cTn id="190" dur="1000" fill="hold"/>
                                        <p:tgtEl>
                                          <p:spTgt spid="396"/>
                                        </p:tgtEl>
                                        <p:attrNameLst>
                                          <p:attrName>ppt_x</p:attrName>
                                        </p:attrNameLst>
                                      </p:cBhvr>
                                      <p:tavLst>
                                        <p:tav tm="0">
                                          <p:val>
                                            <p:strVal val="#ppt_x"/>
                                          </p:val>
                                        </p:tav>
                                        <p:tav tm="100000">
                                          <p:val>
                                            <p:strVal val="#ppt_x"/>
                                          </p:val>
                                        </p:tav>
                                      </p:tavLst>
                                    </p:anim>
                                    <p:anim calcmode="lin" valueType="num">
                                      <p:cBhvr additive="repl">
                                        <p:cTn id="191" dur="1000" fill="hold"/>
                                        <p:tgtEl>
                                          <p:spTgt spid="396"/>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42">
                                  <p:stCondLst>
                                    <p:cond delay="0"/>
                                  </p:stCondLst>
                                  <p:childTnLst>
                                    <p:set>
                                      <p:cBhvr>
                                        <p:cTn id="195" dur="1" fill="hold">
                                          <p:stCondLst>
                                            <p:cond delay="0"/>
                                          </p:stCondLst>
                                        </p:cTn>
                                        <p:tgtEl>
                                          <p:spTgt spid="410">
                                            <p:txEl>
                                              <p:pRg st="0" end="0"/>
                                            </p:txEl>
                                          </p:spTgt>
                                        </p:tgtEl>
                                        <p:attrNameLst>
                                          <p:attrName>style.visibility</p:attrName>
                                        </p:attrNameLst>
                                      </p:cBhvr>
                                      <p:to>
                                        <p:strVal val="visible"/>
                                      </p:to>
                                    </p:set>
                                    <p:animEffect filter="fade" transition="in">
                                      <p:cBhvr additive="repl">
                                        <p:cTn id="196" dur="1000"/>
                                        <p:tgtEl>
                                          <p:spTgt spid="410">
                                            <p:txEl>
                                              <p:pRg st="0" end="0"/>
                                            </p:txEl>
                                          </p:spTgt>
                                        </p:tgtEl>
                                      </p:cBhvr>
                                    </p:animEffect>
                                    <p:anim calcmode="lin" valueType="num">
                                      <p:cBhvr additive="repl">
                                        <p:cTn id="197" dur="1000" fill="hold"/>
                                        <p:tgtEl>
                                          <p:spTgt spid="410">
                                            <p:txEl>
                                              <p:pRg st="0" end="0"/>
                                            </p:txEl>
                                          </p:spTgt>
                                        </p:tgtEl>
                                        <p:attrNameLst>
                                          <p:attrName>ppt_x</p:attrName>
                                        </p:attrNameLst>
                                      </p:cBhvr>
                                      <p:tavLst>
                                        <p:tav tm="0">
                                          <p:val>
                                            <p:strVal val="#ppt_x"/>
                                          </p:val>
                                        </p:tav>
                                        <p:tav tm="100000">
                                          <p:val>
                                            <p:strVal val="#ppt_x"/>
                                          </p:val>
                                        </p:tav>
                                      </p:tavLst>
                                    </p:anim>
                                    <p:anim calcmode="lin" valueType="num">
                                      <p:cBhvr additive="repl">
                                        <p:cTn id="198" dur="1000" fill="hold"/>
                                        <p:tgtEl>
                                          <p:spTgt spid="4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2" name="Google Shape;406;p32"/>
          <p:cNvSpPr txBox="1"/>
          <p:nvPr/>
        </p:nvSpPr>
        <p:spPr>
          <a:xfrm>
            <a:off x="720000" y="509760"/>
            <a:ext cx="7703640" cy="572400"/>
          </a:xfrm>
          <a:prstGeom prst="rect">
            <a:avLst/>
          </a:prstGeom>
          <a:noFill/>
          <a:ln w="0">
            <a:noFill/>
          </a:ln>
        </p:spPr>
        <p:txBody>
          <a:bodyPr tIns="91440" bIns="91440">
            <a:noAutofit/>
          </a:bodyPr>
          <a:p>
            <a:pPr algn="ctr">
              <a:lnSpc>
                <a:spcPct val="100000"/>
              </a:lnSpc>
            </a:pPr>
            <a:r>
              <a:rPr b="1" lang="en" sz="3000" spc="-1" strike="noStrike" u="sng">
                <a:solidFill>
                  <a:srgbClr val="f3f3f3"/>
                </a:solidFill>
                <a:uFillTx/>
                <a:latin typeface="High Tower Text"/>
                <a:ea typeface="Rajdhani"/>
              </a:rPr>
              <a:t>DATA SCIENCE</a:t>
            </a:r>
            <a:endParaRPr b="0" lang="en-US" sz="3000" spc="-1" strike="noStrike">
              <a:solidFill>
                <a:srgbClr val="000000"/>
              </a:solidFill>
              <a:latin typeface="Arial"/>
            </a:endParaRPr>
          </a:p>
        </p:txBody>
      </p:sp>
      <p:grpSp>
        <p:nvGrpSpPr>
          <p:cNvPr id="413" name="Google Shape;407;p32"/>
          <p:cNvGrpSpPr/>
          <p:nvPr/>
        </p:nvGrpSpPr>
        <p:grpSpPr>
          <a:xfrm>
            <a:off x="3466800" y="1902960"/>
            <a:ext cx="2210400" cy="2090160"/>
            <a:chOff x="3466800" y="1902960"/>
            <a:chExt cx="2210400" cy="2090160"/>
          </a:xfrm>
        </p:grpSpPr>
        <p:sp>
          <p:nvSpPr>
            <p:cNvPr id="414" name="Google Shape;408;p32"/>
            <p:cNvSpPr/>
            <p:nvPr/>
          </p:nvSpPr>
          <p:spPr>
            <a:xfrm>
              <a:off x="3628800" y="2273040"/>
              <a:ext cx="182880" cy="179640"/>
            </a:xfrm>
            <a:custGeom>
              <a:avLst/>
              <a:gdLst/>
              <a:ahLst/>
              <a:rect l="l" t="t" r="r" b="b"/>
              <a:pathLst>
                <a:path w="18374" h="18041">
                  <a:moveTo>
                    <a:pt x="11801" y="1"/>
                  </a:moveTo>
                  <a:lnTo>
                    <a:pt x="1" y="14388"/>
                  </a:lnTo>
                  <a:lnTo>
                    <a:pt x="18259" y="18040"/>
                  </a:lnTo>
                  <a:lnTo>
                    <a:pt x="18374" y="17894"/>
                  </a:lnTo>
                  <a:lnTo>
                    <a:pt x="11801" y="1"/>
                  </a:lnTo>
                  <a:close/>
                </a:path>
              </a:pathLst>
            </a:custGeom>
            <a:noFill/>
            <a:ln w="9525">
              <a:solidFill>
                <a:srgbClr val="f3f3f3"/>
              </a:solidFill>
              <a:round/>
            </a:ln>
          </p:spPr>
          <p:style>
            <a:lnRef idx="0"/>
            <a:fillRef idx="0"/>
            <a:effectRef idx="0"/>
            <a:fontRef idx="minor"/>
          </p:style>
        </p:sp>
        <p:sp>
          <p:nvSpPr>
            <p:cNvPr id="415" name="Google Shape;409;p32"/>
            <p:cNvSpPr/>
            <p:nvPr/>
          </p:nvSpPr>
          <p:spPr>
            <a:xfrm>
              <a:off x="3746520" y="2173320"/>
              <a:ext cx="136080" cy="277920"/>
            </a:xfrm>
            <a:custGeom>
              <a:avLst/>
              <a:gdLst/>
              <a:ahLst/>
              <a:rect l="l" t="t" r="r" b="b"/>
              <a:pathLst>
                <a:path w="13659" h="27901">
                  <a:moveTo>
                    <a:pt x="13659" y="1"/>
                  </a:moveTo>
                  <a:lnTo>
                    <a:pt x="95" y="9892"/>
                  </a:lnTo>
                  <a:lnTo>
                    <a:pt x="1" y="10007"/>
                  </a:lnTo>
                  <a:lnTo>
                    <a:pt x="6574" y="27900"/>
                  </a:lnTo>
                  <a:lnTo>
                    <a:pt x="6699" y="27765"/>
                  </a:lnTo>
                  <a:lnTo>
                    <a:pt x="6710" y="27807"/>
                  </a:lnTo>
                  <a:lnTo>
                    <a:pt x="13659" y="1"/>
                  </a:lnTo>
                  <a:close/>
                </a:path>
              </a:pathLst>
            </a:custGeom>
            <a:noFill/>
            <a:ln w="9525">
              <a:solidFill>
                <a:srgbClr val="f3f3f3"/>
              </a:solidFill>
              <a:round/>
            </a:ln>
          </p:spPr>
          <p:style>
            <a:lnRef idx="0"/>
            <a:fillRef idx="0"/>
            <a:effectRef idx="0"/>
            <a:fontRef idx="minor"/>
          </p:style>
        </p:sp>
        <p:sp>
          <p:nvSpPr>
            <p:cNvPr id="416" name="Google Shape;410;p32"/>
            <p:cNvSpPr/>
            <p:nvPr/>
          </p:nvSpPr>
          <p:spPr>
            <a:xfrm>
              <a:off x="3625560" y="2416680"/>
              <a:ext cx="185040" cy="236160"/>
            </a:xfrm>
            <a:custGeom>
              <a:avLst/>
              <a:gdLst/>
              <a:ahLst/>
              <a:rect l="l" t="t" r="r" b="b"/>
              <a:pathLst>
                <a:path w="18584" h="23696">
                  <a:moveTo>
                    <a:pt x="325" y="0"/>
                  </a:moveTo>
                  <a:lnTo>
                    <a:pt x="220" y="126"/>
                  </a:lnTo>
                  <a:lnTo>
                    <a:pt x="1" y="429"/>
                  </a:lnTo>
                  <a:lnTo>
                    <a:pt x="1451" y="23622"/>
                  </a:lnTo>
                  <a:lnTo>
                    <a:pt x="1461" y="23601"/>
                  </a:lnTo>
                  <a:lnTo>
                    <a:pt x="1503" y="23695"/>
                  </a:lnTo>
                  <a:lnTo>
                    <a:pt x="18583" y="3652"/>
                  </a:lnTo>
                  <a:lnTo>
                    <a:pt x="325" y="0"/>
                  </a:lnTo>
                  <a:close/>
                </a:path>
              </a:pathLst>
            </a:custGeom>
            <a:noFill/>
            <a:ln w="9525">
              <a:solidFill>
                <a:srgbClr val="f3f3f3"/>
              </a:solidFill>
              <a:round/>
            </a:ln>
          </p:spPr>
          <p:style>
            <a:lnRef idx="0"/>
            <a:fillRef idx="0"/>
            <a:effectRef idx="0"/>
            <a:fontRef idx="minor"/>
          </p:style>
        </p:sp>
        <p:sp>
          <p:nvSpPr>
            <p:cNvPr id="417" name="Google Shape;411;p32"/>
            <p:cNvSpPr/>
            <p:nvPr/>
          </p:nvSpPr>
          <p:spPr>
            <a:xfrm>
              <a:off x="3643560" y="2456640"/>
              <a:ext cx="252720" cy="223560"/>
            </a:xfrm>
            <a:custGeom>
              <a:avLst/>
              <a:gdLst/>
              <a:ahLst/>
              <a:rect l="l" t="t" r="r" b="b"/>
              <a:pathLst>
                <a:path w="25375" h="22434">
                  <a:moveTo>
                    <a:pt x="16914" y="1"/>
                  </a:moveTo>
                  <a:lnTo>
                    <a:pt x="0" y="19856"/>
                  </a:lnTo>
                  <a:lnTo>
                    <a:pt x="19908" y="21880"/>
                  </a:lnTo>
                  <a:lnTo>
                    <a:pt x="25375" y="22433"/>
                  </a:lnTo>
                  <a:lnTo>
                    <a:pt x="16914" y="1"/>
                  </a:lnTo>
                  <a:close/>
                </a:path>
              </a:pathLst>
            </a:custGeom>
            <a:noFill/>
            <a:ln w="9525">
              <a:solidFill>
                <a:srgbClr val="f3f3f3"/>
              </a:solidFill>
              <a:round/>
            </a:ln>
          </p:spPr>
          <p:style>
            <a:lnRef idx="0"/>
            <a:fillRef idx="0"/>
            <a:effectRef idx="0"/>
            <a:fontRef idx="minor"/>
          </p:style>
        </p:sp>
        <p:sp>
          <p:nvSpPr>
            <p:cNvPr id="418" name="Google Shape;412;p32"/>
            <p:cNvSpPr/>
            <p:nvPr/>
          </p:nvSpPr>
          <p:spPr>
            <a:xfrm>
              <a:off x="3501000" y="2421000"/>
              <a:ext cx="138600" cy="233640"/>
            </a:xfrm>
            <a:custGeom>
              <a:avLst/>
              <a:gdLst/>
              <a:ahLst/>
              <a:rect l="l" t="t" r="r" b="b"/>
              <a:pathLst>
                <a:path w="13940" h="23445">
                  <a:moveTo>
                    <a:pt x="12489" y="1"/>
                  </a:moveTo>
                  <a:lnTo>
                    <a:pt x="0" y="16892"/>
                  </a:lnTo>
                  <a:lnTo>
                    <a:pt x="0" y="16945"/>
                  </a:lnTo>
                  <a:lnTo>
                    <a:pt x="13720" y="23444"/>
                  </a:lnTo>
                  <a:lnTo>
                    <a:pt x="13678" y="23372"/>
                  </a:lnTo>
                  <a:lnTo>
                    <a:pt x="13856" y="23382"/>
                  </a:lnTo>
                  <a:lnTo>
                    <a:pt x="13939" y="23194"/>
                  </a:lnTo>
                  <a:lnTo>
                    <a:pt x="12489" y="1"/>
                  </a:lnTo>
                  <a:close/>
                </a:path>
              </a:pathLst>
            </a:custGeom>
            <a:noFill/>
            <a:ln w="9525">
              <a:solidFill>
                <a:srgbClr val="f3f3f3"/>
              </a:solidFill>
              <a:round/>
            </a:ln>
          </p:spPr>
          <p:style>
            <a:lnRef idx="0"/>
            <a:fillRef idx="0"/>
            <a:effectRef idx="0"/>
            <a:fontRef idx="minor"/>
          </p:style>
        </p:sp>
        <p:sp>
          <p:nvSpPr>
            <p:cNvPr id="419" name="Google Shape;413;p32"/>
            <p:cNvSpPr/>
            <p:nvPr/>
          </p:nvSpPr>
          <p:spPr>
            <a:xfrm>
              <a:off x="3889080" y="2079000"/>
              <a:ext cx="291240" cy="88200"/>
            </a:xfrm>
            <a:custGeom>
              <a:avLst/>
              <a:gdLst/>
              <a:ahLst/>
              <a:rect l="l" t="t" r="r" b="b"/>
              <a:pathLst>
                <a:path w="29215" h="8860">
                  <a:moveTo>
                    <a:pt x="7837" y="1"/>
                  </a:moveTo>
                  <a:lnTo>
                    <a:pt x="7628" y="158"/>
                  </a:lnTo>
                  <a:lnTo>
                    <a:pt x="1" y="8859"/>
                  </a:lnTo>
                  <a:lnTo>
                    <a:pt x="1" y="8859"/>
                  </a:lnTo>
                  <a:lnTo>
                    <a:pt x="29215" y="4049"/>
                  </a:lnTo>
                  <a:lnTo>
                    <a:pt x="7837" y="1"/>
                  </a:lnTo>
                  <a:close/>
                </a:path>
              </a:pathLst>
            </a:custGeom>
            <a:noFill/>
            <a:ln w="9525">
              <a:solidFill>
                <a:srgbClr val="f3f3f3"/>
              </a:solidFill>
              <a:round/>
            </a:ln>
          </p:spPr>
          <p:style>
            <a:lnRef idx="0"/>
            <a:fillRef idx="0"/>
            <a:effectRef idx="0"/>
            <a:fontRef idx="minor"/>
          </p:style>
        </p:sp>
        <p:sp>
          <p:nvSpPr>
            <p:cNvPr id="420" name="Google Shape;414;p32"/>
            <p:cNvSpPr/>
            <p:nvPr/>
          </p:nvSpPr>
          <p:spPr>
            <a:xfrm>
              <a:off x="3971160" y="1992960"/>
              <a:ext cx="293760" cy="82800"/>
            </a:xfrm>
            <a:custGeom>
              <a:avLst/>
              <a:gdLst/>
              <a:ahLst/>
              <a:rect l="l" t="t" r="r" b="b"/>
              <a:pathLst>
                <a:path w="29475" h="8327">
                  <a:moveTo>
                    <a:pt x="29475" y="1"/>
                  </a:moveTo>
                  <a:lnTo>
                    <a:pt x="8670" y="1733"/>
                  </a:lnTo>
                  <a:lnTo>
                    <a:pt x="0" y="8327"/>
                  </a:lnTo>
                  <a:lnTo>
                    <a:pt x="29475" y="1"/>
                  </a:lnTo>
                  <a:close/>
                </a:path>
              </a:pathLst>
            </a:custGeom>
            <a:noFill/>
            <a:ln w="9525">
              <a:solidFill>
                <a:srgbClr val="f3f3f3"/>
              </a:solidFill>
              <a:round/>
            </a:ln>
          </p:spPr>
          <p:style>
            <a:lnRef idx="0"/>
            <a:fillRef idx="0"/>
            <a:effectRef idx="0"/>
            <a:fontRef idx="minor"/>
          </p:style>
        </p:sp>
        <p:sp>
          <p:nvSpPr>
            <p:cNvPr id="421" name="Google Shape;415;p32"/>
            <p:cNvSpPr/>
            <p:nvPr/>
          </p:nvSpPr>
          <p:spPr>
            <a:xfrm>
              <a:off x="3967200" y="1991880"/>
              <a:ext cx="311400" cy="127440"/>
            </a:xfrm>
            <a:custGeom>
              <a:avLst/>
              <a:gdLst/>
              <a:ahLst/>
              <a:rect l="l" t="t" r="r" b="b"/>
              <a:pathLst>
                <a:path w="31260" h="12813">
                  <a:moveTo>
                    <a:pt x="31260" y="0"/>
                  </a:moveTo>
                  <a:lnTo>
                    <a:pt x="29893" y="116"/>
                  </a:lnTo>
                  <a:lnTo>
                    <a:pt x="418" y="8442"/>
                  </a:lnTo>
                  <a:lnTo>
                    <a:pt x="1" y="8765"/>
                  </a:lnTo>
                  <a:lnTo>
                    <a:pt x="21379" y="12813"/>
                  </a:lnTo>
                  <a:lnTo>
                    <a:pt x="31260" y="0"/>
                  </a:lnTo>
                  <a:close/>
                </a:path>
              </a:pathLst>
            </a:custGeom>
            <a:noFill/>
            <a:ln w="9525">
              <a:solidFill>
                <a:srgbClr val="f3f3f3"/>
              </a:solidFill>
              <a:round/>
            </a:ln>
          </p:spPr>
          <p:style>
            <a:lnRef idx="0"/>
            <a:fillRef idx="0"/>
            <a:effectRef idx="0"/>
            <a:fontRef idx="minor"/>
          </p:style>
        </p:sp>
        <p:sp>
          <p:nvSpPr>
            <p:cNvPr id="422" name="Google Shape;416;p32"/>
            <p:cNvSpPr/>
            <p:nvPr/>
          </p:nvSpPr>
          <p:spPr>
            <a:xfrm>
              <a:off x="3813480" y="2170080"/>
              <a:ext cx="295200" cy="282240"/>
            </a:xfrm>
            <a:custGeom>
              <a:avLst/>
              <a:gdLst/>
              <a:ahLst/>
              <a:rect l="l" t="t" r="r" b="b"/>
              <a:pathLst>
                <a:path w="29633" h="28339">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noFill/>
            <a:ln w="9525">
              <a:solidFill>
                <a:srgbClr val="f3f3f3"/>
              </a:solidFill>
              <a:round/>
            </a:ln>
          </p:spPr>
          <p:style>
            <a:lnRef idx="0"/>
            <a:fillRef idx="0"/>
            <a:effectRef idx="0"/>
            <a:fontRef idx="minor"/>
          </p:style>
        </p:sp>
        <p:sp>
          <p:nvSpPr>
            <p:cNvPr id="423" name="Google Shape;417;p32"/>
            <p:cNvSpPr/>
            <p:nvPr/>
          </p:nvSpPr>
          <p:spPr>
            <a:xfrm>
              <a:off x="3886920" y="2119680"/>
              <a:ext cx="293040" cy="172080"/>
            </a:xfrm>
            <a:custGeom>
              <a:avLst/>
              <a:gdLst/>
              <a:ahLst/>
              <a:rect l="l" t="t" r="r" b="b"/>
              <a:pathLst>
                <a:path w="29423" h="17300">
                  <a:moveTo>
                    <a:pt x="29423" y="1"/>
                  </a:moveTo>
                  <a:lnTo>
                    <a:pt x="209" y="4811"/>
                  </a:lnTo>
                  <a:lnTo>
                    <a:pt x="0" y="5051"/>
                  </a:lnTo>
                  <a:lnTo>
                    <a:pt x="22276" y="17300"/>
                  </a:lnTo>
                  <a:lnTo>
                    <a:pt x="29423" y="1"/>
                  </a:lnTo>
                  <a:close/>
                </a:path>
              </a:pathLst>
            </a:custGeom>
            <a:noFill/>
            <a:ln w="9525">
              <a:solidFill>
                <a:srgbClr val="f3f3f3"/>
              </a:solidFill>
              <a:round/>
            </a:ln>
          </p:spPr>
          <p:style>
            <a:lnRef idx="0"/>
            <a:fillRef idx="0"/>
            <a:effectRef idx="0"/>
            <a:fontRef idx="minor"/>
          </p:style>
        </p:sp>
        <p:sp>
          <p:nvSpPr>
            <p:cNvPr id="424" name="Google Shape;418;p32"/>
            <p:cNvSpPr/>
            <p:nvPr/>
          </p:nvSpPr>
          <p:spPr>
            <a:xfrm>
              <a:off x="3501000" y="2589840"/>
              <a:ext cx="137160" cy="168120"/>
            </a:xfrm>
            <a:custGeom>
              <a:avLst/>
              <a:gdLst/>
              <a:ahLst/>
              <a:rect l="l" t="t" r="r" b="b"/>
              <a:pathLst>
                <a:path w="13773" h="16904">
                  <a:moveTo>
                    <a:pt x="0" y="1"/>
                  </a:moveTo>
                  <a:lnTo>
                    <a:pt x="0" y="16903"/>
                  </a:lnTo>
                  <a:lnTo>
                    <a:pt x="13710" y="6803"/>
                  </a:lnTo>
                  <a:lnTo>
                    <a:pt x="13731" y="6751"/>
                  </a:lnTo>
                  <a:lnTo>
                    <a:pt x="13636" y="6741"/>
                  </a:lnTo>
                  <a:lnTo>
                    <a:pt x="13773" y="6595"/>
                  </a:lnTo>
                  <a:lnTo>
                    <a:pt x="13720" y="6500"/>
                  </a:lnTo>
                  <a:lnTo>
                    <a:pt x="0" y="1"/>
                  </a:lnTo>
                  <a:close/>
                </a:path>
              </a:pathLst>
            </a:custGeom>
            <a:noFill/>
            <a:ln w="9525">
              <a:solidFill>
                <a:srgbClr val="f3f3f3"/>
              </a:solidFill>
              <a:round/>
            </a:ln>
          </p:spPr>
          <p:style>
            <a:lnRef idx="0"/>
            <a:fillRef idx="0"/>
            <a:effectRef idx="0"/>
            <a:fontRef idx="minor"/>
          </p:style>
        </p:sp>
        <p:sp>
          <p:nvSpPr>
            <p:cNvPr id="425" name="Google Shape;419;p32"/>
            <p:cNvSpPr/>
            <p:nvPr/>
          </p:nvSpPr>
          <p:spPr>
            <a:xfrm>
              <a:off x="3642840" y="2657880"/>
              <a:ext cx="253080" cy="249480"/>
            </a:xfrm>
            <a:custGeom>
              <a:avLst/>
              <a:gdLst/>
              <a:ahLst/>
              <a:rect l="l" t="t" r="r" b="b"/>
              <a:pathLst>
                <a:path w="25406" h="25031">
                  <a:moveTo>
                    <a:pt x="1" y="0"/>
                  </a:moveTo>
                  <a:lnTo>
                    <a:pt x="12521" y="25030"/>
                  </a:lnTo>
                  <a:lnTo>
                    <a:pt x="20158" y="11717"/>
                  </a:lnTo>
                  <a:lnTo>
                    <a:pt x="25406" y="2577"/>
                  </a:lnTo>
                  <a:lnTo>
                    <a:pt x="17977" y="1826"/>
                  </a:lnTo>
                  <a:lnTo>
                    <a:pt x="1" y="0"/>
                  </a:lnTo>
                  <a:close/>
                </a:path>
              </a:pathLst>
            </a:custGeom>
            <a:noFill/>
            <a:ln w="9525">
              <a:solidFill>
                <a:srgbClr val="f3f3f3"/>
              </a:solidFill>
              <a:round/>
            </a:ln>
          </p:spPr>
          <p:style>
            <a:lnRef idx="0"/>
            <a:fillRef idx="0"/>
            <a:effectRef idx="0"/>
            <a:fontRef idx="minor"/>
          </p:style>
        </p:sp>
        <p:sp>
          <p:nvSpPr>
            <p:cNvPr id="426" name="Google Shape;420;p32"/>
            <p:cNvSpPr/>
            <p:nvPr/>
          </p:nvSpPr>
          <p:spPr>
            <a:xfrm>
              <a:off x="3501000" y="2657880"/>
              <a:ext cx="136440" cy="295200"/>
            </a:xfrm>
            <a:custGeom>
              <a:avLst/>
              <a:gdLst/>
              <a:ahLst/>
              <a:rect l="l" t="t" r="r" b="b"/>
              <a:pathLst>
                <a:path w="13710" h="29621">
                  <a:moveTo>
                    <a:pt x="13710" y="0"/>
                  </a:moveTo>
                  <a:lnTo>
                    <a:pt x="0" y="10100"/>
                  </a:lnTo>
                  <a:lnTo>
                    <a:pt x="0" y="10340"/>
                  </a:lnTo>
                  <a:lnTo>
                    <a:pt x="1429" y="29621"/>
                  </a:lnTo>
                  <a:lnTo>
                    <a:pt x="13710" y="0"/>
                  </a:lnTo>
                  <a:close/>
                </a:path>
              </a:pathLst>
            </a:custGeom>
            <a:noFill/>
            <a:ln w="9525">
              <a:solidFill>
                <a:srgbClr val="f3f3f3"/>
              </a:solidFill>
              <a:round/>
            </a:ln>
          </p:spPr>
          <p:style>
            <a:lnRef idx="0"/>
            <a:fillRef idx="0"/>
            <a:effectRef idx="0"/>
            <a:fontRef idx="minor"/>
          </p:style>
        </p:sp>
        <p:sp>
          <p:nvSpPr>
            <p:cNvPr id="427" name="Google Shape;421;p32"/>
            <p:cNvSpPr/>
            <p:nvPr/>
          </p:nvSpPr>
          <p:spPr>
            <a:xfrm>
              <a:off x="3515760" y="2659680"/>
              <a:ext cx="249120" cy="300960"/>
            </a:xfrm>
            <a:custGeom>
              <a:avLst/>
              <a:gdLst/>
              <a:ahLst/>
              <a:rect l="l" t="t" r="r" b="b"/>
              <a:pathLst>
                <a:path w="25021" h="30216">
                  <a:moveTo>
                    <a:pt x="12489" y="0"/>
                  </a:moveTo>
                  <a:lnTo>
                    <a:pt x="1" y="30132"/>
                  </a:lnTo>
                  <a:lnTo>
                    <a:pt x="1" y="30216"/>
                  </a:lnTo>
                  <a:lnTo>
                    <a:pt x="25020" y="25062"/>
                  </a:lnTo>
                  <a:lnTo>
                    <a:pt x="12489" y="0"/>
                  </a:lnTo>
                  <a:close/>
                </a:path>
              </a:pathLst>
            </a:custGeom>
            <a:noFill/>
            <a:ln w="9525">
              <a:solidFill>
                <a:srgbClr val="f3f3f3"/>
              </a:solidFill>
              <a:round/>
            </a:ln>
          </p:spPr>
          <p:style>
            <a:lnRef idx="0"/>
            <a:fillRef idx="0"/>
            <a:effectRef idx="0"/>
            <a:fontRef idx="minor"/>
          </p:style>
        </p:sp>
        <p:sp>
          <p:nvSpPr>
            <p:cNvPr id="428" name="Google Shape;422;p32"/>
            <p:cNvSpPr/>
            <p:nvPr/>
          </p:nvSpPr>
          <p:spPr>
            <a:xfrm>
              <a:off x="3516840" y="2913480"/>
              <a:ext cx="246600" cy="203040"/>
            </a:xfrm>
            <a:custGeom>
              <a:avLst/>
              <a:gdLst/>
              <a:ahLst/>
              <a:rect l="l" t="t" r="r" b="b"/>
              <a:pathLst>
                <a:path w="24749" h="20377">
                  <a:moveTo>
                    <a:pt x="24749" y="0"/>
                  </a:moveTo>
                  <a:lnTo>
                    <a:pt x="0" y="5092"/>
                  </a:lnTo>
                  <a:lnTo>
                    <a:pt x="7648" y="20377"/>
                  </a:lnTo>
                  <a:lnTo>
                    <a:pt x="24749" y="0"/>
                  </a:lnTo>
                  <a:close/>
                </a:path>
              </a:pathLst>
            </a:custGeom>
            <a:noFill/>
            <a:ln w="9525">
              <a:solidFill>
                <a:srgbClr val="f3f3f3"/>
              </a:solidFill>
              <a:round/>
            </a:ln>
          </p:spPr>
          <p:style>
            <a:lnRef idx="0"/>
            <a:fillRef idx="0"/>
            <a:effectRef idx="0"/>
            <a:fontRef idx="minor"/>
          </p:style>
        </p:sp>
        <p:sp>
          <p:nvSpPr>
            <p:cNvPr id="429" name="Google Shape;423;p32"/>
            <p:cNvSpPr/>
            <p:nvPr/>
          </p:nvSpPr>
          <p:spPr>
            <a:xfrm>
              <a:off x="3595320" y="2916360"/>
              <a:ext cx="169920" cy="260280"/>
            </a:xfrm>
            <a:custGeom>
              <a:avLst/>
              <a:gdLst/>
              <a:ahLst/>
              <a:rect l="l" t="t" r="r" b="b"/>
              <a:pathLst>
                <a:path w="17060" h="26138">
                  <a:moveTo>
                    <a:pt x="17059" y="1"/>
                  </a:moveTo>
                  <a:lnTo>
                    <a:pt x="0" y="20336"/>
                  </a:lnTo>
                  <a:lnTo>
                    <a:pt x="13429" y="26137"/>
                  </a:lnTo>
                  <a:lnTo>
                    <a:pt x="14931" y="15370"/>
                  </a:lnTo>
                  <a:lnTo>
                    <a:pt x="17059" y="1"/>
                  </a:lnTo>
                  <a:close/>
                </a:path>
              </a:pathLst>
            </a:custGeom>
            <a:noFill/>
            <a:ln w="9525">
              <a:solidFill>
                <a:srgbClr val="f3f3f3"/>
              </a:solidFill>
              <a:round/>
            </a:ln>
          </p:spPr>
          <p:style>
            <a:lnRef idx="0"/>
            <a:fillRef idx="0"/>
            <a:effectRef idx="0"/>
            <a:fontRef idx="minor"/>
          </p:style>
        </p:sp>
        <p:sp>
          <p:nvSpPr>
            <p:cNvPr id="430" name="Google Shape;424;p32"/>
            <p:cNvSpPr/>
            <p:nvPr/>
          </p:nvSpPr>
          <p:spPr>
            <a:xfrm>
              <a:off x="3769920" y="2683440"/>
              <a:ext cx="408600" cy="226800"/>
            </a:xfrm>
            <a:custGeom>
              <a:avLst/>
              <a:gdLst/>
              <a:ahLst/>
              <a:rect l="l" t="t" r="r" b="b"/>
              <a:pathLst>
                <a:path w="41005" h="22777">
                  <a:moveTo>
                    <a:pt x="13168" y="0"/>
                  </a:moveTo>
                  <a:lnTo>
                    <a:pt x="13200" y="63"/>
                  </a:lnTo>
                  <a:lnTo>
                    <a:pt x="13043" y="52"/>
                  </a:lnTo>
                  <a:lnTo>
                    <a:pt x="1" y="22776"/>
                  </a:lnTo>
                  <a:lnTo>
                    <a:pt x="40921" y="15702"/>
                  </a:lnTo>
                  <a:lnTo>
                    <a:pt x="41005" y="15588"/>
                  </a:lnTo>
                  <a:lnTo>
                    <a:pt x="13179" y="0"/>
                  </a:lnTo>
                  <a:close/>
                </a:path>
              </a:pathLst>
            </a:custGeom>
            <a:solidFill>
              <a:srgbClr val="ffffff">
                <a:alpha val="45000"/>
              </a:srgbClr>
            </a:solidFill>
            <a:ln w="9525">
              <a:solidFill>
                <a:srgbClr val="f3f3f3"/>
              </a:solidFill>
              <a:round/>
            </a:ln>
          </p:spPr>
          <p:style>
            <a:lnRef idx="0"/>
            <a:fillRef idx="0"/>
            <a:effectRef idx="0"/>
            <a:fontRef idx="minor"/>
          </p:style>
        </p:sp>
        <p:sp>
          <p:nvSpPr>
            <p:cNvPr id="431" name="Google Shape;425;p32"/>
            <p:cNvSpPr/>
            <p:nvPr/>
          </p:nvSpPr>
          <p:spPr>
            <a:xfrm>
              <a:off x="3814200" y="2293560"/>
              <a:ext cx="291960" cy="384480"/>
            </a:xfrm>
            <a:custGeom>
              <a:avLst/>
              <a:gdLst/>
              <a:ahLst/>
              <a:rect l="l" t="t" r="r" b="b"/>
              <a:pathLst>
                <a:path w="29298" h="38574">
                  <a:moveTo>
                    <a:pt x="29298" y="1"/>
                  </a:moveTo>
                  <a:lnTo>
                    <a:pt x="0" y="15953"/>
                  </a:lnTo>
                  <a:lnTo>
                    <a:pt x="8535" y="38573"/>
                  </a:lnTo>
                  <a:lnTo>
                    <a:pt x="29298" y="1"/>
                  </a:lnTo>
                  <a:close/>
                </a:path>
              </a:pathLst>
            </a:custGeom>
            <a:noFill/>
            <a:ln w="9525">
              <a:solidFill>
                <a:srgbClr val="f3f3f3"/>
              </a:solidFill>
              <a:round/>
            </a:ln>
          </p:spPr>
          <p:style>
            <a:lnRef idx="0"/>
            <a:fillRef idx="0"/>
            <a:effectRef idx="0"/>
            <a:fontRef idx="minor"/>
          </p:style>
        </p:sp>
        <p:sp>
          <p:nvSpPr>
            <p:cNvPr id="432" name="Google Shape;426;p32"/>
            <p:cNvSpPr/>
            <p:nvPr/>
          </p:nvSpPr>
          <p:spPr>
            <a:xfrm>
              <a:off x="3902040" y="2293560"/>
              <a:ext cx="445680" cy="386280"/>
            </a:xfrm>
            <a:custGeom>
              <a:avLst/>
              <a:gdLst/>
              <a:ahLst/>
              <a:rect l="l" t="t" r="r" b="b"/>
              <a:pathLst>
                <a:path w="44698" h="38752">
                  <a:moveTo>
                    <a:pt x="20858" y="1"/>
                  </a:moveTo>
                  <a:lnTo>
                    <a:pt x="0" y="38751"/>
                  </a:lnTo>
                  <a:lnTo>
                    <a:pt x="44625" y="31687"/>
                  </a:lnTo>
                  <a:lnTo>
                    <a:pt x="44625" y="31677"/>
                  </a:lnTo>
                  <a:lnTo>
                    <a:pt x="44698" y="31666"/>
                  </a:lnTo>
                  <a:lnTo>
                    <a:pt x="20858" y="1"/>
                  </a:lnTo>
                  <a:close/>
                </a:path>
              </a:pathLst>
            </a:custGeom>
            <a:noFill/>
            <a:ln w="9525">
              <a:solidFill>
                <a:srgbClr val="f3f3f3"/>
              </a:solidFill>
              <a:round/>
            </a:ln>
          </p:spPr>
          <p:style>
            <a:lnRef idx="0"/>
            <a:fillRef idx="0"/>
            <a:effectRef idx="0"/>
            <a:fontRef idx="minor"/>
          </p:style>
        </p:sp>
        <p:sp>
          <p:nvSpPr>
            <p:cNvPr id="433" name="Google Shape;427;p32"/>
            <p:cNvSpPr/>
            <p:nvPr/>
          </p:nvSpPr>
          <p:spPr>
            <a:xfrm>
              <a:off x="4109040" y="2100960"/>
              <a:ext cx="303480" cy="191160"/>
            </a:xfrm>
            <a:custGeom>
              <a:avLst/>
              <a:gdLst/>
              <a:ahLst/>
              <a:rect l="l" t="t" r="r" b="b"/>
              <a:pathLst>
                <a:path w="30456" h="19178">
                  <a:moveTo>
                    <a:pt x="30455" y="1"/>
                  </a:moveTo>
                  <a:lnTo>
                    <a:pt x="7147" y="1879"/>
                  </a:lnTo>
                  <a:lnTo>
                    <a:pt x="0" y="19178"/>
                  </a:lnTo>
                  <a:lnTo>
                    <a:pt x="30455" y="1"/>
                  </a:lnTo>
                  <a:close/>
                </a:path>
              </a:pathLst>
            </a:custGeom>
            <a:noFill/>
            <a:ln w="9525">
              <a:solidFill>
                <a:srgbClr val="f3f3f3"/>
              </a:solidFill>
              <a:round/>
            </a:ln>
          </p:spPr>
          <p:style>
            <a:lnRef idx="0"/>
            <a:fillRef idx="0"/>
            <a:effectRef idx="0"/>
            <a:fontRef idx="minor"/>
          </p:style>
        </p:sp>
        <p:sp>
          <p:nvSpPr>
            <p:cNvPr id="434" name="Google Shape;428;p32"/>
            <p:cNvSpPr/>
            <p:nvPr/>
          </p:nvSpPr>
          <p:spPr>
            <a:xfrm>
              <a:off x="4109040" y="2100960"/>
              <a:ext cx="303480" cy="508320"/>
            </a:xfrm>
            <a:custGeom>
              <a:avLst/>
              <a:gdLst/>
              <a:ahLst/>
              <a:rect l="l" t="t" r="r" b="b"/>
              <a:pathLst>
                <a:path w="30456" h="50980">
                  <a:moveTo>
                    <a:pt x="30455" y="1"/>
                  </a:moveTo>
                  <a:lnTo>
                    <a:pt x="0" y="19178"/>
                  </a:lnTo>
                  <a:lnTo>
                    <a:pt x="146" y="19251"/>
                  </a:lnTo>
                  <a:lnTo>
                    <a:pt x="105" y="19314"/>
                  </a:lnTo>
                  <a:lnTo>
                    <a:pt x="23945" y="50979"/>
                  </a:lnTo>
                  <a:lnTo>
                    <a:pt x="23977" y="50979"/>
                  </a:lnTo>
                  <a:lnTo>
                    <a:pt x="24102" y="50802"/>
                  </a:lnTo>
                  <a:lnTo>
                    <a:pt x="30455" y="1"/>
                  </a:lnTo>
                  <a:close/>
                </a:path>
              </a:pathLst>
            </a:custGeom>
            <a:noFill/>
            <a:ln w="9525">
              <a:solidFill>
                <a:srgbClr val="f3f3f3"/>
              </a:solidFill>
              <a:round/>
            </a:ln>
          </p:spPr>
          <p:style>
            <a:lnRef idx="0"/>
            <a:fillRef idx="0"/>
            <a:effectRef idx="0"/>
            <a:fontRef idx="minor"/>
          </p:style>
        </p:sp>
        <p:sp>
          <p:nvSpPr>
            <p:cNvPr id="435" name="Google Shape;429;p32"/>
            <p:cNvSpPr/>
            <p:nvPr/>
          </p:nvSpPr>
          <p:spPr>
            <a:xfrm>
              <a:off x="3901320" y="2613240"/>
              <a:ext cx="443880" cy="225360"/>
            </a:xfrm>
            <a:custGeom>
              <a:avLst/>
              <a:gdLst/>
              <a:ahLst/>
              <a:rect l="l" t="t" r="r" b="b"/>
              <a:pathLst>
                <a:path w="44521" h="22632">
                  <a:moveTo>
                    <a:pt x="44520" y="1"/>
                  </a:moveTo>
                  <a:lnTo>
                    <a:pt x="1" y="7044"/>
                  </a:lnTo>
                  <a:lnTo>
                    <a:pt x="27827" y="22632"/>
                  </a:lnTo>
                  <a:lnTo>
                    <a:pt x="44520" y="1"/>
                  </a:lnTo>
                  <a:close/>
                </a:path>
              </a:pathLst>
            </a:custGeom>
            <a:noFill/>
            <a:ln w="9525">
              <a:solidFill>
                <a:srgbClr val="f3f3f3"/>
              </a:solidFill>
              <a:round/>
            </a:ln>
          </p:spPr>
          <p:style>
            <a:lnRef idx="0"/>
            <a:fillRef idx="0"/>
            <a:effectRef idx="0"/>
            <a:fontRef idx="minor"/>
          </p:style>
        </p:sp>
        <p:sp>
          <p:nvSpPr>
            <p:cNvPr id="436" name="Google Shape;430;p32"/>
            <p:cNvSpPr/>
            <p:nvPr/>
          </p:nvSpPr>
          <p:spPr>
            <a:xfrm>
              <a:off x="4180320" y="1990800"/>
              <a:ext cx="232200" cy="128520"/>
            </a:xfrm>
            <a:custGeom>
              <a:avLst/>
              <a:gdLst/>
              <a:ahLst/>
              <a:rect l="l" t="t" r="r" b="b"/>
              <a:pathLst>
                <a:path w="23310" h="12907">
                  <a:moveTo>
                    <a:pt x="10434" y="1"/>
                  </a:moveTo>
                  <a:lnTo>
                    <a:pt x="10174" y="74"/>
                  </a:lnTo>
                  <a:lnTo>
                    <a:pt x="9882" y="94"/>
                  </a:lnTo>
                  <a:lnTo>
                    <a:pt x="1" y="12907"/>
                  </a:lnTo>
                  <a:lnTo>
                    <a:pt x="23309" y="11029"/>
                  </a:lnTo>
                  <a:lnTo>
                    <a:pt x="10434" y="1"/>
                  </a:lnTo>
                  <a:close/>
                </a:path>
              </a:pathLst>
            </a:custGeom>
            <a:noFill/>
            <a:ln w="9525">
              <a:solidFill>
                <a:srgbClr val="f3f3f3"/>
              </a:solidFill>
              <a:round/>
            </a:ln>
          </p:spPr>
          <p:style>
            <a:lnRef idx="0"/>
            <a:fillRef idx="0"/>
            <a:effectRef idx="0"/>
            <a:fontRef idx="minor"/>
          </p:style>
        </p:sp>
        <p:sp>
          <p:nvSpPr>
            <p:cNvPr id="437" name="Google Shape;431;p32"/>
            <p:cNvSpPr/>
            <p:nvPr/>
          </p:nvSpPr>
          <p:spPr>
            <a:xfrm>
              <a:off x="4284360" y="1928520"/>
              <a:ext cx="212400" cy="172080"/>
            </a:xfrm>
            <a:custGeom>
              <a:avLst/>
              <a:gdLst/>
              <a:ahLst/>
              <a:rect l="l" t="t" r="r" b="b"/>
              <a:pathLst>
                <a:path w="21327" h="17279">
                  <a:moveTo>
                    <a:pt x="21327" y="1"/>
                  </a:moveTo>
                  <a:lnTo>
                    <a:pt x="0" y="6251"/>
                  </a:lnTo>
                  <a:lnTo>
                    <a:pt x="12875" y="17279"/>
                  </a:lnTo>
                  <a:lnTo>
                    <a:pt x="21327" y="1"/>
                  </a:lnTo>
                  <a:close/>
                </a:path>
              </a:pathLst>
            </a:custGeom>
            <a:noFill/>
            <a:ln w="9525">
              <a:solidFill>
                <a:srgbClr val="f3f3f3"/>
              </a:solidFill>
              <a:round/>
            </a:ln>
          </p:spPr>
          <p:style>
            <a:lnRef idx="0"/>
            <a:fillRef idx="0"/>
            <a:effectRef idx="0"/>
            <a:fontRef idx="minor"/>
          </p:style>
        </p:sp>
        <p:sp>
          <p:nvSpPr>
            <p:cNvPr id="438" name="Google Shape;432;p32"/>
            <p:cNvSpPr/>
            <p:nvPr/>
          </p:nvSpPr>
          <p:spPr>
            <a:xfrm>
              <a:off x="4412880" y="1927800"/>
              <a:ext cx="283680" cy="172440"/>
            </a:xfrm>
            <a:custGeom>
              <a:avLst/>
              <a:gdLst/>
              <a:ahLst/>
              <a:rect l="l" t="t" r="r" b="b"/>
              <a:pathLst>
                <a:path w="28464" h="17330">
                  <a:moveTo>
                    <a:pt x="8639" y="0"/>
                  </a:moveTo>
                  <a:lnTo>
                    <a:pt x="8452" y="52"/>
                  </a:lnTo>
                  <a:lnTo>
                    <a:pt x="0" y="17330"/>
                  </a:lnTo>
                  <a:lnTo>
                    <a:pt x="0" y="17330"/>
                  </a:lnTo>
                  <a:lnTo>
                    <a:pt x="28463" y="6239"/>
                  </a:lnTo>
                  <a:lnTo>
                    <a:pt x="8639" y="0"/>
                  </a:lnTo>
                  <a:close/>
                </a:path>
              </a:pathLst>
            </a:custGeom>
            <a:noFill/>
            <a:ln w="9525">
              <a:solidFill>
                <a:srgbClr val="f3f3f3"/>
              </a:solidFill>
              <a:round/>
            </a:ln>
          </p:spPr>
          <p:style>
            <a:lnRef idx="0"/>
            <a:fillRef idx="0"/>
            <a:effectRef idx="0"/>
            <a:fontRef idx="minor"/>
          </p:style>
        </p:sp>
        <p:sp>
          <p:nvSpPr>
            <p:cNvPr id="439" name="Google Shape;433;p32"/>
            <p:cNvSpPr/>
            <p:nvPr/>
          </p:nvSpPr>
          <p:spPr>
            <a:xfrm>
              <a:off x="4702680" y="1991520"/>
              <a:ext cx="132840" cy="206640"/>
            </a:xfrm>
            <a:custGeom>
              <a:avLst/>
              <a:gdLst/>
              <a:ahLst/>
              <a:rect l="l" t="t" r="r" b="b"/>
              <a:pathLst>
                <a:path w="13335" h="20743">
                  <a:moveTo>
                    <a:pt x="0" y="1"/>
                  </a:moveTo>
                  <a:lnTo>
                    <a:pt x="6302" y="20743"/>
                  </a:lnTo>
                  <a:lnTo>
                    <a:pt x="13335" y="386"/>
                  </a:lnTo>
                  <a:lnTo>
                    <a:pt x="0" y="1"/>
                  </a:lnTo>
                  <a:close/>
                </a:path>
              </a:pathLst>
            </a:custGeom>
            <a:noFill/>
            <a:ln w="9525">
              <a:solidFill>
                <a:srgbClr val="f3f3f3"/>
              </a:solidFill>
              <a:round/>
            </a:ln>
          </p:spPr>
          <p:style>
            <a:lnRef idx="0"/>
            <a:fillRef idx="0"/>
            <a:effectRef idx="0"/>
            <a:fontRef idx="minor"/>
          </p:style>
        </p:sp>
        <p:sp>
          <p:nvSpPr>
            <p:cNvPr id="440" name="Google Shape;434;p32"/>
            <p:cNvSpPr/>
            <p:nvPr/>
          </p:nvSpPr>
          <p:spPr>
            <a:xfrm>
              <a:off x="4765680" y="1995120"/>
              <a:ext cx="217800" cy="202680"/>
            </a:xfrm>
            <a:custGeom>
              <a:avLst/>
              <a:gdLst/>
              <a:ahLst/>
              <a:rect l="l" t="t" r="r" b="b"/>
              <a:pathLst>
                <a:path w="21859" h="20357">
                  <a:moveTo>
                    <a:pt x="7033" y="0"/>
                  </a:moveTo>
                  <a:lnTo>
                    <a:pt x="0" y="20357"/>
                  </a:lnTo>
                  <a:lnTo>
                    <a:pt x="21858" y="3684"/>
                  </a:lnTo>
                  <a:lnTo>
                    <a:pt x="7095" y="0"/>
                  </a:lnTo>
                  <a:close/>
                </a:path>
              </a:pathLst>
            </a:custGeom>
            <a:noFill/>
            <a:ln w="9525">
              <a:solidFill>
                <a:srgbClr val="f3f3f3"/>
              </a:solidFill>
              <a:round/>
            </a:ln>
          </p:spPr>
          <p:style>
            <a:lnRef idx="0"/>
            <a:fillRef idx="0"/>
            <a:effectRef idx="0"/>
            <a:fontRef idx="minor"/>
          </p:style>
        </p:sp>
        <p:sp>
          <p:nvSpPr>
            <p:cNvPr id="441" name="Google Shape;435;p32"/>
            <p:cNvSpPr/>
            <p:nvPr/>
          </p:nvSpPr>
          <p:spPr>
            <a:xfrm>
              <a:off x="4765680" y="1995120"/>
              <a:ext cx="69840" cy="202680"/>
            </a:xfrm>
            <a:custGeom>
              <a:avLst/>
              <a:gdLst/>
              <a:ahLst/>
              <a:rect l="l" t="t" r="r" b="b"/>
              <a:pathLst>
                <a:path w="7033" h="20357">
                  <a:moveTo>
                    <a:pt x="7033" y="0"/>
                  </a:moveTo>
                  <a:lnTo>
                    <a:pt x="0" y="20357"/>
                  </a:lnTo>
                  <a:lnTo>
                    <a:pt x="0" y="20357"/>
                  </a:lnTo>
                  <a:close/>
                </a:path>
              </a:pathLst>
            </a:custGeom>
            <a:noFill/>
            <a:ln w="9525">
              <a:solidFill>
                <a:srgbClr val="f3f3f3"/>
              </a:solidFill>
              <a:round/>
            </a:ln>
          </p:spPr>
          <p:style>
            <a:lnRef idx="0"/>
            <a:fillRef idx="0"/>
            <a:effectRef idx="0"/>
            <a:fontRef idx="minor"/>
          </p:style>
        </p:sp>
        <p:sp>
          <p:nvSpPr>
            <p:cNvPr id="442" name="Google Shape;436;p32"/>
            <p:cNvSpPr/>
            <p:nvPr/>
          </p:nvSpPr>
          <p:spPr>
            <a:xfrm>
              <a:off x="4412880" y="1990080"/>
              <a:ext cx="352080" cy="207720"/>
            </a:xfrm>
            <a:custGeom>
              <a:avLst/>
              <a:gdLst/>
              <a:ahLst/>
              <a:rect l="l" t="t" r="r" b="b"/>
              <a:pathLst>
                <a:path w="35340" h="20868">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noFill/>
            <a:ln w="9525">
              <a:solidFill>
                <a:srgbClr val="f3f3f3"/>
              </a:solidFill>
              <a:round/>
            </a:ln>
          </p:spPr>
          <p:style>
            <a:lnRef idx="0"/>
            <a:fillRef idx="0"/>
            <a:effectRef idx="0"/>
            <a:fontRef idx="minor"/>
          </p:style>
        </p:sp>
        <p:sp>
          <p:nvSpPr>
            <p:cNvPr id="443" name="Google Shape;437;p32"/>
            <p:cNvSpPr/>
            <p:nvPr/>
          </p:nvSpPr>
          <p:spPr>
            <a:xfrm>
              <a:off x="4702680" y="1991520"/>
              <a:ext cx="62640" cy="206640"/>
            </a:xfrm>
            <a:custGeom>
              <a:avLst/>
              <a:gdLst/>
              <a:ahLst/>
              <a:rect l="l" t="t" r="r" b="b"/>
              <a:pathLst>
                <a:path w="6303" h="20743">
                  <a:moveTo>
                    <a:pt x="0" y="1"/>
                  </a:moveTo>
                  <a:lnTo>
                    <a:pt x="6302" y="20743"/>
                  </a:lnTo>
                  <a:lnTo>
                    <a:pt x="6302" y="20743"/>
                  </a:lnTo>
                  <a:close/>
                </a:path>
              </a:pathLst>
            </a:custGeom>
            <a:noFill/>
            <a:ln w="9525">
              <a:solidFill>
                <a:srgbClr val="f3f3f3"/>
              </a:solidFill>
              <a:round/>
            </a:ln>
          </p:spPr>
          <p:style>
            <a:lnRef idx="0"/>
            <a:fillRef idx="0"/>
            <a:effectRef idx="0"/>
            <a:fontRef idx="minor"/>
          </p:style>
        </p:sp>
        <p:sp>
          <p:nvSpPr>
            <p:cNvPr id="444" name="Google Shape;438;p32"/>
            <p:cNvSpPr/>
            <p:nvPr/>
          </p:nvSpPr>
          <p:spPr>
            <a:xfrm>
              <a:off x="4765680" y="2032200"/>
              <a:ext cx="397080" cy="192240"/>
            </a:xfrm>
            <a:custGeom>
              <a:avLst/>
              <a:gdLst/>
              <a:ahLst/>
              <a:rect l="l" t="t" r="r" b="b"/>
              <a:pathLst>
                <a:path w="39846" h="19303">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noFill/>
            <a:ln w="9525">
              <a:solidFill>
                <a:srgbClr val="f3f3f3"/>
              </a:solidFill>
              <a:round/>
            </a:ln>
          </p:spPr>
          <p:style>
            <a:lnRef idx="0"/>
            <a:fillRef idx="0"/>
            <a:effectRef idx="0"/>
            <a:fontRef idx="minor"/>
          </p:style>
        </p:sp>
        <p:sp>
          <p:nvSpPr>
            <p:cNvPr id="445" name="Google Shape;439;p32"/>
            <p:cNvSpPr/>
            <p:nvPr/>
          </p:nvSpPr>
          <p:spPr>
            <a:xfrm>
              <a:off x="4765680" y="2032200"/>
              <a:ext cx="217800" cy="165960"/>
            </a:xfrm>
            <a:custGeom>
              <a:avLst/>
              <a:gdLst/>
              <a:ahLst/>
              <a:rect l="l" t="t" r="r" b="b"/>
              <a:pathLst>
                <a:path w="21859" h="16674">
                  <a:moveTo>
                    <a:pt x="21858" y="1"/>
                  </a:moveTo>
                  <a:lnTo>
                    <a:pt x="0" y="16674"/>
                  </a:lnTo>
                  <a:lnTo>
                    <a:pt x="0" y="16674"/>
                  </a:lnTo>
                  <a:close/>
                </a:path>
              </a:pathLst>
            </a:custGeom>
            <a:noFill/>
            <a:ln w="9525">
              <a:solidFill>
                <a:srgbClr val="f3f3f3"/>
              </a:solidFill>
              <a:round/>
            </a:ln>
          </p:spPr>
          <p:style>
            <a:lnRef idx="0"/>
            <a:fillRef idx="0"/>
            <a:effectRef idx="0"/>
            <a:fontRef idx="minor"/>
          </p:style>
        </p:sp>
        <p:sp>
          <p:nvSpPr>
            <p:cNvPr id="446" name="Google Shape;440;p32"/>
            <p:cNvSpPr/>
            <p:nvPr/>
          </p:nvSpPr>
          <p:spPr>
            <a:xfrm>
              <a:off x="4992120" y="2035080"/>
              <a:ext cx="269280" cy="189000"/>
            </a:xfrm>
            <a:custGeom>
              <a:avLst/>
              <a:gdLst/>
              <a:ahLst/>
              <a:rect l="l" t="t" r="r" b="b"/>
              <a:pathLst>
                <a:path w="27014" h="18990">
                  <a:moveTo>
                    <a:pt x="1" y="1"/>
                  </a:moveTo>
                  <a:lnTo>
                    <a:pt x="17154" y="18990"/>
                  </a:lnTo>
                  <a:lnTo>
                    <a:pt x="27014" y="11321"/>
                  </a:lnTo>
                  <a:lnTo>
                    <a:pt x="1" y="1"/>
                  </a:lnTo>
                  <a:close/>
                </a:path>
              </a:pathLst>
            </a:custGeom>
            <a:noFill/>
            <a:ln w="9525">
              <a:solidFill>
                <a:srgbClr val="f3f3f3"/>
              </a:solidFill>
              <a:round/>
            </a:ln>
          </p:spPr>
          <p:style>
            <a:lnRef idx="0"/>
            <a:fillRef idx="0"/>
            <a:effectRef idx="0"/>
            <a:fontRef idx="minor"/>
          </p:style>
        </p:sp>
        <p:sp>
          <p:nvSpPr>
            <p:cNvPr id="447" name="Google Shape;441;p32"/>
            <p:cNvSpPr/>
            <p:nvPr/>
          </p:nvSpPr>
          <p:spPr>
            <a:xfrm>
              <a:off x="4349520" y="2100960"/>
              <a:ext cx="414000" cy="507960"/>
            </a:xfrm>
            <a:custGeom>
              <a:avLst/>
              <a:gdLst/>
              <a:ahLst/>
              <a:rect l="l" t="t" r="r" b="b"/>
              <a:pathLst>
                <a:path w="41537" h="50949">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noFill/>
            <a:ln w="9525">
              <a:solidFill>
                <a:srgbClr val="f3f3f3"/>
              </a:solidFill>
              <a:round/>
            </a:ln>
          </p:spPr>
          <p:style>
            <a:lnRef idx="0"/>
            <a:fillRef idx="0"/>
            <a:effectRef idx="0"/>
            <a:fontRef idx="minor"/>
          </p:style>
        </p:sp>
        <p:sp>
          <p:nvSpPr>
            <p:cNvPr id="448" name="Google Shape;442;p32"/>
            <p:cNvSpPr/>
            <p:nvPr/>
          </p:nvSpPr>
          <p:spPr>
            <a:xfrm>
              <a:off x="4350960" y="2200680"/>
              <a:ext cx="411840" cy="407880"/>
            </a:xfrm>
            <a:custGeom>
              <a:avLst/>
              <a:gdLst/>
              <a:ahLst/>
              <a:rect l="l" t="t" r="r" b="b"/>
              <a:pathLst>
                <a:path w="41297" h="40921">
                  <a:moveTo>
                    <a:pt x="41297" y="0"/>
                  </a:moveTo>
                  <a:lnTo>
                    <a:pt x="1" y="40921"/>
                  </a:lnTo>
                  <a:lnTo>
                    <a:pt x="29590" y="36852"/>
                  </a:lnTo>
                  <a:lnTo>
                    <a:pt x="29454" y="36685"/>
                  </a:lnTo>
                  <a:lnTo>
                    <a:pt x="29788" y="36779"/>
                  </a:lnTo>
                  <a:lnTo>
                    <a:pt x="41297" y="0"/>
                  </a:lnTo>
                  <a:close/>
                </a:path>
              </a:pathLst>
            </a:custGeom>
            <a:noFill/>
            <a:ln w="9525">
              <a:solidFill>
                <a:srgbClr val="f3f3f3"/>
              </a:solidFill>
              <a:round/>
            </a:ln>
          </p:spPr>
          <p:style>
            <a:lnRef idx="0"/>
            <a:fillRef idx="0"/>
            <a:effectRef idx="0"/>
            <a:fontRef idx="minor"/>
          </p:style>
        </p:sp>
        <p:sp>
          <p:nvSpPr>
            <p:cNvPr id="449" name="Google Shape;443;p32"/>
            <p:cNvSpPr/>
            <p:nvPr/>
          </p:nvSpPr>
          <p:spPr>
            <a:xfrm>
              <a:off x="4651200" y="2198520"/>
              <a:ext cx="509760" cy="369360"/>
            </a:xfrm>
            <a:custGeom>
              <a:avLst/>
              <a:gdLst/>
              <a:ahLst/>
              <a:rect l="l" t="t" r="r" b="b"/>
              <a:pathLst>
                <a:path w="51125" h="37071">
                  <a:moveTo>
                    <a:pt x="11446" y="1"/>
                  </a:moveTo>
                  <a:lnTo>
                    <a:pt x="11602" y="42"/>
                  </a:lnTo>
                  <a:lnTo>
                    <a:pt x="0" y="37071"/>
                  </a:lnTo>
                  <a:lnTo>
                    <a:pt x="51073" y="2776"/>
                  </a:lnTo>
                  <a:lnTo>
                    <a:pt x="51125" y="2619"/>
                  </a:lnTo>
                  <a:lnTo>
                    <a:pt x="11446" y="1"/>
                  </a:lnTo>
                  <a:close/>
                </a:path>
              </a:pathLst>
            </a:custGeom>
            <a:solidFill>
              <a:srgbClr val="ffffff">
                <a:alpha val="45000"/>
              </a:srgbClr>
            </a:solidFill>
            <a:ln w="9525">
              <a:solidFill>
                <a:srgbClr val="f3f3f3"/>
              </a:solidFill>
              <a:round/>
            </a:ln>
          </p:spPr>
          <p:style>
            <a:lnRef idx="0"/>
            <a:fillRef idx="0"/>
            <a:effectRef idx="0"/>
            <a:fontRef idx="minor"/>
          </p:style>
        </p:sp>
        <p:sp>
          <p:nvSpPr>
            <p:cNvPr id="450" name="Google Shape;444;p32"/>
            <p:cNvSpPr/>
            <p:nvPr/>
          </p:nvSpPr>
          <p:spPr>
            <a:xfrm>
              <a:off x="4765680" y="2198520"/>
              <a:ext cx="395640" cy="25920"/>
            </a:xfrm>
            <a:custGeom>
              <a:avLst/>
              <a:gdLst/>
              <a:ahLst/>
              <a:rect l="l" t="t" r="r" b="b"/>
              <a:pathLst>
                <a:path w="39679" h="2619">
                  <a:moveTo>
                    <a:pt x="0" y="1"/>
                  </a:moveTo>
                  <a:lnTo>
                    <a:pt x="0" y="1"/>
                  </a:lnTo>
                  <a:lnTo>
                    <a:pt x="39679" y="2619"/>
                  </a:lnTo>
                  <a:close/>
                </a:path>
              </a:pathLst>
            </a:custGeom>
            <a:noFill/>
            <a:ln w="9525">
              <a:solidFill>
                <a:srgbClr val="f3f3f3"/>
              </a:solidFill>
              <a:round/>
            </a:ln>
          </p:spPr>
          <p:style>
            <a:lnRef idx="0"/>
            <a:fillRef idx="0"/>
            <a:effectRef idx="0"/>
            <a:fontRef idx="minor"/>
          </p:style>
        </p:sp>
        <p:sp>
          <p:nvSpPr>
            <p:cNvPr id="451" name="Google Shape;445;p32"/>
            <p:cNvSpPr/>
            <p:nvPr/>
          </p:nvSpPr>
          <p:spPr>
            <a:xfrm>
              <a:off x="4183560" y="2615040"/>
              <a:ext cx="200880" cy="226440"/>
            </a:xfrm>
            <a:custGeom>
              <a:avLst/>
              <a:gdLst/>
              <a:ahLst/>
              <a:rect l="l" t="t" r="r" b="b"/>
              <a:pathLst>
                <a:path w="20170" h="22747">
                  <a:moveTo>
                    <a:pt x="16507" y="1"/>
                  </a:moveTo>
                  <a:lnTo>
                    <a:pt x="1" y="22380"/>
                  </a:lnTo>
                  <a:lnTo>
                    <a:pt x="20169" y="22746"/>
                  </a:lnTo>
                  <a:lnTo>
                    <a:pt x="19001" y="15453"/>
                  </a:lnTo>
                  <a:lnTo>
                    <a:pt x="16507" y="1"/>
                  </a:lnTo>
                  <a:close/>
                </a:path>
              </a:pathLst>
            </a:custGeom>
            <a:noFill/>
            <a:ln w="9525">
              <a:solidFill>
                <a:srgbClr val="f3f3f3"/>
              </a:solidFill>
              <a:round/>
            </a:ln>
          </p:spPr>
          <p:style>
            <a:lnRef idx="0"/>
            <a:fillRef idx="0"/>
            <a:effectRef idx="0"/>
            <a:fontRef idx="minor"/>
          </p:style>
        </p:sp>
        <p:sp>
          <p:nvSpPr>
            <p:cNvPr id="452" name="Google Shape;446;p32"/>
            <p:cNvSpPr/>
            <p:nvPr/>
          </p:nvSpPr>
          <p:spPr>
            <a:xfrm>
              <a:off x="4350960" y="2571480"/>
              <a:ext cx="296280" cy="270000"/>
            </a:xfrm>
            <a:custGeom>
              <a:avLst/>
              <a:gdLst/>
              <a:ahLst/>
              <a:rect l="l" t="t" r="r" b="b"/>
              <a:pathLst>
                <a:path w="29716" h="27098">
                  <a:moveTo>
                    <a:pt x="29716" y="1"/>
                  </a:moveTo>
                  <a:lnTo>
                    <a:pt x="1" y="4091"/>
                  </a:lnTo>
                  <a:lnTo>
                    <a:pt x="1086" y="10789"/>
                  </a:lnTo>
                  <a:lnTo>
                    <a:pt x="3715" y="27097"/>
                  </a:lnTo>
                  <a:lnTo>
                    <a:pt x="3725" y="27097"/>
                  </a:lnTo>
                  <a:lnTo>
                    <a:pt x="29716" y="1"/>
                  </a:lnTo>
                  <a:close/>
                </a:path>
              </a:pathLst>
            </a:custGeom>
            <a:noFill/>
            <a:ln w="9525">
              <a:solidFill>
                <a:srgbClr val="f3f3f3"/>
              </a:solidFill>
              <a:round/>
            </a:ln>
          </p:spPr>
          <p:style>
            <a:lnRef idx="0"/>
            <a:fillRef idx="0"/>
            <a:effectRef idx="0"/>
            <a:fontRef idx="minor"/>
          </p:style>
        </p:sp>
        <p:sp>
          <p:nvSpPr>
            <p:cNvPr id="453" name="Google Shape;447;p32"/>
            <p:cNvSpPr/>
            <p:nvPr/>
          </p:nvSpPr>
          <p:spPr>
            <a:xfrm>
              <a:off x="3732120" y="2914560"/>
              <a:ext cx="276480" cy="264600"/>
            </a:xfrm>
            <a:custGeom>
              <a:avLst/>
              <a:gdLst/>
              <a:ahLst/>
              <a:rect l="l" t="t" r="r" b="b"/>
              <a:pathLst>
                <a:path w="27734" h="26544">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noFill/>
            <a:ln w="9525">
              <a:solidFill>
                <a:srgbClr val="f3f3f3"/>
              </a:solidFill>
              <a:round/>
            </a:ln>
          </p:spPr>
          <p:style>
            <a:lnRef idx="0"/>
            <a:fillRef idx="0"/>
            <a:effectRef idx="0"/>
            <a:fontRef idx="minor"/>
          </p:style>
        </p:sp>
        <p:sp>
          <p:nvSpPr>
            <p:cNvPr id="454" name="Google Shape;448;p32"/>
            <p:cNvSpPr/>
            <p:nvPr/>
          </p:nvSpPr>
          <p:spPr>
            <a:xfrm>
              <a:off x="4023720" y="2841480"/>
              <a:ext cx="360720" cy="303840"/>
            </a:xfrm>
            <a:custGeom>
              <a:avLst/>
              <a:gdLst/>
              <a:ahLst/>
              <a:rect l="l" t="t" r="r" b="b"/>
              <a:pathLst>
                <a:path w="36185" h="30488">
                  <a:moveTo>
                    <a:pt x="15797" y="0"/>
                  </a:moveTo>
                  <a:lnTo>
                    <a:pt x="6824" y="16976"/>
                  </a:lnTo>
                  <a:lnTo>
                    <a:pt x="1" y="30144"/>
                  </a:lnTo>
                  <a:cubicBezTo>
                    <a:pt x="94" y="30237"/>
                    <a:pt x="157" y="30362"/>
                    <a:pt x="198" y="30487"/>
                  </a:cubicBezTo>
                  <a:lnTo>
                    <a:pt x="36184" y="376"/>
                  </a:lnTo>
                  <a:lnTo>
                    <a:pt x="15797" y="0"/>
                  </a:lnTo>
                  <a:close/>
                </a:path>
              </a:pathLst>
            </a:custGeom>
            <a:noFill/>
            <a:ln w="9525">
              <a:solidFill>
                <a:srgbClr val="f3f3f3"/>
              </a:solidFill>
              <a:round/>
            </a:ln>
          </p:spPr>
          <p:style>
            <a:lnRef idx="0"/>
            <a:fillRef idx="0"/>
            <a:effectRef idx="0"/>
            <a:fontRef idx="minor"/>
          </p:style>
        </p:sp>
        <p:sp>
          <p:nvSpPr>
            <p:cNvPr id="455" name="Google Shape;449;p32"/>
            <p:cNvSpPr/>
            <p:nvPr/>
          </p:nvSpPr>
          <p:spPr>
            <a:xfrm>
              <a:off x="3769920" y="2840040"/>
              <a:ext cx="407880" cy="301680"/>
            </a:xfrm>
            <a:custGeom>
              <a:avLst/>
              <a:gdLst/>
              <a:ahLst/>
              <a:rect l="l" t="t" r="r" b="b"/>
              <a:pathLst>
                <a:path w="40922" h="30269">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noFill/>
            <a:ln w="9525">
              <a:solidFill>
                <a:srgbClr val="f3f3f3"/>
              </a:solidFill>
              <a:round/>
            </a:ln>
          </p:spPr>
          <p:style>
            <a:lnRef idx="0"/>
            <a:fillRef idx="0"/>
            <a:effectRef idx="0"/>
            <a:fontRef idx="minor"/>
          </p:style>
        </p:sp>
        <p:sp>
          <p:nvSpPr>
            <p:cNvPr id="456" name="Google Shape;450;p32"/>
            <p:cNvSpPr/>
            <p:nvPr/>
          </p:nvSpPr>
          <p:spPr>
            <a:xfrm>
              <a:off x="4025880" y="2845080"/>
              <a:ext cx="565200" cy="365400"/>
            </a:xfrm>
            <a:custGeom>
              <a:avLst/>
              <a:gdLst/>
              <a:ahLst/>
              <a:rect l="l" t="t" r="r" b="b"/>
              <a:pathLst>
                <a:path w="56697" h="36643">
                  <a:moveTo>
                    <a:pt x="35986" y="0"/>
                  </a:moveTo>
                  <a:lnTo>
                    <a:pt x="0" y="30111"/>
                  </a:lnTo>
                  <a:cubicBezTo>
                    <a:pt x="63" y="30310"/>
                    <a:pt x="74" y="30529"/>
                    <a:pt x="11" y="30737"/>
                  </a:cubicBezTo>
                  <a:lnTo>
                    <a:pt x="56446" y="36643"/>
                  </a:lnTo>
                  <a:lnTo>
                    <a:pt x="56394" y="36559"/>
                  </a:lnTo>
                  <a:lnTo>
                    <a:pt x="56697" y="36403"/>
                  </a:lnTo>
                  <a:lnTo>
                    <a:pt x="36268" y="0"/>
                  </a:lnTo>
                  <a:close/>
                </a:path>
              </a:pathLst>
            </a:custGeom>
            <a:noFill/>
            <a:ln w="9525">
              <a:solidFill>
                <a:srgbClr val="f3f3f3"/>
              </a:solidFill>
              <a:round/>
            </a:ln>
          </p:spPr>
          <p:style>
            <a:lnRef idx="0"/>
            <a:fillRef idx="0"/>
            <a:effectRef idx="0"/>
            <a:fontRef idx="minor"/>
          </p:style>
        </p:sp>
        <p:sp>
          <p:nvSpPr>
            <p:cNvPr id="457" name="Google Shape;451;p32"/>
            <p:cNvSpPr/>
            <p:nvPr/>
          </p:nvSpPr>
          <p:spPr>
            <a:xfrm>
              <a:off x="4388040" y="2571480"/>
              <a:ext cx="471240" cy="273960"/>
            </a:xfrm>
            <a:custGeom>
              <a:avLst/>
              <a:gdLst/>
              <a:ahLst/>
              <a:rect l="l" t="t" r="r" b="b"/>
              <a:pathLst>
                <a:path w="47265" h="27483">
                  <a:moveTo>
                    <a:pt x="26095" y="1"/>
                  </a:moveTo>
                  <a:lnTo>
                    <a:pt x="25991" y="11"/>
                  </a:lnTo>
                  <a:lnTo>
                    <a:pt x="0" y="27107"/>
                  </a:lnTo>
                  <a:lnTo>
                    <a:pt x="47264" y="27483"/>
                  </a:lnTo>
                  <a:lnTo>
                    <a:pt x="32251" y="7993"/>
                  </a:lnTo>
                  <a:lnTo>
                    <a:pt x="26095" y="1"/>
                  </a:lnTo>
                  <a:close/>
                </a:path>
              </a:pathLst>
            </a:custGeom>
            <a:noFill/>
            <a:ln w="9525">
              <a:solidFill>
                <a:srgbClr val="f3f3f3"/>
              </a:solidFill>
              <a:round/>
            </a:ln>
          </p:spPr>
          <p:style>
            <a:lnRef idx="0"/>
            <a:fillRef idx="0"/>
            <a:effectRef idx="0"/>
            <a:fontRef idx="minor"/>
          </p:style>
        </p:sp>
        <p:sp>
          <p:nvSpPr>
            <p:cNvPr id="458" name="Google Shape;452;p32"/>
            <p:cNvSpPr/>
            <p:nvPr/>
          </p:nvSpPr>
          <p:spPr>
            <a:xfrm>
              <a:off x="4387680" y="2845080"/>
              <a:ext cx="471960" cy="362880"/>
            </a:xfrm>
            <a:custGeom>
              <a:avLst/>
              <a:gdLst/>
              <a:ahLst/>
              <a:rect l="l" t="t" r="r" b="b"/>
              <a:pathLst>
                <a:path w="47339" h="36404">
                  <a:moveTo>
                    <a:pt x="1" y="0"/>
                  </a:moveTo>
                  <a:lnTo>
                    <a:pt x="20430" y="36403"/>
                  </a:lnTo>
                  <a:lnTo>
                    <a:pt x="20440" y="36392"/>
                  </a:lnTo>
                  <a:lnTo>
                    <a:pt x="20701" y="36257"/>
                  </a:lnTo>
                  <a:lnTo>
                    <a:pt x="47338" y="376"/>
                  </a:lnTo>
                  <a:lnTo>
                    <a:pt x="105" y="0"/>
                  </a:lnTo>
                  <a:close/>
                </a:path>
              </a:pathLst>
            </a:custGeom>
            <a:solidFill>
              <a:srgbClr val="ffffff">
                <a:alpha val="45000"/>
              </a:srgbClr>
            </a:solidFill>
            <a:ln w="9525">
              <a:solidFill>
                <a:srgbClr val="f3f3f3"/>
              </a:solidFill>
              <a:round/>
            </a:ln>
          </p:spPr>
          <p:style>
            <a:lnRef idx="0"/>
            <a:fillRef idx="0"/>
            <a:effectRef idx="0"/>
            <a:fontRef idx="minor"/>
          </p:style>
        </p:sp>
        <p:sp>
          <p:nvSpPr>
            <p:cNvPr id="459" name="Google Shape;453;p32"/>
            <p:cNvSpPr/>
            <p:nvPr/>
          </p:nvSpPr>
          <p:spPr>
            <a:xfrm>
              <a:off x="5163120" y="2148120"/>
              <a:ext cx="266760" cy="178560"/>
            </a:xfrm>
            <a:custGeom>
              <a:avLst/>
              <a:gdLst/>
              <a:ahLst/>
              <a:rect l="l" t="t" r="r" b="b"/>
              <a:pathLst>
                <a:path w="26764" h="17937">
                  <a:moveTo>
                    <a:pt x="9861" y="1"/>
                  </a:moveTo>
                  <a:lnTo>
                    <a:pt x="1" y="7670"/>
                  </a:lnTo>
                  <a:lnTo>
                    <a:pt x="158" y="7722"/>
                  </a:lnTo>
                  <a:lnTo>
                    <a:pt x="158" y="7732"/>
                  </a:lnTo>
                  <a:lnTo>
                    <a:pt x="26763" y="17936"/>
                  </a:lnTo>
                  <a:lnTo>
                    <a:pt x="26763" y="17936"/>
                  </a:lnTo>
                  <a:lnTo>
                    <a:pt x="9965" y="42"/>
                  </a:lnTo>
                  <a:lnTo>
                    <a:pt x="9861" y="1"/>
                  </a:lnTo>
                  <a:close/>
                </a:path>
              </a:pathLst>
            </a:custGeom>
            <a:noFill/>
            <a:ln w="9525">
              <a:solidFill>
                <a:srgbClr val="f3f3f3"/>
              </a:solidFill>
              <a:round/>
            </a:ln>
          </p:spPr>
          <p:style>
            <a:lnRef idx="0"/>
            <a:fillRef idx="0"/>
            <a:effectRef idx="0"/>
            <a:fontRef idx="minor"/>
          </p:style>
        </p:sp>
        <p:sp>
          <p:nvSpPr>
            <p:cNvPr id="460" name="Google Shape;454;p32"/>
            <p:cNvSpPr/>
            <p:nvPr/>
          </p:nvSpPr>
          <p:spPr>
            <a:xfrm>
              <a:off x="5163120" y="2148120"/>
              <a:ext cx="97920" cy="76320"/>
            </a:xfrm>
            <a:custGeom>
              <a:avLst/>
              <a:gdLst/>
              <a:ahLst/>
              <a:rect l="l" t="t" r="r" b="b"/>
              <a:pathLst>
                <a:path w="9861" h="7670">
                  <a:moveTo>
                    <a:pt x="9861" y="1"/>
                  </a:moveTo>
                  <a:lnTo>
                    <a:pt x="1" y="7670"/>
                  </a:lnTo>
                  <a:lnTo>
                    <a:pt x="1" y="7670"/>
                  </a:lnTo>
                  <a:close/>
                </a:path>
              </a:pathLst>
            </a:custGeom>
            <a:noFill/>
            <a:ln w="9525">
              <a:solidFill>
                <a:srgbClr val="f3f3f3"/>
              </a:solidFill>
              <a:round/>
            </a:ln>
          </p:spPr>
          <p:style>
            <a:lnRef idx="0"/>
            <a:fillRef idx="0"/>
            <a:effectRef idx="0"/>
            <a:fontRef idx="minor"/>
          </p:style>
        </p:sp>
        <p:sp>
          <p:nvSpPr>
            <p:cNvPr id="461" name="Google Shape;455;p32"/>
            <p:cNvSpPr/>
            <p:nvPr/>
          </p:nvSpPr>
          <p:spPr>
            <a:xfrm>
              <a:off x="4653720" y="2572560"/>
              <a:ext cx="360000" cy="271800"/>
            </a:xfrm>
            <a:custGeom>
              <a:avLst/>
              <a:gdLst/>
              <a:ahLst/>
              <a:rect l="l" t="t" r="r" b="b"/>
              <a:pathLst>
                <a:path w="36122" h="27264">
                  <a:moveTo>
                    <a:pt x="1" y="1"/>
                  </a:moveTo>
                  <a:lnTo>
                    <a:pt x="3746" y="4852"/>
                  </a:lnTo>
                  <a:lnTo>
                    <a:pt x="21014" y="27263"/>
                  </a:lnTo>
                  <a:lnTo>
                    <a:pt x="36122" y="10685"/>
                  </a:lnTo>
                  <a:lnTo>
                    <a:pt x="1" y="1"/>
                  </a:lnTo>
                  <a:close/>
                </a:path>
              </a:pathLst>
            </a:custGeom>
            <a:noFill/>
            <a:ln w="9525">
              <a:solidFill>
                <a:srgbClr val="f3f3f3"/>
              </a:solidFill>
              <a:round/>
            </a:ln>
          </p:spPr>
          <p:style>
            <a:lnRef idx="0"/>
            <a:fillRef idx="0"/>
            <a:effectRef idx="0"/>
            <a:fontRef idx="minor"/>
          </p:style>
        </p:sp>
        <p:sp>
          <p:nvSpPr>
            <p:cNvPr id="462" name="Google Shape;456;p32"/>
            <p:cNvSpPr/>
            <p:nvPr/>
          </p:nvSpPr>
          <p:spPr>
            <a:xfrm>
              <a:off x="4651200" y="2226240"/>
              <a:ext cx="509400" cy="450000"/>
            </a:xfrm>
            <a:custGeom>
              <a:avLst/>
              <a:gdLst/>
              <a:ahLst/>
              <a:rect l="l" t="t" r="r" b="b"/>
              <a:pathLst>
                <a:path w="51084" h="45147">
                  <a:moveTo>
                    <a:pt x="51083" y="1"/>
                  </a:moveTo>
                  <a:lnTo>
                    <a:pt x="10" y="34296"/>
                  </a:lnTo>
                  <a:lnTo>
                    <a:pt x="0" y="34337"/>
                  </a:lnTo>
                  <a:lnTo>
                    <a:pt x="36539" y="45147"/>
                  </a:lnTo>
                  <a:lnTo>
                    <a:pt x="51083" y="1"/>
                  </a:lnTo>
                  <a:close/>
                </a:path>
              </a:pathLst>
            </a:custGeom>
            <a:noFill/>
            <a:ln w="9525">
              <a:solidFill>
                <a:srgbClr val="f3f3f3"/>
              </a:solidFill>
              <a:round/>
            </a:ln>
          </p:spPr>
          <p:style>
            <a:lnRef idx="0"/>
            <a:fillRef idx="0"/>
            <a:effectRef idx="0"/>
            <a:fontRef idx="minor"/>
          </p:style>
        </p:sp>
        <p:sp>
          <p:nvSpPr>
            <p:cNvPr id="463" name="Google Shape;457;p32"/>
            <p:cNvSpPr/>
            <p:nvPr/>
          </p:nvSpPr>
          <p:spPr>
            <a:xfrm>
              <a:off x="5019120" y="2225160"/>
              <a:ext cx="415080" cy="451080"/>
            </a:xfrm>
            <a:custGeom>
              <a:avLst/>
              <a:gdLst/>
              <a:ahLst/>
              <a:rect l="l" t="t" r="r" b="b"/>
              <a:pathLst>
                <a:path w="41631" h="45241">
                  <a:moveTo>
                    <a:pt x="14587" y="0"/>
                  </a:moveTo>
                  <a:lnTo>
                    <a:pt x="1" y="45240"/>
                  </a:lnTo>
                  <a:lnTo>
                    <a:pt x="41631" y="10674"/>
                  </a:lnTo>
                  <a:lnTo>
                    <a:pt x="41192" y="10204"/>
                  </a:lnTo>
                  <a:lnTo>
                    <a:pt x="14587" y="0"/>
                  </a:lnTo>
                  <a:close/>
                </a:path>
              </a:pathLst>
            </a:custGeom>
            <a:noFill/>
            <a:ln w="9525">
              <a:solidFill>
                <a:srgbClr val="f3f3f3"/>
              </a:solidFill>
              <a:round/>
            </a:ln>
          </p:spPr>
          <p:style>
            <a:lnRef idx="0"/>
            <a:fillRef idx="0"/>
            <a:effectRef idx="0"/>
            <a:fontRef idx="minor"/>
          </p:style>
        </p:sp>
        <p:sp>
          <p:nvSpPr>
            <p:cNvPr id="464" name="Google Shape;458;p32"/>
            <p:cNvSpPr/>
            <p:nvPr/>
          </p:nvSpPr>
          <p:spPr>
            <a:xfrm>
              <a:off x="4865760" y="2681280"/>
              <a:ext cx="330480" cy="301320"/>
            </a:xfrm>
            <a:custGeom>
              <a:avLst/>
              <a:gdLst/>
              <a:ahLst/>
              <a:rect l="l" t="t" r="r" b="b"/>
              <a:pathLst>
                <a:path w="33170" h="30227">
                  <a:moveTo>
                    <a:pt x="15108" y="1"/>
                  </a:moveTo>
                  <a:lnTo>
                    <a:pt x="0" y="16590"/>
                  </a:lnTo>
                  <a:lnTo>
                    <a:pt x="33169" y="30226"/>
                  </a:lnTo>
                  <a:lnTo>
                    <a:pt x="33169" y="30226"/>
                  </a:lnTo>
                  <a:lnTo>
                    <a:pt x="21389" y="10507"/>
                  </a:lnTo>
                  <a:lnTo>
                    <a:pt x="15108" y="1"/>
                  </a:lnTo>
                  <a:close/>
                </a:path>
              </a:pathLst>
            </a:custGeom>
            <a:noFill/>
            <a:ln w="9525">
              <a:solidFill>
                <a:srgbClr val="f3f3f3"/>
              </a:solidFill>
              <a:round/>
            </a:ln>
          </p:spPr>
          <p:style>
            <a:lnRef idx="0"/>
            <a:fillRef idx="0"/>
            <a:effectRef idx="0"/>
            <a:fontRef idx="minor"/>
          </p:style>
        </p:sp>
        <p:sp>
          <p:nvSpPr>
            <p:cNvPr id="465" name="Google Shape;459;p32"/>
            <p:cNvSpPr/>
            <p:nvPr/>
          </p:nvSpPr>
          <p:spPr>
            <a:xfrm>
              <a:off x="5437800" y="2334240"/>
              <a:ext cx="139320" cy="264960"/>
            </a:xfrm>
            <a:custGeom>
              <a:avLst/>
              <a:gdLst/>
              <a:ahLst/>
              <a:rect l="l" t="t" r="r" b="b"/>
              <a:pathLst>
                <a:path w="14003" h="26596">
                  <a:moveTo>
                    <a:pt x="1" y="1"/>
                  </a:moveTo>
                  <a:lnTo>
                    <a:pt x="3694" y="26596"/>
                  </a:lnTo>
                  <a:lnTo>
                    <a:pt x="14002" y="11509"/>
                  </a:lnTo>
                  <a:lnTo>
                    <a:pt x="13950" y="11383"/>
                  </a:lnTo>
                  <a:lnTo>
                    <a:pt x="1" y="1"/>
                  </a:lnTo>
                  <a:close/>
                </a:path>
              </a:pathLst>
            </a:custGeom>
            <a:noFill/>
            <a:ln w="9525">
              <a:solidFill>
                <a:srgbClr val="f3f3f3"/>
              </a:solidFill>
              <a:round/>
            </a:ln>
          </p:spPr>
          <p:style>
            <a:lnRef idx="0"/>
            <a:fillRef idx="0"/>
            <a:effectRef idx="0"/>
            <a:fontRef idx="minor"/>
          </p:style>
        </p:sp>
        <p:sp>
          <p:nvSpPr>
            <p:cNvPr id="466" name="Google Shape;460;p32"/>
            <p:cNvSpPr/>
            <p:nvPr/>
          </p:nvSpPr>
          <p:spPr>
            <a:xfrm>
              <a:off x="5019840" y="2680200"/>
              <a:ext cx="283320" cy="301680"/>
            </a:xfrm>
            <a:custGeom>
              <a:avLst/>
              <a:gdLst/>
              <a:ahLst/>
              <a:rect l="l" t="t" r="r" b="b"/>
              <a:pathLst>
                <a:path w="28432" h="30279">
                  <a:moveTo>
                    <a:pt x="0" y="0"/>
                  </a:moveTo>
                  <a:lnTo>
                    <a:pt x="18092" y="30279"/>
                  </a:lnTo>
                  <a:lnTo>
                    <a:pt x="28431" y="365"/>
                  </a:lnTo>
                  <a:lnTo>
                    <a:pt x="0" y="0"/>
                  </a:lnTo>
                  <a:close/>
                </a:path>
              </a:pathLst>
            </a:custGeom>
            <a:noFill/>
            <a:ln w="9525">
              <a:solidFill>
                <a:srgbClr val="f3f3f3"/>
              </a:solidFill>
              <a:round/>
            </a:ln>
          </p:spPr>
          <p:style>
            <a:lnRef idx="0"/>
            <a:fillRef idx="0"/>
            <a:effectRef idx="0"/>
            <a:fontRef idx="minor"/>
          </p:style>
        </p:sp>
        <p:sp>
          <p:nvSpPr>
            <p:cNvPr id="467" name="Google Shape;461;p32"/>
            <p:cNvSpPr/>
            <p:nvPr/>
          </p:nvSpPr>
          <p:spPr>
            <a:xfrm>
              <a:off x="5203440" y="2684880"/>
              <a:ext cx="179640" cy="297360"/>
            </a:xfrm>
            <a:custGeom>
              <a:avLst/>
              <a:gdLst/>
              <a:ahLst/>
              <a:rect l="l" t="t" r="r" b="b"/>
              <a:pathLst>
                <a:path w="18052" h="29852">
                  <a:moveTo>
                    <a:pt x="10320" y="0"/>
                  </a:moveTo>
                  <a:lnTo>
                    <a:pt x="1" y="29851"/>
                  </a:lnTo>
                  <a:lnTo>
                    <a:pt x="18030" y="29851"/>
                  </a:lnTo>
                  <a:lnTo>
                    <a:pt x="18051" y="29840"/>
                  </a:lnTo>
                  <a:lnTo>
                    <a:pt x="10320" y="0"/>
                  </a:lnTo>
                  <a:close/>
                </a:path>
              </a:pathLst>
            </a:custGeom>
            <a:noFill/>
            <a:ln w="9525">
              <a:solidFill>
                <a:srgbClr val="f3f3f3"/>
              </a:solidFill>
              <a:round/>
            </a:ln>
          </p:spPr>
          <p:style>
            <a:lnRef idx="0"/>
            <a:fillRef idx="0"/>
            <a:effectRef idx="0"/>
            <a:fontRef idx="minor"/>
          </p:style>
        </p:sp>
        <p:sp>
          <p:nvSpPr>
            <p:cNvPr id="468" name="Google Shape;462;p32"/>
            <p:cNvSpPr/>
            <p:nvPr/>
          </p:nvSpPr>
          <p:spPr>
            <a:xfrm>
              <a:off x="5306400" y="2683440"/>
              <a:ext cx="236160" cy="299160"/>
            </a:xfrm>
            <a:custGeom>
              <a:avLst/>
              <a:gdLst/>
              <a:ahLst/>
              <a:rect l="l" t="t" r="r" b="b"/>
              <a:pathLst>
                <a:path w="23716" h="30018">
                  <a:moveTo>
                    <a:pt x="52" y="0"/>
                  </a:moveTo>
                  <a:lnTo>
                    <a:pt x="0" y="177"/>
                  </a:lnTo>
                  <a:lnTo>
                    <a:pt x="7731" y="30017"/>
                  </a:lnTo>
                  <a:lnTo>
                    <a:pt x="23715" y="18489"/>
                  </a:lnTo>
                  <a:lnTo>
                    <a:pt x="52" y="0"/>
                  </a:lnTo>
                  <a:close/>
                </a:path>
              </a:pathLst>
            </a:custGeom>
            <a:noFill/>
            <a:ln w="9525">
              <a:solidFill>
                <a:srgbClr val="f3f3f3"/>
              </a:solidFill>
              <a:round/>
            </a:ln>
          </p:spPr>
          <p:style>
            <a:lnRef idx="0"/>
            <a:fillRef idx="0"/>
            <a:effectRef idx="0"/>
            <a:fontRef idx="minor"/>
          </p:style>
        </p:sp>
        <p:sp>
          <p:nvSpPr>
            <p:cNvPr id="469" name="Google Shape;463;p32"/>
            <p:cNvSpPr/>
            <p:nvPr/>
          </p:nvSpPr>
          <p:spPr>
            <a:xfrm>
              <a:off x="5474520" y="2449080"/>
              <a:ext cx="172080" cy="176040"/>
            </a:xfrm>
            <a:custGeom>
              <a:avLst/>
              <a:gdLst/>
              <a:ahLst/>
              <a:rect l="l" t="t" r="r" b="b"/>
              <a:pathLst>
                <a:path w="17299" h="17666">
                  <a:moveTo>
                    <a:pt x="10308" y="1"/>
                  </a:moveTo>
                  <a:lnTo>
                    <a:pt x="0" y="15088"/>
                  </a:lnTo>
                  <a:lnTo>
                    <a:pt x="17299" y="17665"/>
                  </a:lnTo>
                  <a:lnTo>
                    <a:pt x="17299" y="17665"/>
                  </a:lnTo>
                  <a:lnTo>
                    <a:pt x="10308" y="1"/>
                  </a:lnTo>
                  <a:close/>
                </a:path>
              </a:pathLst>
            </a:custGeom>
            <a:noFill/>
            <a:ln w="9525">
              <a:solidFill>
                <a:srgbClr val="f3f3f3"/>
              </a:solidFill>
              <a:round/>
            </a:ln>
          </p:spPr>
          <p:style>
            <a:lnRef idx="0"/>
            <a:fillRef idx="0"/>
            <a:effectRef idx="0"/>
            <a:fontRef idx="minor"/>
          </p:style>
        </p:sp>
        <p:sp>
          <p:nvSpPr>
            <p:cNvPr id="470" name="Google Shape;464;p32"/>
            <p:cNvSpPr/>
            <p:nvPr/>
          </p:nvSpPr>
          <p:spPr>
            <a:xfrm>
              <a:off x="5306400" y="2332800"/>
              <a:ext cx="167760" cy="348120"/>
            </a:xfrm>
            <a:custGeom>
              <a:avLst/>
              <a:gdLst/>
              <a:ahLst/>
              <a:rect l="l" t="t" r="r" b="b"/>
              <a:pathLst>
                <a:path w="16861" h="34912">
                  <a:moveTo>
                    <a:pt x="12980" y="1"/>
                  </a:moveTo>
                  <a:lnTo>
                    <a:pt x="0" y="34859"/>
                  </a:lnTo>
                  <a:lnTo>
                    <a:pt x="167" y="34859"/>
                  </a:lnTo>
                  <a:lnTo>
                    <a:pt x="146" y="34912"/>
                  </a:lnTo>
                  <a:lnTo>
                    <a:pt x="16861" y="26742"/>
                  </a:lnTo>
                  <a:lnTo>
                    <a:pt x="13168" y="147"/>
                  </a:lnTo>
                  <a:lnTo>
                    <a:pt x="12980" y="1"/>
                  </a:lnTo>
                  <a:close/>
                </a:path>
              </a:pathLst>
            </a:custGeom>
            <a:noFill/>
            <a:ln w="9525">
              <a:solidFill>
                <a:srgbClr val="f3f3f3"/>
              </a:solidFill>
              <a:round/>
            </a:ln>
          </p:spPr>
          <p:style>
            <a:lnRef idx="0"/>
            <a:fillRef idx="0"/>
            <a:effectRef idx="0"/>
            <a:fontRef idx="minor"/>
          </p:style>
        </p:sp>
        <p:sp>
          <p:nvSpPr>
            <p:cNvPr id="471" name="Google Shape;465;p32"/>
            <p:cNvSpPr/>
            <p:nvPr/>
          </p:nvSpPr>
          <p:spPr>
            <a:xfrm>
              <a:off x="5019120" y="2331720"/>
              <a:ext cx="416520" cy="348480"/>
            </a:xfrm>
            <a:custGeom>
              <a:avLst/>
              <a:gdLst/>
              <a:ahLst/>
              <a:rect l="l" t="t" r="r" b="b"/>
              <a:pathLst>
                <a:path w="41767" h="34974">
                  <a:moveTo>
                    <a:pt x="41642" y="1"/>
                  </a:moveTo>
                  <a:lnTo>
                    <a:pt x="12" y="34567"/>
                  </a:lnTo>
                  <a:lnTo>
                    <a:pt x="1" y="34598"/>
                  </a:lnTo>
                  <a:lnTo>
                    <a:pt x="28787" y="34974"/>
                  </a:lnTo>
                  <a:lnTo>
                    <a:pt x="41767" y="116"/>
                  </a:lnTo>
                  <a:lnTo>
                    <a:pt x="41683" y="42"/>
                  </a:lnTo>
                  <a:lnTo>
                    <a:pt x="41642" y="1"/>
                  </a:lnTo>
                  <a:close/>
                </a:path>
              </a:pathLst>
            </a:custGeom>
            <a:noFill/>
            <a:ln w="9525">
              <a:solidFill>
                <a:srgbClr val="f3f3f3"/>
              </a:solidFill>
              <a:round/>
            </a:ln>
          </p:spPr>
          <p:style>
            <a:lnRef idx="0"/>
            <a:fillRef idx="0"/>
            <a:effectRef idx="0"/>
            <a:fontRef idx="minor"/>
          </p:style>
        </p:sp>
        <p:sp>
          <p:nvSpPr>
            <p:cNvPr id="472" name="Google Shape;466;p32"/>
            <p:cNvSpPr/>
            <p:nvPr/>
          </p:nvSpPr>
          <p:spPr>
            <a:xfrm>
              <a:off x="5307120" y="2599560"/>
              <a:ext cx="237240" cy="267840"/>
            </a:xfrm>
            <a:custGeom>
              <a:avLst/>
              <a:gdLst/>
              <a:ahLst/>
              <a:rect l="l" t="t" r="r" b="b"/>
              <a:pathLst>
                <a:path w="23801" h="26868">
                  <a:moveTo>
                    <a:pt x="16789" y="1"/>
                  </a:moveTo>
                  <a:lnTo>
                    <a:pt x="74" y="8171"/>
                  </a:lnTo>
                  <a:lnTo>
                    <a:pt x="1" y="8379"/>
                  </a:lnTo>
                  <a:lnTo>
                    <a:pt x="23664" y="26868"/>
                  </a:lnTo>
                  <a:lnTo>
                    <a:pt x="23675" y="26868"/>
                  </a:lnTo>
                  <a:lnTo>
                    <a:pt x="23800" y="26565"/>
                  </a:lnTo>
                  <a:lnTo>
                    <a:pt x="16789" y="1"/>
                  </a:lnTo>
                  <a:close/>
                </a:path>
              </a:pathLst>
            </a:custGeom>
            <a:noFill/>
            <a:ln w="9525">
              <a:solidFill>
                <a:srgbClr val="f3f3f3"/>
              </a:solidFill>
              <a:round/>
            </a:ln>
          </p:spPr>
          <p:style>
            <a:lnRef idx="0"/>
            <a:fillRef idx="0"/>
            <a:effectRef idx="0"/>
            <a:fontRef idx="minor"/>
          </p:style>
        </p:sp>
        <p:sp>
          <p:nvSpPr>
            <p:cNvPr id="473" name="Google Shape;467;p32"/>
            <p:cNvSpPr/>
            <p:nvPr/>
          </p:nvSpPr>
          <p:spPr>
            <a:xfrm>
              <a:off x="5474520" y="2599560"/>
              <a:ext cx="172440" cy="264600"/>
            </a:xfrm>
            <a:custGeom>
              <a:avLst/>
              <a:gdLst/>
              <a:ahLst/>
              <a:rect l="l" t="t" r="r" b="b"/>
              <a:pathLst>
                <a:path w="17320" h="26565">
                  <a:moveTo>
                    <a:pt x="0" y="1"/>
                  </a:moveTo>
                  <a:lnTo>
                    <a:pt x="7011" y="26565"/>
                  </a:lnTo>
                  <a:lnTo>
                    <a:pt x="17320" y="2630"/>
                  </a:lnTo>
                  <a:lnTo>
                    <a:pt x="17299" y="2578"/>
                  </a:lnTo>
                  <a:lnTo>
                    <a:pt x="0" y="1"/>
                  </a:lnTo>
                  <a:close/>
                </a:path>
              </a:pathLst>
            </a:custGeom>
            <a:noFill/>
            <a:ln w="9525">
              <a:solidFill>
                <a:srgbClr val="f3f3f3"/>
              </a:solidFill>
              <a:round/>
            </a:ln>
          </p:spPr>
          <p:style>
            <a:lnRef idx="0"/>
            <a:fillRef idx="0"/>
            <a:effectRef idx="0"/>
            <a:fontRef idx="minor"/>
          </p:style>
        </p:sp>
        <p:sp>
          <p:nvSpPr>
            <p:cNvPr id="474" name="Google Shape;468;p32"/>
            <p:cNvSpPr/>
            <p:nvPr/>
          </p:nvSpPr>
          <p:spPr>
            <a:xfrm>
              <a:off x="4024440" y="3151800"/>
              <a:ext cx="564840" cy="167400"/>
            </a:xfrm>
            <a:custGeom>
              <a:avLst/>
              <a:gdLst/>
              <a:ahLst/>
              <a:rect l="l" t="t" r="r" b="b"/>
              <a:pathLst>
                <a:path w="56655" h="16799">
                  <a:moveTo>
                    <a:pt x="136" y="0"/>
                  </a:moveTo>
                  <a:cubicBezTo>
                    <a:pt x="115" y="116"/>
                    <a:pt x="63" y="220"/>
                    <a:pt x="0" y="313"/>
                  </a:cubicBezTo>
                  <a:lnTo>
                    <a:pt x="13919" y="16799"/>
                  </a:lnTo>
                  <a:lnTo>
                    <a:pt x="56655" y="6031"/>
                  </a:lnTo>
                  <a:lnTo>
                    <a:pt x="56571" y="5906"/>
                  </a:lnTo>
                  <a:lnTo>
                    <a:pt x="136" y="0"/>
                  </a:lnTo>
                  <a:close/>
                </a:path>
              </a:pathLst>
            </a:custGeom>
            <a:noFill/>
            <a:ln w="9525">
              <a:solidFill>
                <a:srgbClr val="f3f3f3"/>
              </a:solidFill>
              <a:round/>
            </a:ln>
          </p:spPr>
          <p:style>
            <a:lnRef idx="0"/>
            <a:fillRef idx="0"/>
            <a:effectRef idx="0"/>
            <a:fontRef idx="minor"/>
          </p:style>
        </p:sp>
        <p:sp>
          <p:nvSpPr>
            <p:cNvPr id="475" name="Google Shape;469;p32"/>
            <p:cNvSpPr/>
            <p:nvPr/>
          </p:nvSpPr>
          <p:spPr>
            <a:xfrm>
              <a:off x="3734280" y="3153960"/>
              <a:ext cx="276480" cy="203040"/>
            </a:xfrm>
            <a:custGeom>
              <a:avLst/>
              <a:gdLst/>
              <a:ahLst/>
              <a:rect l="l" t="t" r="r" b="b"/>
              <a:pathLst>
                <a:path w="27733" h="20377">
                  <a:moveTo>
                    <a:pt x="27503" y="0"/>
                  </a:moveTo>
                  <a:lnTo>
                    <a:pt x="14211" y="1387"/>
                  </a:lnTo>
                  <a:lnTo>
                    <a:pt x="0" y="2859"/>
                  </a:lnTo>
                  <a:lnTo>
                    <a:pt x="6928" y="20376"/>
                  </a:lnTo>
                  <a:lnTo>
                    <a:pt x="15286" y="12312"/>
                  </a:lnTo>
                  <a:lnTo>
                    <a:pt x="27733" y="292"/>
                  </a:lnTo>
                  <a:cubicBezTo>
                    <a:pt x="27639" y="209"/>
                    <a:pt x="27566" y="114"/>
                    <a:pt x="27503" y="0"/>
                  </a:cubicBezTo>
                  <a:close/>
                </a:path>
              </a:pathLst>
            </a:custGeom>
            <a:noFill/>
            <a:ln w="9525">
              <a:solidFill>
                <a:srgbClr val="f3f3f3"/>
              </a:solidFill>
              <a:round/>
            </a:ln>
          </p:spPr>
          <p:style>
            <a:lnRef idx="0"/>
            <a:fillRef idx="0"/>
            <a:effectRef idx="0"/>
            <a:fontRef idx="minor"/>
          </p:style>
        </p:sp>
        <p:sp>
          <p:nvSpPr>
            <p:cNvPr id="476" name="Google Shape;470;p32"/>
            <p:cNvSpPr/>
            <p:nvPr/>
          </p:nvSpPr>
          <p:spPr>
            <a:xfrm>
              <a:off x="3805920" y="3157200"/>
              <a:ext cx="352080" cy="201240"/>
            </a:xfrm>
            <a:custGeom>
              <a:avLst/>
              <a:gdLst/>
              <a:ahLst/>
              <a:rect l="l" t="t" r="r" b="b"/>
              <a:pathLst>
                <a:path w="35319" h="20222">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noFill/>
            <a:ln w="9525">
              <a:solidFill>
                <a:srgbClr val="f3f3f3"/>
              </a:solidFill>
              <a:round/>
            </a:ln>
          </p:spPr>
          <p:style>
            <a:lnRef idx="0"/>
            <a:fillRef idx="0"/>
            <a:effectRef idx="0"/>
            <a:fontRef idx="minor"/>
          </p:style>
        </p:sp>
        <p:sp>
          <p:nvSpPr>
            <p:cNvPr id="477" name="Google Shape;471;p32"/>
            <p:cNvSpPr/>
            <p:nvPr/>
          </p:nvSpPr>
          <p:spPr>
            <a:xfrm>
              <a:off x="4163400" y="3211920"/>
              <a:ext cx="427320" cy="217800"/>
            </a:xfrm>
            <a:custGeom>
              <a:avLst/>
              <a:gdLst/>
              <a:ahLst/>
              <a:rect l="l" t="t" r="r" b="b"/>
              <a:pathLst>
                <a:path w="42852" h="21869">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noFill/>
            <a:ln w="9525">
              <a:solidFill>
                <a:srgbClr val="f3f3f3"/>
              </a:solidFill>
              <a:round/>
            </a:ln>
          </p:spPr>
          <p:style>
            <a:lnRef idx="0"/>
            <a:fillRef idx="0"/>
            <a:effectRef idx="0"/>
            <a:fontRef idx="minor"/>
          </p:style>
        </p:sp>
        <p:sp>
          <p:nvSpPr>
            <p:cNvPr id="478" name="Google Shape;472;p32"/>
            <p:cNvSpPr/>
            <p:nvPr/>
          </p:nvSpPr>
          <p:spPr>
            <a:xfrm>
              <a:off x="3810600" y="3321720"/>
              <a:ext cx="349920" cy="169920"/>
            </a:xfrm>
            <a:custGeom>
              <a:avLst/>
              <a:gdLst/>
              <a:ahLst/>
              <a:rect l="l" t="t" r="r" b="b"/>
              <a:pathLst>
                <a:path w="35121" h="17080">
                  <a:moveTo>
                    <a:pt x="35120" y="0"/>
                  </a:moveTo>
                  <a:lnTo>
                    <a:pt x="1" y="4027"/>
                  </a:lnTo>
                  <a:lnTo>
                    <a:pt x="27723" y="17079"/>
                  </a:lnTo>
                  <a:lnTo>
                    <a:pt x="27838" y="17059"/>
                  </a:lnTo>
                  <a:lnTo>
                    <a:pt x="35120" y="0"/>
                  </a:lnTo>
                  <a:close/>
                </a:path>
              </a:pathLst>
            </a:custGeom>
            <a:noFill/>
            <a:ln w="9525">
              <a:solidFill>
                <a:srgbClr val="f3f3f3"/>
              </a:solidFill>
              <a:round/>
            </a:ln>
          </p:spPr>
          <p:style>
            <a:lnRef idx="0"/>
            <a:fillRef idx="0"/>
            <a:effectRef idx="0"/>
            <a:fontRef idx="minor"/>
          </p:style>
        </p:sp>
        <p:sp>
          <p:nvSpPr>
            <p:cNvPr id="479" name="Google Shape;473;p32"/>
            <p:cNvSpPr/>
            <p:nvPr/>
          </p:nvSpPr>
          <p:spPr>
            <a:xfrm>
              <a:off x="4088160" y="3321360"/>
              <a:ext cx="322920" cy="170280"/>
            </a:xfrm>
            <a:custGeom>
              <a:avLst/>
              <a:gdLst/>
              <a:ahLst/>
              <a:rect l="l" t="t" r="r" b="b"/>
              <a:pathLst>
                <a:path w="32408" h="17101">
                  <a:moveTo>
                    <a:pt x="7659" y="0"/>
                  </a:moveTo>
                  <a:lnTo>
                    <a:pt x="7378" y="31"/>
                  </a:lnTo>
                  <a:lnTo>
                    <a:pt x="7283" y="42"/>
                  </a:lnTo>
                  <a:lnTo>
                    <a:pt x="1" y="17101"/>
                  </a:lnTo>
                  <a:lnTo>
                    <a:pt x="32407" y="10924"/>
                  </a:lnTo>
                  <a:lnTo>
                    <a:pt x="7659" y="0"/>
                  </a:lnTo>
                  <a:close/>
                </a:path>
              </a:pathLst>
            </a:custGeom>
            <a:noFill/>
            <a:ln w="9525">
              <a:solidFill>
                <a:srgbClr val="f3f3f3"/>
              </a:solidFill>
              <a:round/>
            </a:ln>
          </p:spPr>
          <p:style>
            <a:lnRef idx="0"/>
            <a:fillRef idx="0"/>
            <a:effectRef idx="0"/>
            <a:fontRef idx="minor"/>
          </p:style>
        </p:sp>
        <p:sp>
          <p:nvSpPr>
            <p:cNvPr id="480" name="Google Shape;474;p32"/>
            <p:cNvSpPr/>
            <p:nvPr/>
          </p:nvSpPr>
          <p:spPr>
            <a:xfrm>
              <a:off x="4864320" y="2849760"/>
              <a:ext cx="326520" cy="163440"/>
            </a:xfrm>
            <a:custGeom>
              <a:avLst/>
              <a:gdLst/>
              <a:ahLst/>
              <a:rect l="l" t="t" r="r" b="b"/>
              <a:pathLst>
                <a:path w="32762" h="16402">
                  <a:moveTo>
                    <a:pt x="0" y="0"/>
                  </a:moveTo>
                  <a:lnTo>
                    <a:pt x="9850" y="16402"/>
                  </a:lnTo>
                  <a:lnTo>
                    <a:pt x="9912" y="16370"/>
                  </a:lnTo>
                  <a:lnTo>
                    <a:pt x="9975" y="16360"/>
                  </a:lnTo>
                  <a:lnTo>
                    <a:pt x="32762" y="13469"/>
                  </a:lnTo>
                  <a:lnTo>
                    <a:pt x="0" y="0"/>
                  </a:lnTo>
                  <a:close/>
                </a:path>
              </a:pathLst>
            </a:custGeom>
            <a:noFill/>
            <a:ln w="9525">
              <a:solidFill>
                <a:srgbClr val="f3f3f3"/>
              </a:solidFill>
              <a:round/>
            </a:ln>
          </p:spPr>
          <p:style>
            <a:lnRef idx="0"/>
            <a:fillRef idx="0"/>
            <a:effectRef idx="0"/>
            <a:fontRef idx="minor"/>
          </p:style>
        </p:sp>
        <p:sp>
          <p:nvSpPr>
            <p:cNvPr id="481" name="Google Shape;475;p32"/>
            <p:cNvSpPr/>
            <p:nvPr/>
          </p:nvSpPr>
          <p:spPr>
            <a:xfrm>
              <a:off x="4600800" y="2849400"/>
              <a:ext cx="361440" cy="353880"/>
            </a:xfrm>
            <a:custGeom>
              <a:avLst/>
              <a:gdLst/>
              <a:ahLst/>
              <a:rect l="l" t="t" r="r" b="b"/>
              <a:pathLst>
                <a:path w="36279" h="35506">
                  <a:moveTo>
                    <a:pt x="26346" y="0"/>
                  </a:moveTo>
                  <a:lnTo>
                    <a:pt x="1" y="35505"/>
                  </a:lnTo>
                  <a:lnTo>
                    <a:pt x="36279" y="16444"/>
                  </a:lnTo>
                  <a:lnTo>
                    <a:pt x="26429" y="42"/>
                  </a:lnTo>
                  <a:lnTo>
                    <a:pt x="26346" y="0"/>
                  </a:lnTo>
                  <a:close/>
                </a:path>
              </a:pathLst>
            </a:custGeom>
            <a:noFill/>
            <a:ln w="9525">
              <a:solidFill>
                <a:srgbClr val="f3f3f3"/>
              </a:solidFill>
              <a:round/>
            </a:ln>
          </p:spPr>
          <p:style>
            <a:lnRef idx="0"/>
            <a:fillRef idx="0"/>
            <a:effectRef idx="0"/>
            <a:fontRef idx="minor"/>
          </p:style>
        </p:sp>
        <p:sp>
          <p:nvSpPr>
            <p:cNvPr id="482" name="Google Shape;476;p32"/>
            <p:cNvSpPr/>
            <p:nvPr/>
          </p:nvSpPr>
          <p:spPr>
            <a:xfrm>
              <a:off x="4419360" y="3213720"/>
              <a:ext cx="205200" cy="255600"/>
            </a:xfrm>
            <a:custGeom>
              <a:avLst/>
              <a:gdLst/>
              <a:ahLst/>
              <a:rect l="l" t="t" r="r" b="b"/>
              <a:pathLst>
                <a:path w="20618" h="25668">
                  <a:moveTo>
                    <a:pt x="17206" y="1"/>
                  </a:moveTo>
                  <a:lnTo>
                    <a:pt x="0" y="21598"/>
                  </a:lnTo>
                  <a:lnTo>
                    <a:pt x="95" y="21984"/>
                  </a:lnTo>
                  <a:lnTo>
                    <a:pt x="20617" y="25667"/>
                  </a:lnTo>
                  <a:lnTo>
                    <a:pt x="17508" y="481"/>
                  </a:lnTo>
                  <a:lnTo>
                    <a:pt x="17206" y="1"/>
                  </a:lnTo>
                  <a:close/>
                </a:path>
              </a:pathLst>
            </a:custGeom>
            <a:noFill/>
            <a:ln w="9525">
              <a:solidFill>
                <a:srgbClr val="f3f3f3"/>
              </a:solidFill>
              <a:round/>
            </a:ln>
          </p:spPr>
          <p:style>
            <a:lnRef idx="0"/>
            <a:fillRef idx="0"/>
            <a:effectRef idx="0"/>
            <a:fontRef idx="minor"/>
          </p:style>
        </p:sp>
        <p:sp>
          <p:nvSpPr>
            <p:cNvPr id="483" name="Google Shape;477;p32"/>
            <p:cNvSpPr/>
            <p:nvPr/>
          </p:nvSpPr>
          <p:spPr>
            <a:xfrm>
              <a:off x="4420080" y="3432960"/>
              <a:ext cx="204480" cy="156240"/>
            </a:xfrm>
            <a:custGeom>
              <a:avLst/>
              <a:gdLst/>
              <a:ahLst/>
              <a:rect l="l" t="t" r="r" b="b"/>
              <a:pathLst>
                <a:path w="20524" h="15694">
                  <a:moveTo>
                    <a:pt x="1" y="1"/>
                  </a:moveTo>
                  <a:lnTo>
                    <a:pt x="3871" y="15693"/>
                  </a:lnTo>
                  <a:lnTo>
                    <a:pt x="20523" y="3684"/>
                  </a:lnTo>
                  <a:lnTo>
                    <a:pt x="1" y="1"/>
                  </a:lnTo>
                  <a:close/>
                </a:path>
              </a:pathLst>
            </a:custGeom>
            <a:noFill/>
            <a:ln w="9525">
              <a:solidFill>
                <a:srgbClr val="f3f3f3"/>
              </a:solidFill>
              <a:round/>
            </a:ln>
          </p:spPr>
          <p:style>
            <a:lnRef idx="0"/>
            <a:fillRef idx="0"/>
            <a:effectRef idx="0"/>
            <a:fontRef idx="minor"/>
          </p:style>
        </p:sp>
        <p:sp>
          <p:nvSpPr>
            <p:cNvPr id="484" name="Google Shape;478;p32"/>
            <p:cNvSpPr/>
            <p:nvPr/>
          </p:nvSpPr>
          <p:spPr>
            <a:xfrm>
              <a:off x="4458600" y="3470040"/>
              <a:ext cx="204480" cy="162000"/>
            </a:xfrm>
            <a:custGeom>
              <a:avLst/>
              <a:gdLst/>
              <a:ahLst/>
              <a:rect l="l" t="t" r="r" b="b"/>
              <a:pathLst>
                <a:path w="20524" h="16277">
                  <a:moveTo>
                    <a:pt x="16652" y="0"/>
                  </a:moveTo>
                  <a:lnTo>
                    <a:pt x="0" y="12009"/>
                  </a:lnTo>
                  <a:lnTo>
                    <a:pt x="53" y="12208"/>
                  </a:lnTo>
                  <a:lnTo>
                    <a:pt x="53" y="12270"/>
                  </a:lnTo>
                  <a:lnTo>
                    <a:pt x="20273" y="16277"/>
                  </a:lnTo>
                  <a:lnTo>
                    <a:pt x="20419" y="16173"/>
                  </a:lnTo>
                  <a:lnTo>
                    <a:pt x="20523" y="15630"/>
                  </a:lnTo>
                  <a:lnTo>
                    <a:pt x="16652" y="0"/>
                  </a:lnTo>
                  <a:close/>
                </a:path>
              </a:pathLst>
            </a:custGeom>
            <a:noFill/>
            <a:ln w="9525">
              <a:solidFill>
                <a:srgbClr val="f3f3f3"/>
              </a:solidFill>
              <a:round/>
            </a:ln>
          </p:spPr>
          <p:style>
            <a:lnRef idx="0"/>
            <a:fillRef idx="0"/>
            <a:effectRef idx="0"/>
            <a:fontRef idx="minor"/>
          </p:style>
        </p:sp>
        <p:sp>
          <p:nvSpPr>
            <p:cNvPr id="485" name="Google Shape;479;p32"/>
            <p:cNvSpPr/>
            <p:nvPr/>
          </p:nvSpPr>
          <p:spPr>
            <a:xfrm>
              <a:off x="4593960" y="3218400"/>
              <a:ext cx="114840" cy="250920"/>
            </a:xfrm>
            <a:custGeom>
              <a:avLst/>
              <a:gdLst/>
              <a:ahLst/>
              <a:rect l="l" t="t" r="r" b="b"/>
              <a:pathLst>
                <a:path w="11562" h="25188">
                  <a:moveTo>
                    <a:pt x="1" y="1"/>
                  </a:moveTo>
                  <a:lnTo>
                    <a:pt x="3110" y="25187"/>
                  </a:lnTo>
                  <a:lnTo>
                    <a:pt x="11510" y="18416"/>
                  </a:lnTo>
                  <a:lnTo>
                    <a:pt x="11561" y="18165"/>
                  </a:lnTo>
                  <a:lnTo>
                    <a:pt x="1" y="1"/>
                  </a:lnTo>
                  <a:close/>
                </a:path>
              </a:pathLst>
            </a:custGeom>
            <a:noFill/>
            <a:ln w="9525">
              <a:solidFill>
                <a:srgbClr val="f3f3f3"/>
              </a:solidFill>
              <a:round/>
            </a:ln>
          </p:spPr>
          <p:style>
            <a:lnRef idx="0"/>
            <a:fillRef idx="0"/>
            <a:effectRef idx="0"/>
            <a:fontRef idx="minor"/>
          </p:style>
        </p:sp>
        <p:sp>
          <p:nvSpPr>
            <p:cNvPr id="486" name="Google Shape;480;p32"/>
            <p:cNvSpPr/>
            <p:nvPr/>
          </p:nvSpPr>
          <p:spPr>
            <a:xfrm>
              <a:off x="4624920" y="3402360"/>
              <a:ext cx="83520" cy="223200"/>
            </a:xfrm>
            <a:custGeom>
              <a:avLst/>
              <a:gdLst/>
              <a:ahLst/>
              <a:rect l="l" t="t" r="r" b="b"/>
              <a:pathLst>
                <a:path w="8400" h="22402">
                  <a:moveTo>
                    <a:pt x="8400" y="1"/>
                  </a:moveTo>
                  <a:lnTo>
                    <a:pt x="0" y="6772"/>
                  </a:lnTo>
                  <a:lnTo>
                    <a:pt x="3871" y="22402"/>
                  </a:lnTo>
                  <a:lnTo>
                    <a:pt x="8400" y="1"/>
                  </a:lnTo>
                  <a:close/>
                </a:path>
              </a:pathLst>
            </a:custGeom>
            <a:noFill/>
            <a:ln w="9525">
              <a:solidFill>
                <a:srgbClr val="f3f3f3"/>
              </a:solidFill>
              <a:round/>
            </a:ln>
          </p:spPr>
          <p:style>
            <a:lnRef idx="0"/>
            <a:fillRef idx="0"/>
            <a:effectRef idx="0"/>
            <a:fontRef idx="minor"/>
          </p:style>
        </p:sp>
        <p:sp>
          <p:nvSpPr>
            <p:cNvPr id="487" name="Google Shape;481;p32"/>
            <p:cNvSpPr/>
            <p:nvPr/>
          </p:nvSpPr>
          <p:spPr>
            <a:xfrm>
              <a:off x="4459320" y="3592440"/>
              <a:ext cx="201240" cy="186840"/>
            </a:xfrm>
            <a:custGeom>
              <a:avLst/>
              <a:gdLst/>
              <a:ahLst/>
              <a:rect l="l" t="t" r="r" b="b"/>
              <a:pathLst>
                <a:path w="20221" h="18770">
                  <a:moveTo>
                    <a:pt x="1" y="0"/>
                  </a:moveTo>
                  <a:lnTo>
                    <a:pt x="1" y="18770"/>
                  </a:lnTo>
                  <a:lnTo>
                    <a:pt x="20221" y="4007"/>
                  </a:lnTo>
                  <a:lnTo>
                    <a:pt x="1" y="0"/>
                  </a:lnTo>
                  <a:close/>
                </a:path>
              </a:pathLst>
            </a:custGeom>
            <a:noFill/>
            <a:ln w="9525">
              <a:solidFill>
                <a:srgbClr val="f3f3f3"/>
              </a:solidFill>
              <a:round/>
            </a:ln>
          </p:spPr>
          <p:style>
            <a:lnRef idx="0"/>
            <a:fillRef idx="0"/>
            <a:effectRef idx="0"/>
            <a:fontRef idx="minor"/>
          </p:style>
        </p:sp>
        <p:sp>
          <p:nvSpPr>
            <p:cNvPr id="488" name="Google Shape;482;p32"/>
            <p:cNvSpPr/>
            <p:nvPr/>
          </p:nvSpPr>
          <p:spPr>
            <a:xfrm>
              <a:off x="3494520" y="1921320"/>
              <a:ext cx="2159280" cy="1870920"/>
            </a:xfrm>
            <a:custGeom>
              <a:avLst/>
              <a:gdLst/>
              <a:ahLst/>
              <a:rect l="l" t="t" r="r" b="b"/>
              <a:pathLst>
                <a:path w="216466" h="187534">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noFill/>
            <a:ln w="9525">
              <a:solidFill>
                <a:srgbClr val="f3f3f3"/>
              </a:solidFill>
              <a:round/>
            </a:ln>
          </p:spPr>
          <p:style>
            <a:lnRef idx="0"/>
            <a:fillRef idx="0"/>
            <a:effectRef idx="0"/>
            <a:fontRef idx="minor"/>
          </p:style>
        </p:sp>
        <p:sp>
          <p:nvSpPr>
            <p:cNvPr id="489" name="Google Shape;483;p32"/>
            <p:cNvSpPr/>
            <p:nvPr/>
          </p:nvSpPr>
          <p:spPr>
            <a:xfrm>
              <a:off x="3622320" y="2266560"/>
              <a:ext cx="192600" cy="188640"/>
            </a:xfrm>
            <a:custGeom>
              <a:avLst/>
              <a:gdLst/>
              <a:ahLst/>
              <a:rect l="l" t="t" r="r" b="b"/>
              <a:pathLst>
                <a:path w="19356" h="18958">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noFill/>
            <a:ln w="9525">
              <a:solidFill>
                <a:srgbClr val="f3f3f3"/>
              </a:solidFill>
              <a:round/>
            </a:ln>
          </p:spPr>
          <p:style>
            <a:lnRef idx="0"/>
            <a:fillRef idx="0"/>
            <a:effectRef idx="0"/>
            <a:fontRef idx="minor"/>
          </p:style>
        </p:sp>
        <p:sp>
          <p:nvSpPr>
            <p:cNvPr id="490" name="Google Shape;484;p32"/>
            <p:cNvSpPr/>
            <p:nvPr/>
          </p:nvSpPr>
          <p:spPr>
            <a:xfrm>
              <a:off x="3743280" y="2167200"/>
              <a:ext cx="141480" cy="286560"/>
            </a:xfrm>
            <a:custGeom>
              <a:avLst/>
              <a:gdLst/>
              <a:ahLst/>
              <a:rect l="l" t="t" r="r" b="b"/>
              <a:pathLst>
                <a:path w="14201" h="28756">
                  <a:moveTo>
                    <a:pt x="14012" y="1"/>
                  </a:moveTo>
                  <a:lnTo>
                    <a:pt x="1" y="10226"/>
                  </a:lnTo>
                  <a:lnTo>
                    <a:pt x="6813" y="28756"/>
                  </a:lnTo>
                  <a:lnTo>
                    <a:pt x="7116" y="28651"/>
                  </a:lnTo>
                  <a:lnTo>
                    <a:pt x="386" y="10341"/>
                  </a:lnTo>
                  <a:lnTo>
                    <a:pt x="14200" y="262"/>
                  </a:lnTo>
                  <a:lnTo>
                    <a:pt x="14012" y="1"/>
                  </a:lnTo>
                  <a:close/>
                </a:path>
              </a:pathLst>
            </a:custGeom>
            <a:noFill/>
            <a:ln w="9525">
              <a:solidFill>
                <a:srgbClr val="f3f3f3"/>
              </a:solidFill>
              <a:round/>
            </a:ln>
          </p:spPr>
          <p:style>
            <a:lnRef idx="0"/>
            <a:fillRef idx="0"/>
            <a:effectRef idx="0"/>
            <a:fontRef idx="minor"/>
          </p:style>
        </p:sp>
        <p:sp>
          <p:nvSpPr>
            <p:cNvPr id="491" name="Google Shape;485;p32"/>
            <p:cNvSpPr/>
            <p:nvPr/>
          </p:nvSpPr>
          <p:spPr>
            <a:xfrm>
              <a:off x="3623400" y="2413800"/>
              <a:ext cx="191880" cy="245880"/>
            </a:xfrm>
            <a:custGeom>
              <a:avLst/>
              <a:gdLst/>
              <a:ahLst/>
              <a:rect l="l" t="t" r="r" b="b"/>
              <a:pathLst>
                <a:path w="19272" h="24666">
                  <a:moveTo>
                    <a:pt x="355" y="397"/>
                  </a:moveTo>
                  <a:lnTo>
                    <a:pt x="18676" y="4059"/>
                  </a:lnTo>
                  <a:lnTo>
                    <a:pt x="1816" y="23851"/>
                  </a:lnTo>
                  <a:lnTo>
                    <a:pt x="355" y="397"/>
                  </a:lnTo>
                  <a:close/>
                  <a:moveTo>
                    <a:pt x="0" y="0"/>
                  </a:moveTo>
                  <a:lnTo>
                    <a:pt x="1544" y="24665"/>
                  </a:lnTo>
                  <a:lnTo>
                    <a:pt x="19271" y="3851"/>
                  </a:lnTo>
                  <a:lnTo>
                    <a:pt x="0" y="0"/>
                  </a:lnTo>
                  <a:close/>
                </a:path>
              </a:pathLst>
            </a:custGeom>
            <a:noFill/>
            <a:ln w="9525">
              <a:solidFill>
                <a:srgbClr val="f3f3f3"/>
              </a:solidFill>
              <a:round/>
            </a:ln>
          </p:spPr>
          <p:style>
            <a:lnRef idx="0"/>
            <a:fillRef idx="0"/>
            <a:effectRef idx="0"/>
            <a:fontRef idx="minor"/>
          </p:style>
        </p:sp>
        <p:sp>
          <p:nvSpPr>
            <p:cNvPr id="492" name="Google Shape;486;p32"/>
            <p:cNvSpPr/>
            <p:nvPr/>
          </p:nvSpPr>
          <p:spPr>
            <a:xfrm>
              <a:off x="3637080" y="2450160"/>
              <a:ext cx="264240" cy="233640"/>
            </a:xfrm>
            <a:custGeom>
              <a:avLst/>
              <a:gdLst/>
              <a:ahLst/>
              <a:rect l="l" t="t" r="r" b="b"/>
              <a:pathLst>
                <a:path w="26513" h="23435">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noFill/>
            <a:ln w="9525">
              <a:solidFill>
                <a:srgbClr val="f3f3f3"/>
              </a:solidFill>
              <a:round/>
            </a:ln>
          </p:spPr>
          <p:style>
            <a:lnRef idx="0"/>
            <a:fillRef idx="0"/>
            <a:effectRef idx="0"/>
            <a:fontRef idx="minor"/>
          </p:style>
        </p:sp>
        <p:sp>
          <p:nvSpPr>
            <p:cNvPr id="493" name="Google Shape;487;p32"/>
            <p:cNvSpPr/>
            <p:nvPr/>
          </p:nvSpPr>
          <p:spPr>
            <a:xfrm>
              <a:off x="3495240" y="2411280"/>
              <a:ext cx="146520" cy="246960"/>
            </a:xfrm>
            <a:custGeom>
              <a:avLst/>
              <a:gdLst/>
              <a:ahLst/>
              <a:rect l="l" t="t" r="r" b="b"/>
              <a:pathLst>
                <a:path w="14713" h="24781">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noFill/>
            <a:ln w="9525">
              <a:solidFill>
                <a:srgbClr val="f3f3f3"/>
              </a:solidFill>
              <a:round/>
            </a:ln>
          </p:spPr>
          <p:style>
            <a:lnRef idx="0"/>
            <a:fillRef idx="0"/>
            <a:effectRef idx="0"/>
            <a:fontRef idx="minor"/>
          </p:style>
        </p:sp>
        <p:sp>
          <p:nvSpPr>
            <p:cNvPr id="494" name="Google Shape;488;p32"/>
            <p:cNvSpPr/>
            <p:nvPr/>
          </p:nvSpPr>
          <p:spPr>
            <a:xfrm>
              <a:off x="3879720" y="2076480"/>
              <a:ext cx="309600" cy="93600"/>
            </a:xfrm>
            <a:custGeom>
              <a:avLst/>
              <a:gdLst/>
              <a:ahLst/>
              <a:rect l="l" t="t" r="r" b="b"/>
              <a:pathLst>
                <a:path w="31051" h="9433">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noFill/>
            <a:ln w="9525">
              <a:solidFill>
                <a:srgbClr val="f3f3f3"/>
              </a:solidFill>
              <a:round/>
            </a:ln>
          </p:spPr>
          <p:style>
            <a:lnRef idx="0"/>
            <a:fillRef idx="0"/>
            <a:effectRef idx="0"/>
            <a:fontRef idx="minor"/>
          </p:style>
        </p:sp>
        <p:sp>
          <p:nvSpPr>
            <p:cNvPr id="495" name="Google Shape;489;p32"/>
            <p:cNvSpPr/>
            <p:nvPr/>
          </p:nvSpPr>
          <p:spPr>
            <a:xfrm>
              <a:off x="3954960" y="1986840"/>
              <a:ext cx="326880" cy="95040"/>
            </a:xfrm>
            <a:custGeom>
              <a:avLst/>
              <a:gdLst/>
              <a:ahLst/>
              <a:rect l="l" t="t" r="r" b="b"/>
              <a:pathLst>
                <a:path w="32783" h="9569">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noFill/>
            <a:ln w="9525">
              <a:solidFill>
                <a:srgbClr val="f3f3f3"/>
              </a:solidFill>
              <a:round/>
            </a:ln>
          </p:spPr>
          <p:style>
            <a:lnRef idx="0"/>
            <a:fillRef idx="0"/>
            <a:effectRef idx="0"/>
            <a:fontRef idx="minor"/>
          </p:style>
        </p:sp>
        <p:sp>
          <p:nvSpPr>
            <p:cNvPr id="496" name="Google Shape;490;p32"/>
            <p:cNvSpPr/>
            <p:nvPr/>
          </p:nvSpPr>
          <p:spPr>
            <a:xfrm>
              <a:off x="3955680" y="1985400"/>
              <a:ext cx="329760" cy="135720"/>
            </a:xfrm>
            <a:custGeom>
              <a:avLst/>
              <a:gdLst/>
              <a:ahLst/>
              <a:rect l="l" t="t" r="r" b="b"/>
              <a:pathLst>
                <a:path w="33086" h="13627">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noFill/>
            <a:ln w="9525">
              <a:solidFill>
                <a:srgbClr val="f3f3f3"/>
              </a:solidFill>
              <a:round/>
            </a:ln>
          </p:spPr>
          <p:style>
            <a:lnRef idx="0"/>
            <a:fillRef idx="0"/>
            <a:effectRef idx="0"/>
            <a:fontRef idx="minor"/>
          </p:style>
        </p:sp>
        <p:sp>
          <p:nvSpPr>
            <p:cNvPr id="497" name="Google Shape;491;p32"/>
            <p:cNvSpPr/>
            <p:nvPr/>
          </p:nvSpPr>
          <p:spPr>
            <a:xfrm>
              <a:off x="3812040" y="2166840"/>
              <a:ext cx="300240" cy="287640"/>
            </a:xfrm>
            <a:custGeom>
              <a:avLst/>
              <a:gdLst/>
              <a:ahLst/>
              <a:rect l="l" t="t" r="r" b="b"/>
              <a:pathLst>
                <a:path w="30113" h="28860">
                  <a:moveTo>
                    <a:pt x="7304" y="1"/>
                  </a:moveTo>
                  <a:lnTo>
                    <a:pt x="7147" y="282"/>
                  </a:lnTo>
                  <a:lnTo>
                    <a:pt x="29444" y="12552"/>
                  </a:lnTo>
                  <a:lnTo>
                    <a:pt x="1" y="28568"/>
                  </a:lnTo>
                  <a:lnTo>
                    <a:pt x="157" y="28860"/>
                  </a:lnTo>
                  <a:lnTo>
                    <a:pt x="30112" y="12552"/>
                  </a:lnTo>
                  <a:lnTo>
                    <a:pt x="7304" y="1"/>
                  </a:lnTo>
                  <a:close/>
                </a:path>
              </a:pathLst>
            </a:custGeom>
            <a:noFill/>
            <a:ln w="9525">
              <a:solidFill>
                <a:srgbClr val="f3f3f3"/>
              </a:solidFill>
              <a:round/>
            </a:ln>
          </p:spPr>
          <p:style>
            <a:lnRef idx="0"/>
            <a:fillRef idx="0"/>
            <a:effectRef idx="0"/>
            <a:fontRef idx="minor"/>
          </p:style>
        </p:sp>
        <p:sp>
          <p:nvSpPr>
            <p:cNvPr id="498" name="Google Shape;492;p32"/>
            <p:cNvSpPr/>
            <p:nvPr/>
          </p:nvSpPr>
          <p:spPr>
            <a:xfrm>
              <a:off x="3879000" y="2117520"/>
              <a:ext cx="303480" cy="176760"/>
            </a:xfrm>
            <a:custGeom>
              <a:avLst/>
              <a:gdLst/>
              <a:ahLst/>
              <a:rect l="l" t="t" r="r" b="b"/>
              <a:pathLst>
                <a:path w="30457" h="17738">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noFill/>
            <a:ln w="9525">
              <a:solidFill>
                <a:srgbClr val="f3f3f3"/>
              </a:solidFill>
              <a:round/>
            </a:ln>
          </p:spPr>
          <p:style>
            <a:lnRef idx="0"/>
            <a:fillRef idx="0"/>
            <a:effectRef idx="0"/>
            <a:fontRef idx="minor"/>
          </p:style>
        </p:sp>
        <p:sp>
          <p:nvSpPr>
            <p:cNvPr id="499" name="Google Shape;493;p32"/>
            <p:cNvSpPr/>
            <p:nvPr/>
          </p:nvSpPr>
          <p:spPr>
            <a:xfrm>
              <a:off x="3495960" y="2585880"/>
              <a:ext cx="146880" cy="177840"/>
            </a:xfrm>
            <a:custGeom>
              <a:avLst/>
              <a:gdLst/>
              <a:ahLst/>
              <a:rect l="l" t="t" r="r" b="b"/>
              <a:pathLst>
                <a:path w="14765" h="17863">
                  <a:moveTo>
                    <a:pt x="324" y="512"/>
                  </a:moveTo>
                  <a:lnTo>
                    <a:pt x="14138" y="7054"/>
                  </a:lnTo>
                  <a:lnTo>
                    <a:pt x="324" y="17227"/>
                  </a:lnTo>
                  <a:lnTo>
                    <a:pt x="324" y="512"/>
                  </a:lnTo>
                  <a:close/>
                  <a:moveTo>
                    <a:pt x="0" y="0"/>
                  </a:moveTo>
                  <a:lnTo>
                    <a:pt x="0" y="17863"/>
                  </a:lnTo>
                  <a:lnTo>
                    <a:pt x="14764" y="6991"/>
                  </a:lnTo>
                  <a:lnTo>
                    <a:pt x="0" y="0"/>
                  </a:lnTo>
                  <a:close/>
                </a:path>
              </a:pathLst>
            </a:custGeom>
            <a:noFill/>
            <a:ln w="9525">
              <a:solidFill>
                <a:srgbClr val="f3f3f3"/>
              </a:solidFill>
              <a:round/>
            </a:ln>
          </p:spPr>
          <p:style>
            <a:lnRef idx="0"/>
            <a:fillRef idx="0"/>
            <a:effectRef idx="0"/>
            <a:fontRef idx="minor"/>
          </p:style>
        </p:sp>
        <p:sp>
          <p:nvSpPr>
            <p:cNvPr id="500" name="Google Shape;494;p32"/>
            <p:cNvSpPr/>
            <p:nvPr/>
          </p:nvSpPr>
          <p:spPr>
            <a:xfrm>
              <a:off x="3637440" y="2654280"/>
              <a:ext cx="263880" cy="259920"/>
            </a:xfrm>
            <a:custGeom>
              <a:avLst/>
              <a:gdLst/>
              <a:ahLst/>
              <a:rect l="l" t="t" r="r" b="b"/>
              <a:pathLst>
                <a:path w="26492" h="26095">
                  <a:moveTo>
                    <a:pt x="554" y="376"/>
                  </a:moveTo>
                  <a:lnTo>
                    <a:pt x="25959" y="2953"/>
                  </a:lnTo>
                  <a:lnTo>
                    <a:pt x="13074" y="25406"/>
                  </a:lnTo>
                  <a:lnTo>
                    <a:pt x="554" y="376"/>
                  </a:lnTo>
                  <a:close/>
                  <a:moveTo>
                    <a:pt x="0" y="1"/>
                  </a:moveTo>
                  <a:lnTo>
                    <a:pt x="13053" y="26095"/>
                  </a:lnTo>
                  <a:lnTo>
                    <a:pt x="26491" y="2682"/>
                  </a:lnTo>
                  <a:lnTo>
                    <a:pt x="0" y="1"/>
                  </a:lnTo>
                  <a:close/>
                </a:path>
              </a:pathLst>
            </a:custGeom>
            <a:noFill/>
            <a:ln w="9525">
              <a:solidFill>
                <a:srgbClr val="f3f3f3"/>
              </a:solidFill>
              <a:round/>
            </a:ln>
          </p:spPr>
          <p:style>
            <a:lnRef idx="0"/>
            <a:fillRef idx="0"/>
            <a:effectRef idx="0"/>
            <a:fontRef idx="minor"/>
          </p:style>
        </p:sp>
        <p:sp>
          <p:nvSpPr>
            <p:cNvPr id="501" name="Google Shape;495;p32"/>
            <p:cNvSpPr/>
            <p:nvPr/>
          </p:nvSpPr>
          <p:spPr>
            <a:xfrm>
              <a:off x="3495960" y="2651040"/>
              <a:ext cx="147600" cy="318960"/>
            </a:xfrm>
            <a:custGeom>
              <a:avLst/>
              <a:gdLst/>
              <a:ahLst/>
              <a:rect l="l" t="t" r="r" b="b"/>
              <a:pathLst>
                <a:path w="14827" h="32001">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noFill/>
            <a:ln w="9525">
              <a:solidFill>
                <a:srgbClr val="f3f3f3"/>
              </a:solidFill>
              <a:round/>
            </a:ln>
          </p:spPr>
          <p:style>
            <a:lnRef idx="0"/>
            <a:fillRef idx="0"/>
            <a:effectRef idx="0"/>
            <a:fontRef idx="minor"/>
          </p:style>
        </p:sp>
        <p:sp>
          <p:nvSpPr>
            <p:cNvPr id="502" name="Google Shape;496;p32"/>
            <p:cNvSpPr/>
            <p:nvPr/>
          </p:nvSpPr>
          <p:spPr>
            <a:xfrm>
              <a:off x="3510000" y="2652120"/>
              <a:ext cx="259920" cy="313200"/>
            </a:xfrm>
            <a:custGeom>
              <a:avLst/>
              <a:gdLst/>
              <a:ahLst/>
              <a:rect l="l" t="t" r="r" b="b"/>
              <a:pathLst>
                <a:path w="26075" h="31437">
                  <a:moveTo>
                    <a:pt x="13063" y="772"/>
                  </a:moveTo>
                  <a:lnTo>
                    <a:pt x="25594" y="25834"/>
                  </a:lnTo>
                  <a:lnTo>
                    <a:pt x="533" y="30988"/>
                  </a:lnTo>
                  <a:lnTo>
                    <a:pt x="13063" y="772"/>
                  </a:lnTo>
                  <a:close/>
                  <a:moveTo>
                    <a:pt x="13042" y="0"/>
                  </a:moveTo>
                  <a:lnTo>
                    <a:pt x="0" y="31437"/>
                  </a:lnTo>
                  <a:lnTo>
                    <a:pt x="26074" y="26063"/>
                  </a:lnTo>
                  <a:lnTo>
                    <a:pt x="13042" y="0"/>
                  </a:lnTo>
                  <a:close/>
                </a:path>
              </a:pathLst>
            </a:custGeom>
            <a:noFill/>
            <a:ln w="9525">
              <a:solidFill>
                <a:srgbClr val="f3f3f3"/>
              </a:solidFill>
              <a:round/>
            </a:ln>
          </p:spPr>
          <p:style>
            <a:lnRef idx="0"/>
            <a:fillRef idx="0"/>
            <a:effectRef idx="0"/>
            <a:fontRef idx="minor"/>
          </p:style>
        </p:sp>
        <p:sp>
          <p:nvSpPr>
            <p:cNvPr id="503" name="Google Shape;497;p32"/>
            <p:cNvSpPr/>
            <p:nvPr/>
          </p:nvSpPr>
          <p:spPr>
            <a:xfrm>
              <a:off x="3511080" y="2962800"/>
              <a:ext cx="81360" cy="158760"/>
            </a:xfrm>
            <a:custGeom>
              <a:avLst/>
              <a:gdLst/>
              <a:ahLst/>
              <a:rect l="l" t="t" r="r" b="b"/>
              <a:pathLst>
                <a:path w="8181" h="15933">
                  <a:moveTo>
                    <a:pt x="293" y="1"/>
                  </a:moveTo>
                  <a:lnTo>
                    <a:pt x="1" y="136"/>
                  </a:lnTo>
                  <a:lnTo>
                    <a:pt x="7899" y="15933"/>
                  </a:lnTo>
                  <a:lnTo>
                    <a:pt x="8181" y="15786"/>
                  </a:lnTo>
                  <a:lnTo>
                    <a:pt x="293" y="1"/>
                  </a:lnTo>
                  <a:close/>
                </a:path>
              </a:pathLst>
            </a:custGeom>
            <a:noFill/>
            <a:ln w="9525">
              <a:solidFill>
                <a:srgbClr val="f3f3f3"/>
              </a:solidFill>
              <a:round/>
            </a:ln>
          </p:spPr>
          <p:style>
            <a:lnRef idx="0"/>
            <a:fillRef idx="0"/>
            <a:effectRef idx="0"/>
            <a:fontRef idx="minor"/>
          </p:style>
        </p:sp>
        <p:sp>
          <p:nvSpPr>
            <p:cNvPr id="504" name="Google Shape;498;p32"/>
            <p:cNvSpPr/>
            <p:nvPr/>
          </p:nvSpPr>
          <p:spPr>
            <a:xfrm>
              <a:off x="3588840" y="2905920"/>
              <a:ext cx="181080" cy="277560"/>
            </a:xfrm>
            <a:custGeom>
              <a:avLst/>
              <a:gdLst/>
              <a:ahLst/>
              <a:rect l="l" t="t" r="r" b="b"/>
              <a:pathLst>
                <a:path w="18176" h="27838">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noFill/>
            <a:ln w="9525">
              <a:solidFill>
                <a:srgbClr val="f3f3f3"/>
              </a:solidFill>
              <a:round/>
            </a:ln>
          </p:spPr>
          <p:style>
            <a:lnRef idx="0"/>
            <a:fillRef idx="0"/>
            <a:effectRef idx="0"/>
            <a:fontRef idx="minor"/>
          </p:style>
        </p:sp>
        <p:sp>
          <p:nvSpPr>
            <p:cNvPr id="505" name="Google Shape;499;p32"/>
            <p:cNvSpPr/>
            <p:nvPr/>
          </p:nvSpPr>
          <p:spPr>
            <a:xfrm>
              <a:off x="3844080" y="2683440"/>
              <a:ext cx="51840" cy="90720"/>
            </a:xfrm>
            <a:custGeom>
              <a:avLst/>
              <a:gdLst/>
              <a:ahLst/>
              <a:rect l="l" t="t" r="r" b="b"/>
              <a:pathLst>
                <a:path w="5248" h="9140">
                  <a:moveTo>
                    <a:pt x="5248" y="0"/>
                  </a:moveTo>
                  <a:lnTo>
                    <a:pt x="0" y="9140"/>
                  </a:lnTo>
                  <a:close/>
                </a:path>
              </a:pathLst>
            </a:custGeom>
            <a:noFill/>
            <a:ln w="9525">
              <a:solidFill>
                <a:srgbClr val="f3f3f3"/>
              </a:solidFill>
              <a:round/>
            </a:ln>
          </p:spPr>
          <p:style>
            <a:lnRef idx="0"/>
            <a:fillRef idx="0"/>
            <a:effectRef idx="0"/>
            <a:fontRef idx="minor"/>
          </p:style>
        </p:sp>
        <p:sp>
          <p:nvSpPr>
            <p:cNvPr id="506" name="Google Shape;500;p32"/>
            <p:cNvSpPr/>
            <p:nvPr/>
          </p:nvSpPr>
          <p:spPr>
            <a:xfrm>
              <a:off x="3767760" y="2681640"/>
              <a:ext cx="131760" cy="228960"/>
            </a:xfrm>
            <a:custGeom>
              <a:avLst/>
              <a:gdLst/>
              <a:ahLst/>
              <a:rect l="l" t="t" r="r" b="b"/>
              <a:pathLst>
                <a:path w="13252" h="22976">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noFill/>
            <a:ln w="9525">
              <a:solidFill>
                <a:srgbClr val="f3f3f3"/>
              </a:solidFill>
              <a:round/>
            </a:ln>
          </p:spPr>
          <p:style>
            <a:lnRef idx="0"/>
            <a:fillRef idx="0"/>
            <a:effectRef idx="0"/>
            <a:fontRef idx="minor"/>
          </p:style>
        </p:sp>
        <p:sp>
          <p:nvSpPr>
            <p:cNvPr id="507" name="Google Shape;501;p32"/>
            <p:cNvSpPr/>
            <p:nvPr/>
          </p:nvSpPr>
          <p:spPr>
            <a:xfrm>
              <a:off x="3767400" y="2907720"/>
              <a:ext cx="360" cy="720"/>
            </a:xfrm>
            <a:custGeom>
              <a:avLst/>
              <a:gdLst/>
              <a:ahLst/>
              <a:rect l="l" t="t" r="r" b="b"/>
              <a:pathLst>
                <a:path w="74" h="105">
                  <a:moveTo>
                    <a:pt x="53" y="0"/>
                  </a:moveTo>
                  <a:lnTo>
                    <a:pt x="0" y="84"/>
                  </a:lnTo>
                  <a:lnTo>
                    <a:pt x="32" y="105"/>
                  </a:lnTo>
                  <a:lnTo>
                    <a:pt x="74" y="53"/>
                  </a:lnTo>
                  <a:lnTo>
                    <a:pt x="53" y="0"/>
                  </a:lnTo>
                  <a:close/>
                </a:path>
              </a:pathLst>
            </a:custGeom>
            <a:noFill/>
            <a:ln w="9525">
              <a:solidFill>
                <a:srgbClr val="f3f3f3"/>
              </a:solidFill>
              <a:round/>
            </a:ln>
          </p:spPr>
          <p:style>
            <a:lnRef idx="0"/>
            <a:fillRef idx="0"/>
            <a:effectRef idx="0"/>
            <a:fontRef idx="minor"/>
          </p:style>
        </p:sp>
        <p:sp>
          <p:nvSpPr>
            <p:cNvPr id="508" name="Google Shape;502;p32"/>
            <p:cNvSpPr/>
            <p:nvPr/>
          </p:nvSpPr>
          <p:spPr>
            <a:xfrm>
              <a:off x="3767760" y="2905920"/>
              <a:ext cx="2160" cy="4320"/>
            </a:xfrm>
            <a:custGeom>
              <a:avLst/>
              <a:gdLst/>
              <a:ahLst/>
              <a:rect l="l" t="t" r="r" b="b"/>
              <a:pathLst>
                <a:path w="251" h="471">
                  <a:moveTo>
                    <a:pt x="250" y="0"/>
                  </a:moveTo>
                  <a:lnTo>
                    <a:pt x="42" y="241"/>
                  </a:lnTo>
                  <a:lnTo>
                    <a:pt x="0" y="293"/>
                  </a:lnTo>
                  <a:lnTo>
                    <a:pt x="188" y="470"/>
                  </a:lnTo>
                  <a:lnTo>
                    <a:pt x="250" y="0"/>
                  </a:lnTo>
                  <a:close/>
                </a:path>
              </a:pathLst>
            </a:custGeom>
            <a:noFill/>
            <a:ln w="9525">
              <a:solidFill>
                <a:srgbClr val="f3f3f3"/>
              </a:solidFill>
              <a:round/>
            </a:ln>
          </p:spPr>
          <p:style>
            <a:lnRef idx="0"/>
            <a:fillRef idx="0"/>
            <a:effectRef idx="0"/>
            <a:fontRef idx="minor"/>
          </p:style>
        </p:sp>
        <p:sp>
          <p:nvSpPr>
            <p:cNvPr id="509" name="Google Shape;503;p32"/>
            <p:cNvSpPr/>
            <p:nvPr/>
          </p:nvSpPr>
          <p:spPr>
            <a:xfrm>
              <a:off x="3810600" y="2288160"/>
              <a:ext cx="302040" cy="397800"/>
            </a:xfrm>
            <a:custGeom>
              <a:avLst/>
              <a:gdLst/>
              <a:ahLst/>
              <a:rect l="l" t="t" r="r" b="b"/>
              <a:pathLst>
                <a:path w="30300" h="39888">
                  <a:moveTo>
                    <a:pt x="29507" y="803"/>
                  </a:moveTo>
                  <a:lnTo>
                    <a:pt x="8879" y="39115"/>
                  </a:lnTo>
                  <a:lnTo>
                    <a:pt x="407" y="16641"/>
                  </a:lnTo>
                  <a:lnTo>
                    <a:pt x="29507" y="803"/>
                  </a:lnTo>
                  <a:close/>
                  <a:moveTo>
                    <a:pt x="30300" y="0"/>
                  </a:moveTo>
                  <a:lnTo>
                    <a:pt x="1" y="16495"/>
                  </a:lnTo>
                  <a:lnTo>
                    <a:pt x="8827" y="39888"/>
                  </a:lnTo>
                  <a:lnTo>
                    <a:pt x="30300" y="0"/>
                  </a:lnTo>
                  <a:close/>
                </a:path>
              </a:pathLst>
            </a:custGeom>
            <a:noFill/>
            <a:ln w="9525">
              <a:solidFill>
                <a:srgbClr val="f3f3f3"/>
              </a:solidFill>
              <a:round/>
            </a:ln>
          </p:spPr>
          <p:style>
            <a:lnRef idx="0"/>
            <a:fillRef idx="0"/>
            <a:effectRef idx="0"/>
            <a:fontRef idx="minor"/>
          </p:style>
        </p:sp>
        <p:sp>
          <p:nvSpPr>
            <p:cNvPr id="510" name="Google Shape;504;p32"/>
            <p:cNvSpPr/>
            <p:nvPr/>
          </p:nvSpPr>
          <p:spPr>
            <a:xfrm>
              <a:off x="3896280" y="2291400"/>
              <a:ext cx="452880" cy="392760"/>
            </a:xfrm>
            <a:custGeom>
              <a:avLst/>
              <a:gdLst/>
              <a:ahLst/>
              <a:rect l="l" t="t" r="r" b="b"/>
              <a:pathLst>
                <a:path w="45438" h="39388">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noFill/>
            <a:ln w="9525">
              <a:solidFill>
                <a:srgbClr val="f3f3f3"/>
              </a:solidFill>
              <a:round/>
            </a:ln>
          </p:spPr>
          <p:style>
            <a:lnRef idx="0"/>
            <a:fillRef idx="0"/>
            <a:effectRef idx="0"/>
            <a:fontRef idx="minor"/>
          </p:style>
        </p:sp>
        <p:sp>
          <p:nvSpPr>
            <p:cNvPr id="511" name="Google Shape;505;p32"/>
            <p:cNvSpPr/>
            <p:nvPr/>
          </p:nvSpPr>
          <p:spPr>
            <a:xfrm>
              <a:off x="4105800" y="2098800"/>
              <a:ext cx="313200" cy="197280"/>
            </a:xfrm>
            <a:custGeom>
              <a:avLst/>
              <a:gdLst/>
              <a:ahLst/>
              <a:rect l="l" t="t" r="r" b="b"/>
              <a:pathLst>
                <a:path w="31438" h="19804">
                  <a:moveTo>
                    <a:pt x="30153" y="438"/>
                  </a:moveTo>
                  <a:lnTo>
                    <a:pt x="689" y="18989"/>
                  </a:lnTo>
                  <a:lnTo>
                    <a:pt x="7596" y="2254"/>
                  </a:lnTo>
                  <a:lnTo>
                    <a:pt x="30153" y="438"/>
                  </a:lnTo>
                  <a:close/>
                  <a:moveTo>
                    <a:pt x="31437" y="0"/>
                  </a:moveTo>
                  <a:lnTo>
                    <a:pt x="7377" y="1941"/>
                  </a:lnTo>
                  <a:lnTo>
                    <a:pt x="0" y="19803"/>
                  </a:lnTo>
                  <a:lnTo>
                    <a:pt x="31437" y="0"/>
                  </a:lnTo>
                  <a:close/>
                </a:path>
              </a:pathLst>
            </a:custGeom>
            <a:noFill/>
            <a:ln w="9525">
              <a:solidFill>
                <a:srgbClr val="f3f3f3"/>
              </a:solidFill>
              <a:round/>
            </a:ln>
          </p:spPr>
          <p:style>
            <a:lnRef idx="0"/>
            <a:fillRef idx="0"/>
            <a:effectRef idx="0"/>
            <a:fontRef idx="minor"/>
          </p:style>
        </p:sp>
        <p:sp>
          <p:nvSpPr>
            <p:cNvPr id="512" name="Google Shape;506;p32"/>
            <p:cNvSpPr/>
            <p:nvPr/>
          </p:nvSpPr>
          <p:spPr>
            <a:xfrm>
              <a:off x="4176720" y="1986120"/>
              <a:ext cx="239760" cy="135000"/>
            </a:xfrm>
            <a:custGeom>
              <a:avLst/>
              <a:gdLst/>
              <a:ahLst/>
              <a:rect l="l" t="t" r="r" b="b"/>
              <a:pathLst>
                <a:path w="24060" h="13575">
                  <a:moveTo>
                    <a:pt x="10528" y="460"/>
                  </a:moveTo>
                  <a:lnTo>
                    <a:pt x="23257" y="11384"/>
                  </a:lnTo>
                  <a:lnTo>
                    <a:pt x="699" y="13199"/>
                  </a:lnTo>
                  <a:lnTo>
                    <a:pt x="10528" y="460"/>
                  </a:lnTo>
                  <a:close/>
                  <a:moveTo>
                    <a:pt x="10475" y="1"/>
                  </a:moveTo>
                  <a:lnTo>
                    <a:pt x="0" y="13575"/>
                  </a:lnTo>
                  <a:lnTo>
                    <a:pt x="24060" y="11634"/>
                  </a:lnTo>
                  <a:lnTo>
                    <a:pt x="10475" y="1"/>
                  </a:lnTo>
                  <a:close/>
                </a:path>
              </a:pathLst>
            </a:custGeom>
            <a:noFill/>
            <a:ln w="9525">
              <a:solidFill>
                <a:srgbClr val="f3f3f3"/>
              </a:solidFill>
              <a:round/>
            </a:ln>
          </p:spPr>
          <p:style>
            <a:lnRef idx="0"/>
            <a:fillRef idx="0"/>
            <a:effectRef idx="0"/>
            <a:fontRef idx="minor"/>
          </p:style>
        </p:sp>
        <p:sp>
          <p:nvSpPr>
            <p:cNvPr id="513" name="Google Shape;507;p32"/>
            <p:cNvSpPr/>
            <p:nvPr/>
          </p:nvSpPr>
          <p:spPr>
            <a:xfrm>
              <a:off x="4278240" y="1922040"/>
              <a:ext cx="223560" cy="181080"/>
            </a:xfrm>
            <a:custGeom>
              <a:avLst/>
              <a:gdLst/>
              <a:ahLst/>
              <a:rect l="l" t="t" r="r" b="b"/>
              <a:pathLst>
                <a:path w="22443" h="18188">
                  <a:moveTo>
                    <a:pt x="21827" y="513"/>
                  </a:moveTo>
                  <a:lnTo>
                    <a:pt x="13439" y="17665"/>
                  </a:lnTo>
                  <a:lnTo>
                    <a:pt x="657" y="6720"/>
                  </a:lnTo>
                  <a:lnTo>
                    <a:pt x="21827" y="513"/>
                  </a:lnTo>
                  <a:close/>
                  <a:moveTo>
                    <a:pt x="22442" y="1"/>
                  </a:moveTo>
                  <a:lnTo>
                    <a:pt x="0" y="6574"/>
                  </a:lnTo>
                  <a:lnTo>
                    <a:pt x="13543" y="18187"/>
                  </a:lnTo>
                  <a:lnTo>
                    <a:pt x="22442" y="1"/>
                  </a:lnTo>
                  <a:close/>
                </a:path>
              </a:pathLst>
            </a:custGeom>
            <a:noFill/>
            <a:ln w="9525">
              <a:solidFill>
                <a:srgbClr val="f3f3f3"/>
              </a:solidFill>
              <a:round/>
            </a:ln>
          </p:spPr>
          <p:style>
            <a:lnRef idx="0"/>
            <a:fillRef idx="0"/>
            <a:effectRef idx="0"/>
            <a:fontRef idx="minor"/>
          </p:style>
        </p:sp>
        <p:sp>
          <p:nvSpPr>
            <p:cNvPr id="514" name="Google Shape;508;p32"/>
            <p:cNvSpPr/>
            <p:nvPr/>
          </p:nvSpPr>
          <p:spPr>
            <a:xfrm>
              <a:off x="4409640" y="1922760"/>
              <a:ext cx="296640" cy="180720"/>
            </a:xfrm>
            <a:custGeom>
              <a:avLst/>
              <a:gdLst/>
              <a:ahLst/>
              <a:rect l="l" t="t" r="r" b="b"/>
              <a:pathLst>
                <a:path w="29768" h="18166">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noFill/>
            <a:ln w="9525">
              <a:solidFill>
                <a:srgbClr val="f3f3f3"/>
              </a:solidFill>
              <a:round/>
            </a:ln>
          </p:spPr>
          <p:style>
            <a:lnRef idx="0"/>
            <a:fillRef idx="0"/>
            <a:effectRef idx="0"/>
            <a:fontRef idx="minor"/>
          </p:style>
        </p:sp>
        <p:sp>
          <p:nvSpPr>
            <p:cNvPr id="515" name="Google Shape;509;p32"/>
            <p:cNvSpPr/>
            <p:nvPr/>
          </p:nvSpPr>
          <p:spPr>
            <a:xfrm>
              <a:off x="4699440" y="1986480"/>
              <a:ext cx="139320" cy="216720"/>
            </a:xfrm>
            <a:custGeom>
              <a:avLst/>
              <a:gdLst/>
              <a:ahLst/>
              <a:rect l="l" t="t" r="r" b="b"/>
              <a:pathLst>
                <a:path w="13982" h="21745">
                  <a:moveTo>
                    <a:pt x="439" y="334"/>
                  </a:moveTo>
                  <a:lnTo>
                    <a:pt x="13532" y="699"/>
                  </a:lnTo>
                  <a:lnTo>
                    <a:pt x="6625" y="20701"/>
                  </a:lnTo>
                  <a:lnTo>
                    <a:pt x="439" y="334"/>
                  </a:lnTo>
                  <a:close/>
                  <a:moveTo>
                    <a:pt x="0" y="1"/>
                  </a:moveTo>
                  <a:lnTo>
                    <a:pt x="6604" y="21744"/>
                  </a:lnTo>
                  <a:lnTo>
                    <a:pt x="13981" y="386"/>
                  </a:lnTo>
                  <a:lnTo>
                    <a:pt x="0" y="1"/>
                  </a:lnTo>
                  <a:close/>
                </a:path>
              </a:pathLst>
            </a:custGeom>
            <a:noFill/>
            <a:ln w="9525">
              <a:solidFill>
                <a:srgbClr val="f3f3f3"/>
              </a:solidFill>
              <a:round/>
            </a:ln>
          </p:spPr>
          <p:style>
            <a:lnRef idx="0"/>
            <a:fillRef idx="0"/>
            <a:effectRef idx="0"/>
            <a:fontRef idx="minor"/>
          </p:style>
        </p:sp>
        <p:sp>
          <p:nvSpPr>
            <p:cNvPr id="516" name="Google Shape;510;p32"/>
            <p:cNvSpPr/>
            <p:nvPr/>
          </p:nvSpPr>
          <p:spPr>
            <a:xfrm>
              <a:off x="4762080" y="1990080"/>
              <a:ext cx="227880" cy="212400"/>
            </a:xfrm>
            <a:custGeom>
              <a:avLst/>
              <a:gdLst/>
              <a:ahLst/>
              <a:rect l="l" t="t" r="r" b="b"/>
              <a:pathLst>
                <a:path w="22881" h="21316">
                  <a:moveTo>
                    <a:pt x="7575" y="386"/>
                  </a:moveTo>
                  <a:lnTo>
                    <a:pt x="22151" y="4028"/>
                  </a:lnTo>
                  <a:lnTo>
                    <a:pt x="657" y="20408"/>
                  </a:lnTo>
                  <a:lnTo>
                    <a:pt x="7575" y="386"/>
                  </a:lnTo>
                  <a:close/>
                  <a:moveTo>
                    <a:pt x="7367" y="0"/>
                  </a:moveTo>
                  <a:lnTo>
                    <a:pt x="0" y="21316"/>
                  </a:lnTo>
                  <a:lnTo>
                    <a:pt x="22881" y="3871"/>
                  </a:lnTo>
                  <a:lnTo>
                    <a:pt x="7367" y="0"/>
                  </a:lnTo>
                  <a:close/>
                </a:path>
              </a:pathLst>
            </a:custGeom>
            <a:noFill/>
            <a:ln w="9525">
              <a:solidFill>
                <a:srgbClr val="f3f3f3"/>
              </a:solidFill>
              <a:round/>
            </a:ln>
          </p:spPr>
          <p:style>
            <a:lnRef idx="0"/>
            <a:fillRef idx="0"/>
            <a:effectRef idx="0"/>
            <a:fontRef idx="minor"/>
          </p:style>
        </p:sp>
        <p:sp>
          <p:nvSpPr>
            <p:cNvPr id="517" name="Google Shape;511;p32"/>
            <p:cNvSpPr/>
            <p:nvPr/>
          </p:nvSpPr>
          <p:spPr>
            <a:xfrm>
              <a:off x="4407840" y="1986120"/>
              <a:ext cx="359640" cy="214200"/>
            </a:xfrm>
            <a:custGeom>
              <a:avLst/>
              <a:gdLst/>
              <a:ahLst/>
              <a:rect l="l" t="t" r="r" b="b"/>
              <a:pathLst>
                <a:path w="36090" h="21505">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noFill/>
            <a:ln w="9525">
              <a:solidFill>
                <a:srgbClr val="f3f3f3"/>
              </a:solidFill>
              <a:round/>
            </a:ln>
          </p:spPr>
          <p:style>
            <a:lnRef idx="0"/>
            <a:fillRef idx="0"/>
            <a:effectRef idx="0"/>
            <a:fontRef idx="minor"/>
          </p:style>
        </p:sp>
        <p:sp>
          <p:nvSpPr>
            <p:cNvPr id="518" name="Google Shape;512;p32"/>
            <p:cNvSpPr/>
            <p:nvPr/>
          </p:nvSpPr>
          <p:spPr>
            <a:xfrm>
              <a:off x="4761000" y="2027160"/>
              <a:ext cx="405720" cy="198720"/>
            </a:xfrm>
            <a:custGeom>
              <a:avLst/>
              <a:gdLst/>
              <a:ahLst/>
              <a:rect l="l" t="t" r="r" b="b"/>
              <a:pathLst>
                <a:path w="40682" h="19961">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noFill/>
            <a:ln w="9525">
              <a:solidFill>
                <a:srgbClr val="f3f3f3"/>
              </a:solidFill>
              <a:round/>
            </a:ln>
          </p:spPr>
          <p:style>
            <a:lnRef idx="0"/>
            <a:fillRef idx="0"/>
            <a:effectRef idx="0"/>
            <a:fontRef idx="minor"/>
          </p:style>
        </p:sp>
        <p:sp>
          <p:nvSpPr>
            <p:cNvPr id="519" name="Google Shape;513;p32"/>
            <p:cNvSpPr/>
            <p:nvPr/>
          </p:nvSpPr>
          <p:spPr>
            <a:xfrm>
              <a:off x="4980960" y="2025360"/>
              <a:ext cx="286560" cy="201240"/>
            </a:xfrm>
            <a:custGeom>
              <a:avLst/>
              <a:gdLst/>
              <a:ahLst/>
              <a:rect l="l" t="t" r="r" b="b"/>
              <a:pathLst>
                <a:path w="28746" h="2020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noFill/>
            <a:ln w="9525">
              <a:solidFill>
                <a:srgbClr val="f3f3f3"/>
              </a:solidFill>
              <a:round/>
            </a:ln>
          </p:spPr>
          <p:style>
            <a:lnRef idx="0"/>
            <a:fillRef idx="0"/>
            <a:effectRef idx="0"/>
            <a:fontRef idx="minor"/>
          </p:style>
        </p:sp>
        <p:sp>
          <p:nvSpPr>
            <p:cNvPr id="520" name="Google Shape;514;p32"/>
            <p:cNvSpPr/>
            <p:nvPr/>
          </p:nvSpPr>
          <p:spPr>
            <a:xfrm>
              <a:off x="4412520" y="2099160"/>
              <a:ext cx="353160" cy="100440"/>
            </a:xfrm>
            <a:custGeom>
              <a:avLst/>
              <a:gdLst/>
              <a:ahLst/>
              <a:rect l="l" t="t" r="r" b="b"/>
              <a:pathLst>
                <a:path w="35424" h="10090">
                  <a:moveTo>
                    <a:pt x="84" y="1"/>
                  </a:moveTo>
                  <a:lnTo>
                    <a:pt x="1" y="314"/>
                  </a:lnTo>
                  <a:lnTo>
                    <a:pt x="35340" y="10090"/>
                  </a:lnTo>
                  <a:lnTo>
                    <a:pt x="35423" y="9777"/>
                  </a:lnTo>
                  <a:lnTo>
                    <a:pt x="84" y="1"/>
                  </a:lnTo>
                  <a:close/>
                </a:path>
              </a:pathLst>
            </a:custGeom>
            <a:noFill/>
            <a:ln w="9525">
              <a:solidFill>
                <a:srgbClr val="f3f3f3"/>
              </a:solidFill>
              <a:round/>
            </a:ln>
          </p:spPr>
          <p:style>
            <a:lnRef idx="0"/>
            <a:fillRef idx="0"/>
            <a:effectRef idx="0"/>
            <a:fontRef idx="minor"/>
          </p:style>
        </p:sp>
        <p:sp>
          <p:nvSpPr>
            <p:cNvPr id="521" name="Google Shape;515;p32"/>
            <p:cNvSpPr/>
            <p:nvPr/>
          </p:nvSpPr>
          <p:spPr>
            <a:xfrm>
              <a:off x="4647600" y="2197800"/>
              <a:ext cx="119160" cy="371880"/>
            </a:xfrm>
            <a:custGeom>
              <a:avLst/>
              <a:gdLst/>
              <a:ahLst/>
              <a:rect l="l" t="t" r="r" b="b"/>
              <a:pathLst>
                <a:path w="11968" h="37323">
                  <a:moveTo>
                    <a:pt x="11654" y="1"/>
                  </a:moveTo>
                  <a:lnTo>
                    <a:pt x="1" y="37218"/>
                  </a:lnTo>
                  <a:lnTo>
                    <a:pt x="314" y="37322"/>
                  </a:lnTo>
                  <a:lnTo>
                    <a:pt x="11967" y="95"/>
                  </a:lnTo>
                  <a:lnTo>
                    <a:pt x="11654" y="1"/>
                  </a:lnTo>
                  <a:close/>
                </a:path>
              </a:pathLst>
            </a:custGeom>
            <a:noFill/>
            <a:ln w="9525">
              <a:solidFill>
                <a:srgbClr val="f3f3f3"/>
              </a:solidFill>
              <a:round/>
            </a:ln>
          </p:spPr>
          <p:style>
            <a:lnRef idx="0"/>
            <a:fillRef idx="0"/>
            <a:effectRef idx="0"/>
            <a:fontRef idx="minor"/>
          </p:style>
        </p:sp>
        <p:sp>
          <p:nvSpPr>
            <p:cNvPr id="522" name="Google Shape;516;p32"/>
            <p:cNvSpPr/>
            <p:nvPr/>
          </p:nvSpPr>
          <p:spPr>
            <a:xfrm>
              <a:off x="4177080" y="2607120"/>
              <a:ext cx="210960" cy="237960"/>
            </a:xfrm>
            <a:custGeom>
              <a:avLst/>
              <a:gdLst/>
              <a:ahLst/>
              <a:rect l="l" t="t" r="r" b="b"/>
              <a:pathLst>
                <a:path w="21191" h="23874">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noFill/>
            <a:ln w="9525">
              <a:solidFill>
                <a:srgbClr val="f3f3f3"/>
              </a:solidFill>
              <a:round/>
            </a:ln>
          </p:spPr>
          <p:style>
            <a:lnRef idx="0"/>
            <a:fillRef idx="0"/>
            <a:effectRef idx="0"/>
            <a:fontRef idx="minor"/>
          </p:style>
        </p:sp>
        <p:sp>
          <p:nvSpPr>
            <p:cNvPr id="523" name="Google Shape;517;p32"/>
            <p:cNvSpPr/>
            <p:nvPr/>
          </p:nvSpPr>
          <p:spPr>
            <a:xfrm>
              <a:off x="4350600" y="2608920"/>
              <a:ext cx="360" cy="360"/>
            </a:xfrm>
            <a:custGeom>
              <a:avLst/>
              <a:gdLst/>
              <a:ahLst/>
              <a:rect l="l" t="t" r="r" b="b"/>
              <a:pathLst>
                <a:path w="53" h="54">
                  <a:moveTo>
                    <a:pt x="53" y="1"/>
                  </a:moveTo>
                  <a:lnTo>
                    <a:pt x="0" y="11"/>
                  </a:lnTo>
                  <a:lnTo>
                    <a:pt x="11" y="53"/>
                  </a:lnTo>
                  <a:lnTo>
                    <a:pt x="53" y="1"/>
                  </a:lnTo>
                  <a:close/>
                </a:path>
              </a:pathLst>
            </a:custGeom>
            <a:noFill/>
            <a:ln w="9525">
              <a:solidFill>
                <a:srgbClr val="f3f3f3"/>
              </a:solidFill>
              <a:round/>
            </a:ln>
          </p:spPr>
          <p:style>
            <a:lnRef idx="0"/>
            <a:fillRef idx="0"/>
            <a:effectRef idx="0"/>
            <a:fontRef idx="minor"/>
          </p:style>
        </p:sp>
        <p:sp>
          <p:nvSpPr>
            <p:cNvPr id="524" name="Google Shape;518;p32"/>
            <p:cNvSpPr/>
            <p:nvPr/>
          </p:nvSpPr>
          <p:spPr>
            <a:xfrm>
              <a:off x="4350600" y="2568600"/>
              <a:ext cx="296280" cy="41760"/>
            </a:xfrm>
            <a:custGeom>
              <a:avLst/>
              <a:gdLst/>
              <a:ahLst/>
              <a:rect l="l" t="t" r="r" b="b"/>
              <a:pathLst>
                <a:path w="29746" h="4237">
                  <a:moveTo>
                    <a:pt x="29631" y="1"/>
                  </a:moveTo>
                  <a:lnTo>
                    <a:pt x="42" y="4070"/>
                  </a:lnTo>
                  <a:lnTo>
                    <a:pt x="0" y="4122"/>
                  </a:lnTo>
                  <a:lnTo>
                    <a:pt x="21" y="4237"/>
                  </a:lnTo>
                  <a:lnTo>
                    <a:pt x="29746" y="157"/>
                  </a:lnTo>
                  <a:lnTo>
                    <a:pt x="29631" y="1"/>
                  </a:lnTo>
                  <a:close/>
                </a:path>
              </a:pathLst>
            </a:custGeom>
            <a:noFill/>
            <a:ln w="9525">
              <a:solidFill>
                <a:srgbClr val="f3f3f3"/>
              </a:solidFill>
              <a:round/>
            </a:ln>
          </p:spPr>
          <p:style>
            <a:lnRef idx="0"/>
            <a:fillRef idx="0"/>
            <a:effectRef idx="0"/>
            <a:fontRef idx="minor"/>
          </p:style>
        </p:sp>
        <p:sp>
          <p:nvSpPr>
            <p:cNvPr id="525" name="Google Shape;519;p32"/>
            <p:cNvSpPr/>
            <p:nvPr/>
          </p:nvSpPr>
          <p:spPr>
            <a:xfrm>
              <a:off x="4350960" y="2570040"/>
              <a:ext cx="297000" cy="108720"/>
            </a:xfrm>
            <a:custGeom>
              <a:avLst/>
              <a:gdLst/>
              <a:ahLst/>
              <a:rect l="l" t="t" r="r" b="b"/>
              <a:pathLst>
                <a:path w="29800" h="10945">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noFill/>
            <a:ln w="9525">
              <a:solidFill>
                <a:srgbClr val="f3f3f3"/>
              </a:solidFill>
              <a:round/>
            </a:ln>
          </p:spPr>
          <p:style>
            <a:lnRef idx="0"/>
            <a:fillRef idx="0"/>
            <a:effectRef idx="0"/>
            <a:fontRef idx="minor"/>
          </p:style>
        </p:sp>
        <p:sp>
          <p:nvSpPr>
            <p:cNvPr id="526" name="Google Shape;520;p32"/>
            <p:cNvSpPr/>
            <p:nvPr/>
          </p:nvSpPr>
          <p:spPr>
            <a:xfrm>
              <a:off x="4647600" y="2570760"/>
              <a:ext cx="720" cy="360"/>
            </a:xfrm>
            <a:custGeom>
              <a:avLst/>
              <a:gdLst/>
              <a:ahLst/>
              <a:rect l="l" t="t" r="r" b="b"/>
              <a:pathLst>
                <a:path w="105" h="74">
                  <a:moveTo>
                    <a:pt x="63" y="1"/>
                  </a:moveTo>
                  <a:lnTo>
                    <a:pt x="1" y="74"/>
                  </a:lnTo>
                  <a:lnTo>
                    <a:pt x="1" y="74"/>
                  </a:lnTo>
                  <a:lnTo>
                    <a:pt x="105" y="64"/>
                  </a:lnTo>
                  <a:lnTo>
                    <a:pt x="63" y="1"/>
                  </a:lnTo>
                  <a:close/>
                </a:path>
              </a:pathLst>
            </a:custGeom>
            <a:noFill/>
            <a:ln w="9525">
              <a:solidFill>
                <a:srgbClr val="f3f3f3"/>
              </a:solidFill>
              <a:round/>
            </a:ln>
          </p:spPr>
          <p:style>
            <a:lnRef idx="0"/>
            <a:fillRef idx="0"/>
            <a:effectRef idx="0"/>
            <a:fontRef idx="minor"/>
          </p:style>
        </p:sp>
        <p:sp>
          <p:nvSpPr>
            <p:cNvPr id="527" name="Google Shape;521;p32"/>
            <p:cNvSpPr/>
            <p:nvPr/>
          </p:nvSpPr>
          <p:spPr>
            <a:xfrm>
              <a:off x="4347360" y="2609640"/>
              <a:ext cx="360" cy="360"/>
            </a:xfrm>
            <a:custGeom>
              <a:avLst/>
              <a:gdLst/>
              <a:ahLst/>
              <a:rect l="l" t="t" r="r" b="b"/>
              <a:pathLst>
                <a:path w="84" h="22">
                  <a:moveTo>
                    <a:pt x="73" y="0"/>
                  </a:moveTo>
                  <a:lnTo>
                    <a:pt x="0" y="11"/>
                  </a:lnTo>
                  <a:lnTo>
                    <a:pt x="0" y="21"/>
                  </a:lnTo>
                  <a:lnTo>
                    <a:pt x="84" y="0"/>
                  </a:lnTo>
                  <a:close/>
                </a:path>
              </a:pathLst>
            </a:custGeom>
            <a:noFill/>
            <a:ln w="9525">
              <a:solidFill>
                <a:srgbClr val="f3f3f3"/>
              </a:solidFill>
              <a:round/>
            </a:ln>
          </p:spPr>
          <p:style>
            <a:lnRef idx="0"/>
            <a:fillRef idx="0"/>
            <a:effectRef idx="0"/>
            <a:fontRef idx="minor"/>
          </p:style>
        </p:sp>
        <p:sp>
          <p:nvSpPr>
            <p:cNvPr id="528" name="Google Shape;522;p32"/>
            <p:cNvSpPr/>
            <p:nvPr/>
          </p:nvSpPr>
          <p:spPr>
            <a:xfrm>
              <a:off x="4348080" y="2609640"/>
              <a:ext cx="360" cy="360"/>
            </a:xfrm>
            <a:custGeom>
              <a:avLst/>
              <a:gdLst/>
              <a:ahLst/>
              <a:rect l="l" t="t" r="r" b="b"/>
              <a:pathLst>
                <a:path w="33" h="1">
                  <a:moveTo>
                    <a:pt x="33" y="0"/>
                  </a:moveTo>
                  <a:lnTo>
                    <a:pt x="1" y="0"/>
                  </a:lnTo>
                  <a:lnTo>
                    <a:pt x="12" y="0"/>
                  </a:lnTo>
                  <a:lnTo>
                    <a:pt x="22" y="0"/>
                  </a:lnTo>
                  <a:close/>
                </a:path>
              </a:pathLst>
            </a:custGeom>
            <a:noFill/>
            <a:ln w="9525">
              <a:solidFill>
                <a:srgbClr val="f3f3f3"/>
              </a:solidFill>
              <a:round/>
            </a:ln>
          </p:spPr>
          <p:style>
            <a:lnRef idx="0"/>
            <a:fillRef idx="0"/>
            <a:effectRef idx="0"/>
            <a:fontRef idx="minor"/>
          </p:style>
        </p:sp>
        <p:sp>
          <p:nvSpPr>
            <p:cNvPr id="529" name="Google Shape;523;p32"/>
            <p:cNvSpPr/>
            <p:nvPr/>
          </p:nvSpPr>
          <p:spPr>
            <a:xfrm>
              <a:off x="4347360" y="2609640"/>
              <a:ext cx="720" cy="720"/>
            </a:xfrm>
            <a:custGeom>
              <a:avLst/>
              <a:gdLst/>
              <a:ahLst/>
              <a:rect l="l" t="t" r="r" b="b"/>
              <a:pathLst>
                <a:path w="94" h="105">
                  <a:moveTo>
                    <a:pt x="84" y="0"/>
                  </a:moveTo>
                  <a:lnTo>
                    <a:pt x="0" y="21"/>
                  </a:lnTo>
                  <a:lnTo>
                    <a:pt x="21" y="105"/>
                  </a:lnTo>
                  <a:lnTo>
                    <a:pt x="94" y="0"/>
                  </a:lnTo>
                  <a:close/>
                </a:path>
              </a:pathLst>
            </a:custGeom>
            <a:noFill/>
            <a:ln w="9525">
              <a:solidFill>
                <a:srgbClr val="f3f3f3"/>
              </a:solidFill>
              <a:round/>
            </a:ln>
          </p:spPr>
          <p:style>
            <a:lnRef idx="0"/>
            <a:fillRef idx="0"/>
            <a:effectRef idx="0"/>
            <a:fontRef idx="minor"/>
          </p:style>
        </p:sp>
        <p:sp>
          <p:nvSpPr>
            <p:cNvPr id="530" name="Google Shape;524;p32"/>
            <p:cNvSpPr/>
            <p:nvPr/>
          </p:nvSpPr>
          <p:spPr>
            <a:xfrm>
              <a:off x="4347360" y="2609280"/>
              <a:ext cx="40320" cy="234360"/>
            </a:xfrm>
            <a:custGeom>
              <a:avLst/>
              <a:gdLst/>
              <a:ahLst/>
              <a:rect l="l" t="t" r="r" b="b"/>
              <a:pathLst>
                <a:path w="4070" h="23518">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noFill/>
            <a:ln w="9525">
              <a:solidFill>
                <a:srgbClr val="f3f3f3"/>
              </a:solidFill>
              <a:round/>
            </a:ln>
          </p:spPr>
          <p:style>
            <a:lnRef idx="0"/>
            <a:fillRef idx="0"/>
            <a:effectRef idx="0"/>
            <a:fontRef idx="minor"/>
          </p:style>
        </p:sp>
        <p:sp>
          <p:nvSpPr>
            <p:cNvPr id="531" name="Google Shape;525;p32"/>
            <p:cNvSpPr/>
            <p:nvPr/>
          </p:nvSpPr>
          <p:spPr>
            <a:xfrm>
              <a:off x="3728520" y="2907720"/>
              <a:ext cx="294120" cy="275040"/>
            </a:xfrm>
            <a:custGeom>
              <a:avLst/>
              <a:gdLst/>
              <a:ahLst/>
              <a:rect l="l" t="t" r="r" b="b"/>
              <a:pathLst>
                <a:path w="29497" h="27587">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noFill/>
            <a:ln w="9525">
              <a:solidFill>
                <a:srgbClr val="f3f3f3"/>
              </a:solidFill>
              <a:round/>
            </a:ln>
          </p:spPr>
          <p:style>
            <a:lnRef idx="0"/>
            <a:fillRef idx="0"/>
            <a:effectRef idx="0"/>
            <a:fontRef idx="minor"/>
          </p:style>
        </p:sp>
        <p:sp>
          <p:nvSpPr>
            <p:cNvPr id="532" name="Google Shape;526;p32"/>
            <p:cNvSpPr/>
            <p:nvPr/>
          </p:nvSpPr>
          <p:spPr>
            <a:xfrm>
              <a:off x="3766680" y="2909880"/>
              <a:ext cx="253080" cy="241920"/>
            </a:xfrm>
            <a:custGeom>
              <a:avLst/>
              <a:gdLst/>
              <a:ahLst/>
              <a:rect l="l" t="t" r="r" b="b"/>
              <a:pathLst>
                <a:path w="25417" h="24291">
                  <a:moveTo>
                    <a:pt x="230" y="1"/>
                  </a:moveTo>
                  <a:lnTo>
                    <a:pt x="1" y="230"/>
                  </a:lnTo>
                  <a:lnTo>
                    <a:pt x="25197" y="24290"/>
                  </a:lnTo>
                  <a:lnTo>
                    <a:pt x="25417" y="24061"/>
                  </a:lnTo>
                  <a:lnTo>
                    <a:pt x="230" y="1"/>
                  </a:lnTo>
                  <a:close/>
                </a:path>
              </a:pathLst>
            </a:custGeom>
            <a:noFill/>
            <a:ln w="9525">
              <a:solidFill>
                <a:srgbClr val="f3f3f3"/>
              </a:solidFill>
              <a:round/>
            </a:ln>
          </p:spPr>
          <p:style>
            <a:lnRef idx="0"/>
            <a:fillRef idx="0"/>
            <a:effectRef idx="0"/>
            <a:fontRef idx="minor"/>
          </p:style>
        </p:sp>
        <p:sp>
          <p:nvSpPr>
            <p:cNvPr id="533" name="Google Shape;527;p32"/>
            <p:cNvSpPr/>
            <p:nvPr/>
          </p:nvSpPr>
          <p:spPr>
            <a:xfrm>
              <a:off x="4386600" y="2568600"/>
              <a:ext cx="479520" cy="279720"/>
            </a:xfrm>
            <a:custGeom>
              <a:avLst/>
              <a:gdLst/>
              <a:ahLst/>
              <a:rect l="l" t="t" r="r" b="b"/>
              <a:pathLst>
                <a:path w="48079" h="28077">
                  <a:moveTo>
                    <a:pt x="26449" y="0"/>
                  </a:moveTo>
                  <a:lnTo>
                    <a:pt x="26188" y="198"/>
                  </a:lnTo>
                  <a:lnTo>
                    <a:pt x="47420" y="27754"/>
                  </a:lnTo>
                  <a:lnTo>
                    <a:pt x="10" y="27378"/>
                  </a:lnTo>
                  <a:lnTo>
                    <a:pt x="0" y="27701"/>
                  </a:lnTo>
                  <a:lnTo>
                    <a:pt x="48078" y="28077"/>
                  </a:lnTo>
                  <a:lnTo>
                    <a:pt x="48078" y="28077"/>
                  </a:lnTo>
                  <a:lnTo>
                    <a:pt x="26449" y="0"/>
                  </a:lnTo>
                  <a:close/>
                </a:path>
              </a:pathLst>
            </a:custGeom>
            <a:noFill/>
            <a:ln w="9525">
              <a:solidFill>
                <a:srgbClr val="f3f3f3"/>
              </a:solidFill>
              <a:round/>
            </a:ln>
          </p:spPr>
          <p:style>
            <a:lnRef idx="0"/>
            <a:fillRef idx="0"/>
            <a:effectRef idx="0"/>
            <a:fontRef idx="minor"/>
          </p:style>
        </p:sp>
        <p:sp>
          <p:nvSpPr>
            <p:cNvPr id="534" name="Google Shape;528;p32"/>
            <p:cNvSpPr/>
            <p:nvPr/>
          </p:nvSpPr>
          <p:spPr>
            <a:xfrm>
              <a:off x="4593960" y="2849040"/>
              <a:ext cx="267480" cy="357840"/>
            </a:xfrm>
            <a:custGeom>
              <a:avLst/>
              <a:gdLst/>
              <a:ahLst/>
              <a:rect l="l" t="t" r="r" b="b"/>
              <a:pathLst>
                <a:path w="26836" h="35883">
                  <a:moveTo>
                    <a:pt x="26638" y="1"/>
                  </a:moveTo>
                  <a:lnTo>
                    <a:pt x="1" y="35882"/>
                  </a:lnTo>
                  <a:lnTo>
                    <a:pt x="335" y="35704"/>
                  </a:lnTo>
                  <a:lnTo>
                    <a:pt x="26836" y="1"/>
                  </a:lnTo>
                  <a:close/>
                </a:path>
              </a:pathLst>
            </a:custGeom>
            <a:noFill/>
            <a:ln w="9525">
              <a:solidFill>
                <a:srgbClr val="f3f3f3"/>
              </a:solidFill>
              <a:round/>
            </a:ln>
          </p:spPr>
          <p:style>
            <a:lnRef idx="0"/>
            <a:fillRef idx="0"/>
            <a:effectRef idx="0"/>
            <a:fontRef idx="minor"/>
          </p:style>
        </p:sp>
        <p:sp>
          <p:nvSpPr>
            <p:cNvPr id="535" name="Google Shape;529;p32"/>
            <p:cNvSpPr/>
            <p:nvPr/>
          </p:nvSpPr>
          <p:spPr>
            <a:xfrm>
              <a:off x="4597560" y="2849040"/>
              <a:ext cx="265680" cy="356040"/>
            </a:xfrm>
            <a:custGeom>
              <a:avLst/>
              <a:gdLst/>
              <a:ahLst/>
              <a:rect l="l" t="t" r="r" b="b"/>
              <a:pathLst>
                <a:path w="26680" h="35705">
                  <a:moveTo>
                    <a:pt x="26502" y="1"/>
                  </a:moveTo>
                  <a:lnTo>
                    <a:pt x="1" y="35704"/>
                  </a:lnTo>
                  <a:lnTo>
                    <a:pt x="1" y="35704"/>
                  </a:lnTo>
                  <a:lnTo>
                    <a:pt x="335" y="35537"/>
                  </a:lnTo>
                  <a:lnTo>
                    <a:pt x="26680" y="32"/>
                  </a:lnTo>
                  <a:lnTo>
                    <a:pt x="26669" y="32"/>
                  </a:lnTo>
                  <a:lnTo>
                    <a:pt x="26617" y="95"/>
                  </a:lnTo>
                  <a:lnTo>
                    <a:pt x="26544" y="1"/>
                  </a:lnTo>
                  <a:close/>
                </a:path>
              </a:pathLst>
            </a:custGeom>
            <a:noFill/>
            <a:ln w="9525">
              <a:solidFill>
                <a:srgbClr val="f3f3f3"/>
              </a:solidFill>
              <a:round/>
            </a:ln>
          </p:spPr>
          <p:style>
            <a:lnRef idx="0"/>
            <a:fillRef idx="0"/>
            <a:effectRef idx="0"/>
            <a:fontRef idx="minor"/>
          </p:style>
        </p:sp>
        <p:sp>
          <p:nvSpPr>
            <p:cNvPr id="536" name="Google Shape;530;p32"/>
            <p:cNvSpPr/>
            <p:nvPr/>
          </p:nvSpPr>
          <p:spPr>
            <a:xfrm>
              <a:off x="4591800" y="3203640"/>
              <a:ext cx="8640" cy="8280"/>
            </a:xfrm>
            <a:custGeom>
              <a:avLst/>
              <a:gdLst/>
              <a:ahLst/>
              <a:rect l="l" t="t" r="r" b="b"/>
              <a:pathLst>
                <a:path w="908" h="867">
                  <a:moveTo>
                    <a:pt x="908" y="0"/>
                  </a:moveTo>
                  <a:lnTo>
                    <a:pt x="574" y="167"/>
                  </a:lnTo>
                  <a:lnTo>
                    <a:pt x="240" y="345"/>
                  </a:lnTo>
                  <a:lnTo>
                    <a:pt x="0" y="668"/>
                  </a:lnTo>
                  <a:lnTo>
                    <a:pt x="261" y="867"/>
                  </a:lnTo>
                  <a:lnTo>
                    <a:pt x="908" y="0"/>
                  </a:lnTo>
                  <a:close/>
                </a:path>
              </a:pathLst>
            </a:custGeom>
            <a:noFill/>
            <a:ln w="9525">
              <a:solidFill>
                <a:srgbClr val="f3f3f3"/>
              </a:solidFill>
              <a:round/>
            </a:ln>
          </p:spPr>
          <p:style>
            <a:lnRef idx="0"/>
            <a:fillRef idx="0"/>
            <a:effectRef idx="0"/>
            <a:fontRef idx="minor"/>
          </p:style>
        </p:sp>
        <p:sp>
          <p:nvSpPr>
            <p:cNvPr id="537" name="Google Shape;531;p32"/>
            <p:cNvSpPr/>
            <p:nvPr/>
          </p:nvSpPr>
          <p:spPr>
            <a:xfrm>
              <a:off x="4860000" y="2847960"/>
              <a:ext cx="2160" cy="720"/>
            </a:xfrm>
            <a:custGeom>
              <a:avLst/>
              <a:gdLst/>
              <a:ahLst/>
              <a:rect l="l" t="t" r="r" b="b"/>
              <a:pathLst>
                <a:path w="240" h="94">
                  <a:moveTo>
                    <a:pt x="63" y="0"/>
                  </a:moveTo>
                  <a:lnTo>
                    <a:pt x="0" y="94"/>
                  </a:lnTo>
                  <a:lnTo>
                    <a:pt x="240" y="94"/>
                  </a:lnTo>
                  <a:lnTo>
                    <a:pt x="219" y="63"/>
                  </a:lnTo>
                  <a:lnTo>
                    <a:pt x="63" y="0"/>
                  </a:lnTo>
                  <a:close/>
                </a:path>
              </a:pathLst>
            </a:custGeom>
            <a:noFill/>
            <a:ln w="9525">
              <a:solidFill>
                <a:srgbClr val="f3f3f3"/>
              </a:solidFill>
              <a:round/>
            </a:ln>
          </p:spPr>
          <p:style>
            <a:lnRef idx="0"/>
            <a:fillRef idx="0"/>
            <a:effectRef idx="0"/>
            <a:fontRef idx="minor"/>
          </p:style>
        </p:sp>
        <p:sp>
          <p:nvSpPr>
            <p:cNvPr id="538" name="Google Shape;532;p32"/>
            <p:cNvSpPr/>
            <p:nvPr/>
          </p:nvSpPr>
          <p:spPr>
            <a:xfrm>
              <a:off x="5159880" y="2143800"/>
              <a:ext cx="282600" cy="189720"/>
            </a:xfrm>
            <a:custGeom>
              <a:avLst/>
              <a:gdLst/>
              <a:ahLst/>
              <a:rect l="l" t="t" r="r" b="b"/>
              <a:pathLst>
                <a:path w="28370" h="19053">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noFill/>
            <a:ln w="9525">
              <a:solidFill>
                <a:srgbClr val="f3f3f3"/>
              </a:solidFill>
              <a:round/>
            </a:ln>
          </p:spPr>
          <p:style>
            <a:lnRef idx="0"/>
            <a:fillRef idx="0"/>
            <a:effectRef idx="0"/>
            <a:fontRef idx="minor"/>
          </p:style>
        </p:sp>
        <p:sp>
          <p:nvSpPr>
            <p:cNvPr id="539" name="Google Shape;533;p32"/>
            <p:cNvSpPr/>
            <p:nvPr/>
          </p:nvSpPr>
          <p:spPr>
            <a:xfrm>
              <a:off x="4645080" y="2566800"/>
              <a:ext cx="374400" cy="282600"/>
            </a:xfrm>
            <a:custGeom>
              <a:avLst/>
              <a:gdLst/>
              <a:ahLst/>
              <a:rect l="l" t="t" r="r" b="b"/>
              <a:pathLst>
                <a:path w="37573" h="2837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noFill/>
            <a:ln w="9525">
              <a:solidFill>
                <a:srgbClr val="f3f3f3"/>
              </a:solidFill>
              <a:round/>
            </a:ln>
          </p:spPr>
          <p:style>
            <a:lnRef idx="0"/>
            <a:fillRef idx="0"/>
            <a:effectRef idx="0"/>
            <a:fontRef idx="minor"/>
          </p:style>
        </p:sp>
        <p:sp>
          <p:nvSpPr>
            <p:cNvPr id="540" name="Google Shape;534;p32"/>
            <p:cNvSpPr/>
            <p:nvPr/>
          </p:nvSpPr>
          <p:spPr>
            <a:xfrm>
              <a:off x="5015160" y="2224080"/>
              <a:ext cx="149040" cy="454680"/>
            </a:xfrm>
            <a:custGeom>
              <a:avLst/>
              <a:gdLst/>
              <a:ahLst/>
              <a:rect l="l" t="t" r="r" b="b"/>
              <a:pathLst>
                <a:path w="14973" h="45596">
                  <a:moveTo>
                    <a:pt x="14670" y="0"/>
                  </a:moveTo>
                  <a:lnTo>
                    <a:pt x="0" y="45491"/>
                  </a:lnTo>
                  <a:lnTo>
                    <a:pt x="313" y="45595"/>
                  </a:lnTo>
                  <a:lnTo>
                    <a:pt x="14973" y="105"/>
                  </a:lnTo>
                  <a:lnTo>
                    <a:pt x="14670" y="0"/>
                  </a:lnTo>
                  <a:close/>
                </a:path>
              </a:pathLst>
            </a:custGeom>
            <a:noFill/>
            <a:ln w="9525">
              <a:solidFill>
                <a:srgbClr val="f3f3f3"/>
              </a:solidFill>
              <a:round/>
            </a:ln>
          </p:spPr>
          <p:style>
            <a:lnRef idx="0"/>
            <a:fillRef idx="0"/>
            <a:effectRef idx="0"/>
            <a:fontRef idx="minor"/>
          </p:style>
        </p:sp>
        <p:sp>
          <p:nvSpPr>
            <p:cNvPr id="541" name="Google Shape;535;p32"/>
            <p:cNvSpPr/>
            <p:nvPr/>
          </p:nvSpPr>
          <p:spPr>
            <a:xfrm>
              <a:off x="4860360" y="2675880"/>
              <a:ext cx="343800" cy="313200"/>
            </a:xfrm>
            <a:custGeom>
              <a:avLst/>
              <a:gdLst/>
              <a:ahLst/>
              <a:rect l="l" t="t" r="r" b="b"/>
              <a:pathLst>
                <a:path w="34505" h="31436">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noFill/>
            <a:ln w="9525">
              <a:solidFill>
                <a:srgbClr val="f3f3f3"/>
              </a:solidFill>
              <a:round/>
            </a:ln>
          </p:spPr>
          <p:style>
            <a:lnRef idx="0"/>
            <a:fillRef idx="0"/>
            <a:effectRef idx="0"/>
            <a:fontRef idx="minor"/>
          </p:style>
        </p:sp>
        <p:sp>
          <p:nvSpPr>
            <p:cNvPr id="542" name="Google Shape;536;p32"/>
            <p:cNvSpPr/>
            <p:nvPr/>
          </p:nvSpPr>
          <p:spPr>
            <a:xfrm>
              <a:off x="5434920" y="2325960"/>
              <a:ext cx="146520" cy="277920"/>
            </a:xfrm>
            <a:custGeom>
              <a:avLst/>
              <a:gdLst/>
              <a:ahLst/>
              <a:rect l="l" t="t" r="r" b="b"/>
              <a:pathLst>
                <a:path w="14723" h="27889">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noFill/>
            <a:ln w="9525">
              <a:solidFill>
                <a:srgbClr val="f3f3f3"/>
              </a:solidFill>
              <a:round/>
            </a:ln>
          </p:spPr>
          <p:style>
            <a:lnRef idx="0"/>
            <a:fillRef idx="0"/>
            <a:effectRef idx="0"/>
            <a:fontRef idx="minor"/>
          </p:style>
        </p:sp>
        <p:sp>
          <p:nvSpPr>
            <p:cNvPr id="543" name="Google Shape;537;p32"/>
            <p:cNvSpPr/>
            <p:nvPr/>
          </p:nvSpPr>
          <p:spPr>
            <a:xfrm>
              <a:off x="5018760" y="2678400"/>
              <a:ext cx="286560" cy="304200"/>
            </a:xfrm>
            <a:custGeom>
              <a:avLst/>
              <a:gdLst/>
              <a:ahLst/>
              <a:rect l="l" t="t" r="r" b="b"/>
              <a:pathLst>
                <a:path w="28756" h="30509">
                  <a:moveTo>
                    <a:pt x="22" y="0"/>
                  </a:moveTo>
                  <a:lnTo>
                    <a:pt x="1" y="21"/>
                  </a:lnTo>
                  <a:lnTo>
                    <a:pt x="95" y="167"/>
                  </a:lnTo>
                  <a:lnTo>
                    <a:pt x="28526" y="532"/>
                  </a:lnTo>
                  <a:lnTo>
                    <a:pt x="18187" y="30446"/>
                  </a:lnTo>
                  <a:lnTo>
                    <a:pt x="18218" y="30508"/>
                  </a:lnTo>
                  <a:lnTo>
                    <a:pt x="18333" y="30508"/>
                  </a:lnTo>
                  <a:lnTo>
                    <a:pt x="28756" y="376"/>
                  </a:lnTo>
                  <a:lnTo>
                    <a:pt x="22" y="0"/>
                  </a:lnTo>
                  <a:close/>
                </a:path>
              </a:pathLst>
            </a:custGeom>
            <a:noFill/>
            <a:ln w="9525">
              <a:solidFill>
                <a:srgbClr val="f3f3f3"/>
              </a:solidFill>
              <a:round/>
            </a:ln>
          </p:spPr>
          <p:style>
            <a:lnRef idx="0"/>
            <a:fillRef idx="0"/>
            <a:effectRef idx="0"/>
            <a:fontRef idx="minor"/>
          </p:style>
        </p:sp>
        <p:sp>
          <p:nvSpPr>
            <p:cNvPr id="544" name="Google Shape;538;p32"/>
            <p:cNvSpPr/>
            <p:nvPr/>
          </p:nvSpPr>
          <p:spPr>
            <a:xfrm>
              <a:off x="5201640" y="2682360"/>
              <a:ext cx="104400" cy="300240"/>
            </a:xfrm>
            <a:custGeom>
              <a:avLst/>
              <a:gdLst/>
              <a:ahLst/>
              <a:rect l="l" t="t" r="r" b="b"/>
              <a:pathLst>
                <a:path w="10497" h="30134">
                  <a:moveTo>
                    <a:pt x="10423" y="1"/>
                  </a:moveTo>
                  <a:lnTo>
                    <a:pt x="0" y="30133"/>
                  </a:lnTo>
                  <a:lnTo>
                    <a:pt x="177" y="30133"/>
                  </a:lnTo>
                  <a:lnTo>
                    <a:pt x="10496" y="282"/>
                  </a:lnTo>
                  <a:lnTo>
                    <a:pt x="10423" y="1"/>
                  </a:lnTo>
                  <a:close/>
                </a:path>
              </a:pathLst>
            </a:custGeom>
            <a:noFill/>
            <a:ln w="9525">
              <a:solidFill>
                <a:srgbClr val="f3f3f3"/>
              </a:solidFill>
              <a:round/>
            </a:ln>
          </p:spPr>
          <p:style>
            <a:lnRef idx="0"/>
            <a:fillRef idx="0"/>
            <a:effectRef idx="0"/>
            <a:fontRef idx="minor"/>
          </p:style>
        </p:sp>
        <p:sp>
          <p:nvSpPr>
            <p:cNvPr id="545" name="Google Shape;539;p32"/>
            <p:cNvSpPr/>
            <p:nvPr/>
          </p:nvSpPr>
          <p:spPr>
            <a:xfrm>
              <a:off x="5305680" y="2682360"/>
              <a:ext cx="720" cy="2520"/>
            </a:xfrm>
            <a:custGeom>
              <a:avLst/>
              <a:gdLst/>
              <a:ahLst/>
              <a:rect l="l" t="t" r="r" b="b"/>
              <a:pathLst>
                <a:path w="126" h="283">
                  <a:moveTo>
                    <a:pt x="1" y="1"/>
                  </a:moveTo>
                  <a:lnTo>
                    <a:pt x="74" y="282"/>
                  </a:lnTo>
                  <a:lnTo>
                    <a:pt x="126" y="105"/>
                  </a:lnTo>
                  <a:lnTo>
                    <a:pt x="1" y="1"/>
                  </a:lnTo>
                  <a:close/>
                </a:path>
              </a:pathLst>
            </a:custGeom>
            <a:noFill/>
            <a:ln w="9525">
              <a:solidFill>
                <a:srgbClr val="f3f3f3"/>
              </a:solidFill>
              <a:round/>
            </a:ln>
          </p:spPr>
          <p:style>
            <a:lnRef idx="0"/>
            <a:fillRef idx="0"/>
            <a:effectRef idx="0"/>
            <a:fontRef idx="minor"/>
          </p:style>
        </p:sp>
        <p:sp>
          <p:nvSpPr>
            <p:cNvPr id="546" name="Google Shape;540;p32"/>
            <p:cNvSpPr/>
            <p:nvPr/>
          </p:nvSpPr>
          <p:spPr>
            <a:xfrm>
              <a:off x="5305680" y="2680560"/>
              <a:ext cx="1800" cy="1080"/>
            </a:xfrm>
            <a:custGeom>
              <a:avLst/>
              <a:gdLst/>
              <a:ahLst/>
              <a:rect l="l" t="t" r="r" b="b"/>
              <a:pathLst>
                <a:path w="221" h="158">
                  <a:moveTo>
                    <a:pt x="53" y="1"/>
                  </a:moveTo>
                  <a:lnTo>
                    <a:pt x="1" y="158"/>
                  </a:lnTo>
                  <a:lnTo>
                    <a:pt x="199" y="54"/>
                  </a:lnTo>
                  <a:lnTo>
                    <a:pt x="220" y="1"/>
                  </a:lnTo>
                  <a:close/>
                </a:path>
              </a:pathLst>
            </a:custGeom>
            <a:noFill/>
            <a:ln w="9525">
              <a:solidFill>
                <a:srgbClr val="f3f3f3"/>
              </a:solidFill>
              <a:round/>
            </a:ln>
          </p:spPr>
          <p:style>
            <a:lnRef idx="0"/>
            <a:fillRef idx="0"/>
            <a:effectRef idx="0"/>
            <a:fontRef idx="minor"/>
          </p:style>
        </p:sp>
        <p:sp>
          <p:nvSpPr>
            <p:cNvPr id="547" name="Google Shape;541;p32"/>
            <p:cNvSpPr/>
            <p:nvPr/>
          </p:nvSpPr>
          <p:spPr>
            <a:xfrm>
              <a:off x="5019120" y="2676960"/>
              <a:ext cx="286920" cy="5040"/>
            </a:xfrm>
            <a:custGeom>
              <a:avLst/>
              <a:gdLst/>
              <a:ahLst/>
              <a:rect l="l" t="t" r="r" b="b"/>
              <a:pathLst>
                <a:path w="28798" h="533">
                  <a:moveTo>
                    <a:pt x="11" y="0"/>
                  </a:moveTo>
                  <a:lnTo>
                    <a:pt x="1" y="53"/>
                  </a:lnTo>
                  <a:lnTo>
                    <a:pt x="84" y="74"/>
                  </a:lnTo>
                  <a:lnTo>
                    <a:pt x="11" y="157"/>
                  </a:lnTo>
                  <a:lnTo>
                    <a:pt x="28745" y="533"/>
                  </a:lnTo>
                  <a:lnTo>
                    <a:pt x="28797" y="376"/>
                  </a:lnTo>
                  <a:lnTo>
                    <a:pt x="11" y="0"/>
                  </a:lnTo>
                  <a:close/>
                </a:path>
              </a:pathLst>
            </a:custGeom>
            <a:noFill/>
            <a:ln w="9525">
              <a:solidFill>
                <a:srgbClr val="f3f3f3"/>
              </a:solidFill>
              <a:round/>
            </a:ln>
          </p:spPr>
          <p:style>
            <a:lnRef idx="0"/>
            <a:fillRef idx="0"/>
            <a:effectRef idx="0"/>
            <a:fontRef idx="minor"/>
          </p:style>
        </p:sp>
        <p:sp>
          <p:nvSpPr>
            <p:cNvPr id="548" name="Google Shape;542;p32"/>
            <p:cNvSpPr/>
            <p:nvPr/>
          </p:nvSpPr>
          <p:spPr>
            <a:xfrm>
              <a:off x="5305680" y="2681280"/>
              <a:ext cx="1800" cy="1800"/>
            </a:xfrm>
            <a:custGeom>
              <a:avLst/>
              <a:gdLst/>
              <a:ahLst/>
              <a:rect l="l" t="t" r="r" b="b"/>
              <a:pathLst>
                <a:path w="200" h="210">
                  <a:moveTo>
                    <a:pt x="199" y="1"/>
                  </a:moveTo>
                  <a:lnTo>
                    <a:pt x="1" y="105"/>
                  </a:lnTo>
                  <a:lnTo>
                    <a:pt x="126" y="209"/>
                  </a:lnTo>
                  <a:lnTo>
                    <a:pt x="199" y="1"/>
                  </a:lnTo>
                  <a:close/>
                </a:path>
              </a:pathLst>
            </a:custGeom>
            <a:noFill/>
            <a:ln w="9525">
              <a:solidFill>
                <a:srgbClr val="f3f3f3"/>
              </a:solidFill>
              <a:round/>
            </a:ln>
          </p:spPr>
          <p:style>
            <a:lnRef idx="0"/>
            <a:fillRef idx="0"/>
            <a:effectRef idx="0"/>
            <a:fontRef idx="minor"/>
          </p:style>
        </p:sp>
        <p:sp>
          <p:nvSpPr>
            <p:cNvPr id="549" name="Google Shape;543;p32"/>
            <p:cNvSpPr/>
            <p:nvPr/>
          </p:nvSpPr>
          <p:spPr>
            <a:xfrm>
              <a:off x="5200560" y="2982960"/>
              <a:ext cx="2520" cy="2520"/>
            </a:xfrm>
            <a:custGeom>
              <a:avLst/>
              <a:gdLst/>
              <a:ahLst/>
              <a:rect l="l" t="t" r="r" b="b"/>
              <a:pathLst>
                <a:path w="293" h="303">
                  <a:moveTo>
                    <a:pt x="1" y="0"/>
                  </a:moveTo>
                  <a:lnTo>
                    <a:pt x="189" y="302"/>
                  </a:lnTo>
                  <a:lnTo>
                    <a:pt x="293" y="0"/>
                  </a:lnTo>
                  <a:close/>
                </a:path>
              </a:pathLst>
            </a:custGeom>
            <a:noFill/>
            <a:ln w="9525">
              <a:solidFill>
                <a:srgbClr val="f3f3f3"/>
              </a:solidFill>
              <a:round/>
            </a:ln>
          </p:spPr>
          <p:style>
            <a:lnRef idx="0"/>
            <a:fillRef idx="0"/>
            <a:effectRef idx="0"/>
            <a:fontRef idx="minor"/>
          </p:style>
        </p:sp>
        <p:sp>
          <p:nvSpPr>
            <p:cNvPr id="550" name="Google Shape;544;p32"/>
            <p:cNvSpPr/>
            <p:nvPr/>
          </p:nvSpPr>
          <p:spPr>
            <a:xfrm>
              <a:off x="5016600" y="2681280"/>
              <a:ext cx="62280" cy="104400"/>
            </a:xfrm>
            <a:custGeom>
              <a:avLst/>
              <a:gdLst/>
              <a:ahLst/>
              <a:rect l="l" t="t" r="r" b="b"/>
              <a:pathLst>
                <a:path w="6282" h="10507">
                  <a:moveTo>
                    <a:pt x="0" y="1"/>
                  </a:moveTo>
                  <a:lnTo>
                    <a:pt x="0" y="1"/>
                  </a:lnTo>
                  <a:lnTo>
                    <a:pt x="6281" y="10507"/>
                  </a:lnTo>
                  <a:close/>
                </a:path>
              </a:pathLst>
            </a:custGeom>
            <a:noFill/>
            <a:ln w="9525">
              <a:solidFill>
                <a:srgbClr val="f3f3f3"/>
              </a:solidFill>
              <a:round/>
            </a:ln>
          </p:spPr>
          <p:style>
            <a:lnRef idx="0"/>
            <a:fillRef idx="0"/>
            <a:effectRef idx="0"/>
            <a:fontRef idx="minor"/>
          </p:style>
        </p:sp>
        <p:sp>
          <p:nvSpPr>
            <p:cNvPr id="551" name="Google Shape;545;p32"/>
            <p:cNvSpPr/>
            <p:nvPr/>
          </p:nvSpPr>
          <p:spPr>
            <a:xfrm>
              <a:off x="5200560" y="2989440"/>
              <a:ext cx="360" cy="360"/>
            </a:xfrm>
            <a:custGeom>
              <a:avLst/>
              <a:gdLst/>
              <a:ahLst/>
              <a:rect l="l" t="t" r="r" b="b"/>
              <a:pathLst>
                <a:path w="53" h="53">
                  <a:moveTo>
                    <a:pt x="1" y="1"/>
                  </a:moveTo>
                  <a:lnTo>
                    <a:pt x="32" y="53"/>
                  </a:lnTo>
                  <a:lnTo>
                    <a:pt x="52" y="1"/>
                  </a:lnTo>
                  <a:close/>
                </a:path>
              </a:pathLst>
            </a:custGeom>
            <a:noFill/>
            <a:ln w="9525">
              <a:solidFill>
                <a:srgbClr val="f3f3f3"/>
              </a:solidFill>
              <a:round/>
            </a:ln>
          </p:spPr>
          <p:style>
            <a:lnRef idx="0"/>
            <a:fillRef idx="0"/>
            <a:effectRef idx="0"/>
            <a:fontRef idx="minor"/>
          </p:style>
        </p:sp>
        <p:sp>
          <p:nvSpPr>
            <p:cNvPr id="552" name="Google Shape;546;p32"/>
            <p:cNvSpPr/>
            <p:nvPr/>
          </p:nvSpPr>
          <p:spPr>
            <a:xfrm>
              <a:off x="5199480" y="2987280"/>
              <a:ext cx="1800" cy="1800"/>
            </a:xfrm>
            <a:custGeom>
              <a:avLst/>
              <a:gdLst/>
              <a:ahLst/>
              <a:rect l="l" t="t" r="r" b="b"/>
              <a:pathLst>
                <a:path w="210" h="199">
                  <a:moveTo>
                    <a:pt x="1" y="0"/>
                  </a:moveTo>
                  <a:lnTo>
                    <a:pt x="116" y="199"/>
                  </a:lnTo>
                  <a:lnTo>
                    <a:pt x="167" y="199"/>
                  </a:lnTo>
                  <a:lnTo>
                    <a:pt x="209" y="84"/>
                  </a:lnTo>
                  <a:lnTo>
                    <a:pt x="53" y="21"/>
                  </a:lnTo>
                  <a:lnTo>
                    <a:pt x="1" y="0"/>
                  </a:lnTo>
                  <a:close/>
                </a:path>
              </a:pathLst>
            </a:custGeom>
            <a:noFill/>
            <a:ln w="9525">
              <a:solidFill>
                <a:srgbClr val="f3f3f3"/>
              </a:solidFill>
              <a:round/>
            </a:ln>
          </p:spPr>
          <p:style>
            <a:lnRef idx="0"/>
            <a:fillRef idx="0"/>
            <a:effectRef idx="0"/>
            <a:fontRef idx="minor"/>
          </p:style>
        </p:sp>
        <p:sp>
          <p:nvSpPr>
            <p:cNvPr id="553" name="Google Shape;547;p32"/>
            <p:cNvSpPr/>
            <p:nvPr/>
          </p:nvSpPr>
          <p:spPr>
            <a:xfrm>
              <a:off x="5014080" y="2676960"/>
              <a:ext cx="5400" cy="1440"/>
            </a:xfrm>
            <a:custGeom>
              <a:avLst/>
              <a:gdLst/>
              <a:ahLst/>
              <a:rect l="l" t="t" r="r" b="b"/>
              <a:pathLst>
                <a:path w="586" h="189">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noFill/>
            <a:ln w="9525">
              <a:solidFill>
                <a:srgbClr val="f3f3f3"/>
              </a:solidFill>
              <a:round/>
            </a:ln>
          </p:spPr>
          <p:style>
            <a:lnRef idx="0"/>
            <a:fillRef idx="0"/>
            <a:effectRef idx="0"/>
            <a:fontRef idx="minor"/>
          </p:style>
        </p:sp>
        <p:sp>
          <p:nvSpPr>
            <p:cNvPr id="554" name="Google Shape;548;p32"/>
            <p:cNvSpPr/>
            <p:nvPr/>
          </p:nvSpPr>
          <p:spPr>
            <a:xfrm>
              <a:off x="5015520" y="2676960"/>
              <a:ext cx="3240" cy="1080"/>
            </a:xfrm>
            <a:custGeom>
              <a:avLst/>
              <a:gdLst/>
              <a:ahLst/>
              <a:rect l="l" t="t" r="r" b="b"/>
              <a:pathLst>
                <a:path w="366" h="147">
                  <a:moveTo>
                    <a:pt x="32" y="0"/>
                  </a:moveTo>
                  <a:lnTo>
                    <a:pt x="1" y="84"/>
                  </a:lnTo>
                  <a:lnTo>
                    <a:pt x="74" y="0"/>
                  </a:lnTo>
                  <a:close/>
                  <a:moveTo>
                    <a:pt x="240" y="10"/>
                  </a:moveTo>
                  <a:lnTo>
                    <a:pt x="282" y="84"/>
                  </a:lnTo>
                  <a:lnTo>
                    <a:pt x="324" y="146"/>
                  </a:lnTo>
                  <a:lnTo>
                    <a:pt x="356" y="63"/>
                  </a:lnTo>
                  <a:lnTo>
                    <a:pt x="366" y="10"/>
                  </a:lnTo>
                  <a:close/>
                </a:path>
              </a:pathLst>
            </a:custGeom>
            <a:noFill/>
            <a:ln w="9525">
              <a:solidFill>
                <a:srgbClr val="f3f3f3"/>
              </a:solidFill>
              <a:round/>
            </a:ln>
          </p:spPr>
          <p:style>
            <a:lnRef idx="0"/>
            <a:fillRef idx="0"/>
            <a:effectRef idx="0"/>
            <a:fontRef idx="minor"/>
          </p:style>
        </p:sp>
        <p:sp>
          <p:nvSpPr>
            <p:cNvPr id="555" name="Google Shape;549;p32"/>
            <p:cNvSpPr/>
            <p:nvPr/>
          </p:nvSpPr>
          <p:spPr>
            <a:xfrm>
              <a:off x="5014800" y="2676960"/>
              <a:ext cx="187200" cy="311040"/>
            </a:xfrm>
            <a:custGeom>
              <a:avLst/>
              <a:gdLst/>
              <a:ahLst/>
              <a:rect l="l" t="t" r="r" b="b"/>
              <a:pathLst>
                <a:path w="18802" h="31207">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noFill/>
            <a:ln w="9525">
              <a:solidFill>
                <a:srgbClr val="f3f3f3"/>
              </a:solidFill>
              <a:round/>
            </a:ln>
          </p:spPr>
          <p:style>
            <a:lnRef idx="0"/>
            <a:fillRef idx="0"/>
            <a:effectRef idx="0"/>
            <a:fontRef idx="minor"/>
          </p:style>
        </p:sp>
        <p:sp>
          <p:nvSpPr>
            <p:cNvPr id="556" name="Google Shape;550;p32"/>
            <p:cNvSpPr/>
            <p:nvPr/>
          </p:nvSpPr>
          <p:spPr>
            <a:xfrm>
              <a:off x="5473080" y="2442600"/>
              <a:ext cx="178920" cy="183600"/>
            </a:xfrm>
            <a:custGeom>
              <a:avLst/>
              <a:gdLst/>
              <a:ahLst/>
              <a:rect l="l" t="t" r="r" b="b"/>
              <a:pathLst>
                <a:path w="17958" h="18448">
                  <a:moveTo>
                    <a:pt x="10706" y="1"/>
                  </a:moveTo>
                  <a:lnTo>
                    <a:pt x="1" y="15672"/>
                  </a:lnTo>
                  <a:lnTo>
                    <a:pt x="272" y="15850"/>
                  </a:lnTo>
                  <a:lnTo>
                    <a:pt x="10622" y="690"/>
                  </a:lnTo>
                  <a:lnTo>
                    <a:pt x="17655" y="18447"/>
                  </a:lnTo>
                  <a:lnTo>
                    <a:pt x="17958" y="18333"/>
                  </a:lnTo>
                  <a:lnTo>
                    <a:pt x="10706" y="1"/>
                  </a:lnTo>
                  <a:close/>
                </a:path>
              </a:pathLst>
            </a:custGeom>
            <a:noFill/>
            <a:ln w="9525">
              <a:solidFill>
                <a:srgbClr val="f3f3f3"/>
              </a:solidFill>
              <a:round/>
            </a:ln>
          </p:spPr>
          <p:style>
            <a:lnRef idx="0"/>
            <a:fillRef idx="0"/>
            <a:effectRef idx="0"/>
            <a:fontRef idx="minor"/>
          </p:style>
        </p:sp>
        <p:sp>
          <p:nvSpPr>
            <p:cNvPr id="557" name="Google Shape;551;p32"/>
            <p:cNvSpPr/>
            <p:nvPr/>
          </p:nvSpPr>
          <p:spPr>
            <a:xfrm>
              <a:off x="5304240" y="2323080"/>
              <a:ext cx="171360" cy="359280"/>
            </a:xfrm>
            <a:custGeom>
              <a:avLst/>
              <a:gdLst/>
              <a:ahLst/>
              <a:rect l="l" t="t" r="r" b="b"/>
              <a:pathLst>
                <a:path w="17227" h="36049">
                  <a:moveTo>
                    <a:pt x="13387" y="1"/>
                  </a:moveTo>
                  <a:lnTo>
                    <a:pt x="1" y="35944"/>
                  </a:lnTo>
                  <a:lnTo>
                    <a:pt x="303" y="36049"/>
                  </a:lnTo>
                  <a:lnTo>
                    <a:pt x="13240" y="1316"/>
                  </a:lnTo>
                  <a:lnTo>
                    <a:pt x="16913" y="27743"/>
                  </a:lnTo>
                  <a:lnTo>
                    <a:pt x="17226" y="27702"/>
                  </a:lnTo>
                  <a:lnTo>
                    <a:pt x="13387" y="1"/>
                  </a:lnTo>
                  <a:close/>
                </a:path>
              </a:pathLst>
            </a:custGeom>
            <a:noFill/>
            <a:ln w="9525">
              <a:solidFill>
                <a:srgbClr val="f3f3f3"/>
              </a:solidFill>
              <a:round/>
            </a:ln>
          </p:spPr>
          <p:style>
            <a:lnRef idx="0"/>
            <a:fillRef idx="0"/>
            <a:effectRef idx="0"/>
            <a:fontRef idx="minor"/>
          </p:style>
        </p:sp>
        <p:sp>
          <p:nvSpPr>
            <p:cNvPr id="558" name="Google Shape;552;p32"/>
            <p:cNvSpPr/>
            <p:nvPr/>
          </p:nvSpPr>
          <p:spPr>
            <a:xfrm>
              <a:off x="5012640" y="2324520"/>
              <a:ext cx="427680" cy="358920"/>
            </a:xfrm>
            <a:custGeom>
              <a:avLst/>
              <a:gdLst/>
              <a:ahLst/>
              <a:rect l="l" t="t" r="r" b="b"/>
              <a:pathLst>
                <a:path w="42904" h="36017">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noFill/>
            <a:ln w="9525">
              <a:solidFill>
                <a:srgbClr val="f3f3f3"/>
              </a:solidFill>
              <a:round/>
            </a:ln>
          </p:spPr>
          <p:style>
            <a:lnRef idx="0"/>
            <a:fillRef idx="0"/>
            <a:effectRef idx="0"/>
            <a:fontRef idx="minor"/>
          </p:style>
        </p:sp>
        <p:sp>
          <p:nvSpPr>
            <p:cNvPr id="559" name="Google Shape;553;p32"/>
            <p:cNvSpPr/>
            <p:nvPr/>
          </p:nvSpPr>
          <p:spPr>
            <a:xfrm>
              <a:off x="4161240" y="3209760"/>
              <a:ext cx="431640" cy="111600"/>
            </a:xfrm>
            <a:custGeom>
              <a:avLst/>
              <a:gdLst/>
              <a:ahLst/>
              <a:rect l="l" t="t" r="r" b="b"/>
              <a:pathLst>
                <a:path w="43312" h="11217">
                  <a:moveTo>
                    <a:pt x="43228" y="0"/>
                  </a:moveTo>
                  <a:lnTo>
                    <a:pt x="1" y="10903"/>
                  </a:lnTo>
                  <a:lnTo>
                    <a:pt x="74" y="11216"/>
                  </a:lnTo>
                  <a:lnTo>
                    <a:pt x="43311" y="313"/>
                  </a:lnTo>
                  <a:lnTo>
                    <a:pt x="43228" y="0"/>
                  </a:lnTo>
                  <a:close/>
                </a:path>
              </a:pathLst>
            </a:custGeom>
            <a:noFill/>
            <a:ln w="9525">
              <a:solidFill>
                <a:srgbClr val="f3f3f3"/>
              </a:solidFill>
              <a:round/>
            </a:ln>
          </p:spPr>
          <p:style>
            <a:lnRef idx="0"/>
            <a:fillRef idx="0"/>
            <a:effectRef idx="0"/>
            <a:fontRef idx="minor"/>
          </p:style>
        </p:sp>
        <p:sp>
          <p:nvSpPr>
            <p:cNvPr id="560" name="Google Shape;554;p32"/>
            <p:cNvSpPr/>
            <p:nvPr/>
          </p:nvSpPr>
          <p:spPr>
            <a:xfrm>
              <a:off x="3728160" y="3148920"/>
              <a:ext cx="295200" cy="214560"/>
            </a:xfrm>
            <a:custGeom>
              <a:avLst/>
              <a:gdLst/>
              <a:ahLst/>
              <a:rect l="l" t="t" r="r" b="b"/>
              <a:pathLst>
                <a:path w="29622" h="21546">
                  <a:moveTo>
                    <a:pt x="28724" y="417"/>
                  </a:moveTo>
                  <a:lnTo>
                    <a:pt x="7429" y="20982"/>
                  </a:lnTo>
                  <a:lnTo>
                    <a:pt x="459" y="3360"/>
                  </a:lnTo>
                  <a:lnTo>
                    <a:pt x="28724" y="417"/>
                  </a:lnTo>
                  <a:close/>
                  <a:moveTo>
                    <a:pt x="29622" y="0"/>
                  </a:moveTo>
                  <a:lnTo>
                    <a:pt x="0" y="3078"/>
                  </a:lnTo>
                  <a:lnTo>
                    <a:pt x="7304" y="21545"/>
                  </a:lnTo>
                  <a:lnTo>
                    <a:pt x="29622" y="0"/>
                  </a:lnTo>
                  <a:close/>
                </a:path>
              </a:pathLst>
            </a:custGeom>
            <a:noFill/>
            <a:ln w="9525">
              <a:solidFill>
                <a:srgbClr val="f3f3f3"/>
              </a:solidFill>
              <a:round/>
            </a:ln>
          </p:spPr>
          <p:style>
            <a:lnRef idx="0"/>
            <a:fillRef idx="0"/>
            <a:effectRef idx="0"/>
            <a:fontRef idx="minor"/>
          </p:style>
        </p:sp>
        <p:sp>
          <p:nvSpPr>
            <p:cNvPr id="561" name="Google Shape;555;p32"/>
            <p:cNvSpPr/>
            <p:nvPr/>
          </p:nvSpPr>
          <p:spPr>
            <a:xfrm>
              <a:off x="3796920" y="3148920"/>
              <a:ext cx="367560" cy="214200"/>
            </a:xfrm>
            <a:custGeom>
              <a:avLst/>
              <a:gdLst/>
              <a:ahLst/>
              <a:rect l="l" t="t" r="r" b="b"/>
              <a:pathLst>
                <a:path w="36862" h="21504">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noFill/>
            <a:ln w="9525">
              <a:solidFill>
                <a:srgbClr val="f3f3f3"/>
              </a:solidFill>
              <a:round/>
            </a:ln>
          </p:spPr>
          <p:style>
            <a:lnRef idx="0"/>
            <a:fillRef idx="0"/>
            <a:effectRef idx="0"/>
            <a:fontRef idx="minor"/>
          </p:style>
        </p:sp>
        <p:sp>
          <p:nvSpPr>
            <p:cNvPr id="562" name="Google Shape;556;p32"/>
            <p:cNvSpPr/>
            <p:nvPr/>
          </p:nvSpPr>
          <p:spPr>
            <a:xfrm>
              <a:off x="4156560" y="3208320"/>
              <a:ext cx="440280" cy="225720"/>
            </a:xfrm>
            <a:custGeom>
              <a:avLst/>
              <a:gdLst/>
              <a:ahLst/>
              <a:rect l="l" t="t" r="r" b="b"/>
              <a:pathLst>
                <a:path w="44156" h="22663">
                  <a:moveTo>
                    <a:pt x="43311" y="553"/>
                  </a:moveTo>
                  <a:lnTo>
                    <a:pt x="26012" y="22266"/>
                  </a:lnTo>
                  <a:lnTo>
                    <a:pt x="993" y="11227"/>
                  </a:lnTo>
                  <a:lnTo>
                    <a:pt x="43311" y="553"/>
                  </a:lnTo>
                  <a:close/>
                  <a:moveTo>
                    <a:pt x="44156" y="0"/>
                  </a:moveTo>
                  <a:lnTo>
                    <a:pt x="1" y="11143"/>
                  </a:lnTo>
                  <a:lnTo>
                    <a:pt x="26106" y="22662"/>
                  </a:lnTo>
                  <a:lnTo>
                    <a:pt x="44156" y="0"/>
                  </a:lnTo>
                  <a:close/>
                </a:path>
              </a:pathLst>
            </a:custGeom>
            <a:noFill/>
            <a:ln w="9525">
              <a:solidFill>
                <a:srgbClr val="f3f3f3"/>
              </a:solidFill>
              <a:round/>
            </a:ln>
          </p:spPr>
          <p:style>
            <a:lnRef idx="0"/>
            <a:fillRef idx="0"/>
            <a:effectRef idx="0"/>
            <a:fontRef idx="minor"/>
          </p:style>
        </p:sp>
        <p:sp>
          <p:nvSpPr>
            <p:cNvPr id="563" name="Google Shape;557;p32"/>
            <p:cNvSpPr/>
            <p:nvPr/>
          </p:nvSpPr>
          <p:spPr>
            <a:xfrm>
              <a:off x="3795480" y="3318120"/>
              <a:ext cx="368280" cy="179280"/>
            </a:xfrm>
            <a:custGeom>
              <a:avLst/>
              <a:gdLst/>
              <a:ahLst/>
              <a:rect l="l" t="t" r="r" b="b"/>
              <a:pathLst>
                <a:path w="36936" h="17999">
                  <a:moveTo>
                    <a:pt x="36424" y="387"/>
                  </a:moveTo>
                  <a:lnTo>
                    <a:pt x="29079" y="17571"/>
                  </a:lnTo>
                  <a:lnTo>
                    <a:pt x="1169" y="4424"/>
                  </a:lnTo>
                  <a:lnTo>
                    <a:pt x="36424" y="387"/>
                  </a:lnTo>
                  <a:close/>
                  <a:moveTo>
                    <a:pt x="36935" y="0"/>
                  </a:moveTo>
                  <a:lnTo>
                    <a:pt x="0" y="4236"/>
                  </a:lnTo>
                  <a:lnTo>
                    <a:pt x="29246" y="17999"/>
                  </a:lnTo>
                  <a:lnTo>
                    <a:pt x="36935" y="0"/>
                  </a:lnTo>
                  <a:close/>
                </a:path>
              </a:pathLst>
            </a:custGeom>
            <a:noFill/>
            <a:ln w="9525">
              <a:solidFill>
                <a:srgbClr val="f3f3f3"/>
              </a:solidFill>
              <a:round/>
            </a:ln>
          </p:spPr>
          <p:style>
            <a:lnRef idx="0"/>
            <a:fillRef idx="0"/>
            <a:effectRef idx="0"/>
            <a:fontRef idx="minor"/>
          </p:style>
        </p:sp>
        <p:sp>
          <p:nvSpPr>
            <p:cNvPr id="564" name="Google Shape;558;p32"/>
            <p:cNvSpPr/>
            <p:nvPr/>
          </p:nvSpPr>
          <p:spPr>
            <a:xfrm>
              <a:off x="4083840" y="3317760"/>
              <a:ext cx="338040" cy="179280"/>
            </a:xfrm>
            <a:custGeom>
              <a:avLst/>
              <a:gdLst/>
              <a:ahLst/>
              <a:rect l="l" t="t" r="r" b="b"/>
              <a:pathLst>
                <a:path w="33899" h="1802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noFill/>
            <a:ln w="9525">
              <a:solidFill>
                <a:srgbClr val="f3f3f3"/>
              </a:solidFill>
              <a:round/>
            </a:ln>
          </p:spPr>
          <p:style>
            <a:lnRef idx="0"/>
            <a:fillRef idx="0"/>
            <a:effectRef idx="0"/>
            <a:fontRef idx="minor"/>
          </p:style>
        </p:sp>
        <p:sp>
          <p:nvSpPr>
            <p:cNvPr id="565" name="Google Shape;559;p32"/>
            <p:cNvSpPr/>
            <p:nvPr/>
          </p:nvSpPr>
          <p:spPr>
            <a:xfrm>
              <a:off x="4859280" y="2844000"/>
              <a:ext cx="347400" cy="173520"/>
            </a:xfrm>
            <a:custGeom>
              <a:avLst/>
              <a:gdLst/>
              <a:ahLst/>
              <a:rect l="l" t="t" r="r" b="b"/>
              <a:pathLst>
                <a:path w="34860" h="17436">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noFill/>
            <a:ln w="9525">
              <a:solidFill>
                <a:srgbClr val="f3f3f3"/>
              </a:solidFill>
              <a:round/>
            </a:ln>
          </p:spPr>
          <p:style>
            <a:lnRef idx="0"/>
            <a:fillRef idx="0"/>
            <a:effectRef idx="0"/>
            <a:fontRef idx="minor"/>
          </p:style>
        </p:sp>
        <p:sp>
          <p:nvSpPr>
            <p:cNvPr id="566" name="Google Shape;560;p32"/>
            <p:cNvSpPr/>
            <p:nvPr/>
          </p:nvSpPr>
          <p:spPr>
            <a:xfrm>
              <a:off x="4587480" y="2844360"/>
              <a:ext cx="378720" cy="371160"/>
            </a:xfrm>
            <a:custGeom>
              <a:avLst/>
              <a:gdLst/>
              <a:ahLst/>
              <a:rect l="l" t="t" r="r" b="b"/>
              <a:pathLst>
                <a:path w="38000" h="37228">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noFill/>
            <a:ln w="9525">
              <a:solidFill>
                <a:srgbClr val="f3f3f3"/>
              </a:solidFill>
              <a:round/>
            </a:ln>
          </p:spPr>
          <p:style>
            <a:lnRef idx="0"/>
            <a:fillRef idx="0"/>
            <a:effectRef idx="0"/>
            <a:fontRef idx="minor"/>
          </p:style>
        </p:sp>
        <p:sp>
          <p:nvSpPr>
            <p:cNvPr id="567" name="Google Shape;561;p32"/>
            <p:cNvSpPr/>
            <p:nvPr/>
          </p:nvSpPr>
          <p:spPr>
            <a:xfrm>
              <a:off x="4413600" y="3207240"/>
              <a:ext cx="212760" cy="264240"/>
            </a:xfrm>
            <a:custGeom>
              <a:avLst/>
              <a:gdLst/>
              <a:ahLst/>
              <a:rect l="l" t="t" r="r" b="b"/>
              <a:pathLst>
                <a:path w="21358" h="26533">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noFill/>
            <a:ln w="9525">
              <a:solidFill>
                <a:srgbClr val="f3f3f3"/>
              </a:solidFill>
              <a:round/>
            </a:ln>
          </p:spPr>
          <p:style>
            <a:lnRef idx="0"/>
            <a:fillRef idx="0"/>
            <a:effectRef idx="0"/>
            <a:fontRef idx="minor"/>
          </p:style>
        </p:sp>
        <p:sp>
          <p:nvSpPr>
            <p:cNvPr id="568" name="Google Shape;562;p32"/>
            <p:cNvSpPr/>
            <p:nvPr/>
          </p:nvSpPr>
          <p:spPr>
            <a:xfrm>
              <a:off x="4414680" y="3430440"/>
              <a:ext cx="213840" cy="163800"/>
            </a:xfrm>
            <a:custGeom>
              <a:avLst/>
              <a:gdLst/>
              <a:ahLst/>
              <a:rect l="l" t="t" r="r" b="b"/>
              <a:pathLst>
                <a:path w="21483" h="16435">
                  <a:moveTo>
                    <a:pt x="439" y="408"/>
                  </a:moveTo>
                  <a:lnTo>
                    <a:pt x="20680" y="4049"/>
                  </a:lnTo>
                  <a:lnTo>
                    <a:pt x="4267" y="15892"/>
                  </a:lnTo>
                  <a:lnTo>
                    <a:pt x="439" y="408"/>
                  </a:lnTo>
                  <a:close/>
                  <a:moveTo>
                    <a:pt x="0" y="1"/>
                  </a:moveTo>
                  <a:lnTo>
                    <a:pt x="4069" y="16434"/>
                  </a:lnTo>
                  <a:lnTo>
                    <a:pt x="21483" y="3861"/>
                  </a:lnTo>
                  <a:lnTo>
                    <a:pt x="0" y="1"/>
                  </a:lnTo>
                  <a:close/>
                </a:path>
              </a:pathLst>
            </a:custGeom>
            <a:noFill/>
            <a:ln w="9525">
              <a:solidFill>
                <a:srgbClr val="f3f3f3"/>
              </a:solidFill>
              <a:round/>
            </a:ln>
          </p:spPr>
          <p:style>
            <a:lnRef idx="0"/>
            <a:fillRef idx="0"/>
            <a:effectRef idx="0"/>
            <a:fontRef idx="minor"/>
          </p:style>
        </p:sp>
        <p:sp>
          <p:nvSpPr>
            <p:cNvPr id="569" name="Google Shape;563;p32"/>
            <p:cNvSpPr/>
            <p:nvPr/>
          </p:nvSpPr>
          <p:spPr>
            <a:xfrm>
              <a:off x="4452120" y="3467160"/>
              <a:ext cx="215280" cy="167760"/>
            </a:xfrm>
            <a:custGeom>
              <a:avLst/>
              <a:gdLst/>
              <a:ahLst/>
              <a:rect l="l" t="t" r="r" b="b"/>
              <a:pathLst>
                <a:path w="21598" h="16841">
                  <a:moveTo>
                    <a:pt x="17216" y="543"/>
                  </a:moveTo>
                  <a:lnTo>
                    <a:pt x="21160" y="16423"/>
                  </a:lnTo>
                  <a:lnTo>
                    <a:pt x="793" y="12395"/>
                  </a:lnTo>
                  <a:lnTo>
                    <a:pt x="17216" y="543"/>
                  </a:lnTo>
                  <a:close/>
                  <a:moveTo>
                    <a:pt x="17414" y="0"/>
                  </a:moveTo>
                  <a:lnTo>
                    <a:pt x="0" y="12562"/>
                  </a:lnTo>
                  <a:lnTo>
                    <a:pt x="21598" y="16840"/>
                  </a:lnTo>
                  <a:lnTo>
                    <a:pt x="17414" y="0"/>
                  </a:lnTo>
                  <a:close/>
                </a:path>
              </a:pathLst>
            </a:custGeom>
            <a:noFill/>
            <a:ln w="9525">
              <a:solidFill>
                <a:srgbClr val="f3f3f3"/>
              </a:solidFill>
              <a:round/>
            </a:ln>
          </p:spPr>
          <p:style>
            <a:lnRef idx="0"/>
            <a:fillRef idx="0"/>
            <a:effectRef idx="0"/>
            <a:fontRef idx="minor"/>
          </p:style>
        </p:sp>
        <p:sp>
          <p:nvSpPr>
            <p:cNvPr id="570" name="Google Shape;564;p32"/>
            <p:cNvSpPr/>
            <p:nvPr/>
          </p:nvSpPr>
          <p:spPr>
            <a:xfrm>
              <a:off x="4590360" y="3204360"/>
              <a:ext cx="123840" cy="268200"/>
            </a:xfrm>
            <a:custGeom>
              <a:avLst/>
              <a:gdLst/>
              <a:ahLst/>
              <a:rect l="l" t="t" r="r" b="b"/>
              <a:pathLst>
                <a:path w="12458" h="26930">
                  <a:moveTo>
                    <a:pt x="501" y="1388"/>
                  </a:moveTo>
                  <a:lnTo>
                    <a:pt x="12030" y="19512"/>
                  </a:lnTo>
                  <a:lnTo>
                    <a:pt x="3578" y="26314"/>
                  </a:lnTo>
                  <a:lnTo>
                    <a:pt x="501" y="1388"/>
                  </a:lnTo>
                  <a:close/>
                  <a:moveTo>
                    <a:pt x="0" y="1"/>
                  </a:moveTo>
                  <a:lnTo>
                    <a:pt x="3328" y="26930"/>
                  </a:lnTo>
                  <a:lnTo>
                    <a:pt x="12458" y="19574"/>
                  </a:lnTo>
                  <a:lnTo>
                    <a:pt x="0" y="1"/>
                  </a:lnTo>
                  <a:close/>
                </a:path>
              </a:pathLst>
            </a:custGeom>
            <a:noFill/>
            <a:ln w="9525">
              <a:solidFill>
                <a:srgbClr val="f3f3f3"/>
              </a:solidFill>
              <a:round/>
            </a:ln>
          </p:spPr>
          <p:style>
            <a:lnRef idx="0"/>
            <a:fillRef idx="0"/>
            <a:effectRef idx="0"/>
            <a:fontRef idx="minor"/>
          </p:style>
        </p:sp>
        <p:sp>
          <p:nvSpPr>
            <p:cNvPr id="571" name="Google Shape;565;p32"/>
            <p:cNvSpPr/>
            <p:nvPr/>
          </p:nvSpPr>
          <p:spPr>
            <a:xfrm>
              <a:off x="4623120" y="3395160"/>
              <a:ext cx="91800" cy="245160"/>
            </a:xfrm>
            <a:custGeom>
              <a:avLst/>
              <a:gdLst/>
              <a:ahLst/>
              <a:rect l="l" t="t" r="r" b="b"/>
              <a:pathLst>
                <a:path w="9235" h="24592">
                  <a:moveTo>
                    <a:pt x="8734" y="814"/>
                  </a:moveTo>
                  <a:lnTo>
                    <a:pt x="4226" y="23110"/>
                  </a:lnTo>
                  <a:lnTo>
                    <a:pt x="366" y="7554"/>
                  </a:lnTo>
                  <a:lnTo>
                    <a:pt x="8734" y="814"/>
                  </a:lnTo>
                  <a:close/>
                  <a:moveTo>
                    <a:pt x="9234" y="0"/>
                  </a:moveTo>
                  <a:lnTo>
                    <a:pt x="0" y="7429"/>
                  </a:lnTo>
                  <a:lnTo>
                    <a:pt x="4257" y="24592"/>
                  </a:lnTo>
                  <a:lnTo>
                    <a:pt x="9234" y="0"/>
                  </a:lnTo>
                  <a:close/>
                </a:path>
              </a:pathLst>
            </a:custGeom>
            <a:noFill/>
            <a:ln w="9525">
              <a:solidFill>
                <a:srgbClr val="f3f3f3"/>
              </a:solidFill>
              <a:round/>
            </a:ln>
          </p:spPr>
          <p:style>
            <a:lnRef idx="0"/>
            <a:fillRef idx="0"/>
            <a:effectRef idx="0"/>
            <a:fontRef idx="minor"/>
          </p:style>
        </p:sp>
        <p:sp>
          <p:nvSpPr>
            <p:cNvPr id="572" name="Google Shape;566;p32"/>
            <p:cNvSpPr/>
            <p:nvPr/>
          </p:nvSpPr>
          <p:spPr>
            <a:xfrm>
              <a:off x="4454640" y="3589560"/>
              <a:ext cx="214560" cy="199080"/>
            </a:xfrm>
            <a:custGeom>
              <a:avLst/>
              <a:gdLst/>
              <a:ahLst/>
              <a:rect l="l" t="t" r="r" b="b"/>
              <a:pathLst>
                <a:path w="21525" h="19991">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noFill/>
            <a:ln w="9525">
              <a:solidFill>
                <a:srgbClr val="f3f3f3"/>
              </a:solidFill>
              <a:round/>
            </a:ln>
          </p:spPr>
          <p:style>
            <a:lnRef idx="0"/>
            <a:fillRef idx="0"/>
            <a:effectRef idx="0"/>
            <a:fontRef idx="minor"/>
          </p:style>
        </p:sp>
        <p:sp>
          <p:nvSpPr>
            <p:cNvPr id="573" name="Google Shape;567;p32"/>
            <p:cNvSpPr/>
            <p:nvPr/>
          </p:nvSpPr>
          <p:spPr>
            <a:xfrm>
              <a:off x="4637160" y="2558160"/>
              <a:ext cx="24480" cy="19080"/>
            </a:xfrm>
            <a:custGeom>
              <a:avLst/>
              <a:gdLst/>
              <a:ahLst/>
              <a:rect l="l" t="t" r="r" b="b"/>
              <a:pathLst>
                <a:path w="2505" h="1941">
                  <a:moveTo>
                    <a:pt x="1252" y="0"/>
                  </a:moveTo>
                  <a:cubicBezTo>
                    <a:pt x="0" y="0"/>
                    <a:pt x="0" y="1941"/>
                    <a:pt x="1252" y="1941"/>
                  </a:cubicBezTo>
                  <a:cubicBezTo>
                    <a:pt x="2493" y="1941"/>
                    <a:pt x="2504" y="0"/>
                    <a:pt x="1252" y="0"/>
                  </a:cubicBezTo>
                  <a:close/>
                </a:path>
              </a:pathLst>
            </a:custGeom>
            <a:noFill/>
            <a:ln w="9525">
              <a:solidFill>
                <a:srgbClr val="f3f3f3"/>
              </a:solidFill>
              <a:round/>
            </a:ln>
          </p:spPr>
          <p:style>
            <a:lnRef idx="0"/>
            <a:fillRef idx="0"/>
            <a:effectRef idx="0"/>
            <a:fontRef idx="minor"/>
          </p:style>
        </p:sp>
        <p:sp>
          <p:nvSpPr>
            <p:cNvPr id="574" name="Google Shape;568;p32"/>
            <p:cNvSpPr/>
            <p:nvPr/>
          </p:nvSpPr>
          <p:spPr>
            <a:xfrm>
              <a:off x="5007240" y="2670120"/>
              <a:ext cx="24480" cy="19080"/>
            </a:xfrm>
            <a:custGeom>
              <a:avLst/>
              <a:gdLst/>
              <a:ahLst/>
              <a:rect l="l" t="t" r="r" b="b"/>
              <a:pathLst>
                <a:path w="2505" h="1942">
                  <a:moveTo>
                    <a:pt x="1252" y="1"/>
                  </a:moveTo>
                  <a:cubicBezTo>
                    <a:pt x="0" y="1"/>
                    <a:pt x="0" y="1941"/>
                    <a:pt x="1252" y="1941"/>
                  </a:cubicBezTo>
                  <a:cubicBezTo>
                    <a:pt x="2504" y="1941"/>
                    <a:pt x="2504" y="1"/>
                    <a:pt x="1252" y="1"/>
                  </a:cubicBezTo>
                  <a:close/>
                </a:path>
              </a:pathLst>
            </a:custGeom>
            <a:noFill/>
            <a:ln w="9525">
              <a:solidFill>
                <a:srgbClr val="f3f3f3"/>
              </a:solidFill>
              <a:round/>
            </a:ln>
          </p:spPr>
          <p:style>
            <a:lnRef idx="0"/>
            <a:fillRef idx="0"/>
            <a:effectRef idx="0"/>
            <a:fontRef idx="minor"/>
          </p:style>
        </p:sp>
        <p:sp>
          <p:nvSpPr>
            <p:cNvPr id="575" name="Google Shape;569;p32"/>
            <p:cNvSpPr/>
            <p:nvPr/>
          </p:nvSpPr>
          <p:spPr>
            <a:xfrm>
              <a:off x="4318920" y="2591640"/>
              <a:ext cx="49680" cy="38520"/>
            </a:xfrm>
            <a:custGeom>
              <a:avLst/>
              <a:gdLst/>
              <a:ahLst/>
              <a:rect l="l" t="t" r="r" b="b"/>
              <a:pathLst>
                <a:path w="5009" h="3882">
                  <a:moveTo>
                    <a:pt x="2504" y="1"/>
                  </a:moveTo>
                  <a:cubicBezTo>
                    <a:pt x="10" y="1"/>
                    <a:pt x="0" y="3882"/>
                    <a:pt x="2504" y="3882"/>
                  </a:cubicBezTo>
                  <a:cubicBezTo>
                    <a:pt x="5008" y="3882"/>
                    <a:pt x="5008" y="1"/>
                    <a:pt x="2504" y="1"/>
                  </a:cubicBezTo>
                  <a:close/>
                </a:path>
              </a:pathLst>
            </a:custGeom>
            <a:solidFill>
              <a:schemeClr val="lt2"/>
            </a:solidFill>
            <a:ln w="9525">
              <a:solidFill>
                <a:srgbClr val="f3f3f3"/>
              </a:solidFill>
              <a:round/>
            </a:ln>
          </p:spPr>
          <p:style>
            <a:lnRef idx="0"/>
            <a:fillRef idx="0"/>
            <a:effectRef idx="0"/>
            <a:fontRef idx="minor"/>
          </p:style>
        </p:sp>
        <p:sp>
          <p:nvSpPr>
            <p:cNvPr id="576" name="Google Shape;570;p32"/>
            <p:cNvSpPr/>
            <p:nvPr/>
          </p:nvSpPr>
          <p:spPr>
            <a:xfrm>
              <a:off x="4388040" y="2083680"/>
              <a:ext cx="49680" cy="38520"/>
            </a:xfrm>
            <a:custGeom>
              <a:avLst/>
              <a:gdLst/>
              <a:ahLst/>
              <a:rect l="l" t="t" r="r" b="b"/>
              <a:pathLst>
                <a:path w="5009" h="3883">
                  <a:moveTo>
                    <a:pt x="2504" y="1"/>
                  </a:moveTo>
                  <a:cubicBezTo>
                    <a:pt x="0" y="1"/>
                    <a:pt x="0" y="3882"/>
                    <a:pt x="2504" y="3882"/>
                  </a:cubicBezTo>
                  <a:cubicBezTo>
                    <a:pt x="4998" y="3882"/>
                    <a:pt x="5008" y="1"/>
                    <a:pt x="2504" y="1"/>
                  </a:cubicBezTo>
                  <a:close/>
                </a:path>
              </a:pathLst>
            </a:custGeom>
            <a:solidFill>
              <a:schemeClr val="lt2"/>
            </a:solidFill>
            <a:ln w="9525">
              <a:solidFill>
                <a:srgbClr val="f3f3f3"/>
              </a:solidFill>
              <a:round/>
            </a:ln>
          </p:spPr>
          <p:style>
            <a:lnRef idx="0"/>
            <a:fillRef idx="0"/>
            <a:effectRef idx="0"/>
            <a:fontRef idx="minor"/>
          </p:style>
        </p:sp>
        <p:sp>
          <p:nvSpPr>
            <p:cNvPr id="577" name="Google Shape;571;p32"/>
            <p:cNvSpPr/>
            <p:nvPr/>
          </p:nvSpPr>
          <p:spPr>
            <a:xfrm>
              <a:off x="4465440" y="1902960"/>
              <a:ext cx="49680" cy="38520"/>
            </a:xfrm>
            <a:custGeom>
              <a:avLst/>
              <a:gdLst/>
              <a:ahLst/>
              <a:rect l="l" t="t" r="r" b="b"/>
              <a:pathLst>
                <a:path w="5009" h="3882">
                  <a:moveTo>
                    <a:pt x="2505" y="0"/>
                  </a:moveTo>
                  <a:cubicBezTo>
                    <a:pt x="11" y="0"/>
                    <a:pt x="1" y="3881"/>
                    <a:pt x="2505" y="3881"/>
                  </a:cubicBezTo>
                  <a:cubicBezTo>
                    <a:pt x="4998" y="3881"/>
                    <a:pt x="5009" y="0"/>
                    <a:pt x="2505" y="0"/>
                  </a:cubicBezTo>
                  <a:close/>
                </a:path>
              </a:pathLst>
            </a:custGeom>
            <a:solidFill>
              <a:schemeClr val="lt2"/>
            </a:solidFill>
            <a:ln w="9525">
              <a:solidFill>
                <a:srgbClr val="f3f3f3"/>
              </a:solidFill>
              <a:round/>
            </a:ln>
          </p:spPr>
          <p:style>
            <a:lnRef idx="0"/>
            <a:fillRef idx="0"/>
            <a:effectRef idx="0"/>
            <a:fontRef idx="minor"/>
          </p:style>
        </p:sp>
        <p:sp>
          <p:nvSpPr>
            <p:cNvPr id="578" name="Google Shape;572;p32"/>
            <p:cNvSpPr/>
            <p:nvPr/>
          </p:nvSpPr>
          <p:spPr>
            <a:xfrm>
              <a:off x="4030560" y="1984680"/>
              <a:ext cx="49680" cy="38520"/>
            </a:xfrm>
            <a:custGeom>
              <a:avLst/>
              <a:gdLst/>
              <a:ahLst/>
              <a:rect l="l" t="t" r="r" b="b"/>
              <a:pathLst>
                <a:path w="5009" h="3883">
                  <a:moveTo>
                    <a:pt x="2504" y="1"/>
                  </a:moveTo>
                  <a:cubicBezTo>
                    <a:pt x="10" y="1"/>
                    <a:pt x="0" y="3882"/>
                    <a:pt x="2504" y="3882"/>
                  </a:cubicBezTo>
                  <a:cubicBezTo>
                    <a:pt x="5008" y="3882"/>
                    <a:pt x="5008" y="1"/>
                    <a:pt x="2504" y="1"/>
                  </a:cubicBezTo>
                  <a:close/>
                </a:path>
              </a:pathLst>
            </a:custGeom>
            <a:solidFill>
              <a:schemeClr val="lt2"/>
            </a:solidFill>
            <a:ln w="9525">
              <a:solidFill>
                <a:srgbClr val="f3f3f3"/>
              </a:solidFill>
              <a:round/>
            </a:ln>
          </p:spPr>
          <p:style>
            <a:lnRef idx="0"/>
            <a:fillRef idx="0"/>
            <a:effectRef idx="0"/>
            <a:fontRef idx="minor"/>
          </p:style>
        </p:sp>
        <p:sp>
          <p:nvSpPr>
            <p:cNvPr id="579" name="Google Shape;573;p32"/>
            <p:cNvSpPr/>
            <p:nvPr/>
          </p:nvSpPr>
          <p:spPr>
            <a:xfrm>
              <a:off x="3940200" y="2053800"/>
              <a:ext cx="49680" cy="38520"/>
            </a:xfrm>
            <a:custGeom>
              <a:avLst/>
              <a:gdLst/>
              <a:ahLst/>
              <a:rect l="l" t="t" r="r" b="b"/>
              <a:pathLst>
                <a:path w="5010" h="3883">
                  <a:moveTo>
                    <a:pt x="2505" y="1"/>
                  </a:moveTo>
                  <a:cubicBezTo>
                    <a:pt x="11" y="1"/>
                    <a:pt x="1" y="3882"/>
                    <a:pt x="2505" y="3882"/>
                  </a:cubicBezTo>
                  <a:cubicBezTo>
                    <a:pt x="5009"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580" name="Google Shape;574;p32"/>
            <p:cNvSpPr/>
            <p:nvPr/>
          </p:nvSpPr>
          <p:spPr>
            <a:xfrm>
              <a:off x="5175360" y="2970360"/>
              <a:ext cx="49680" cy="38520"/>
            </a:xfrm>
            <a:custGeom>
              <a:avLst/>
              <a:gdLst/>
              <a:ahLst/>
              <a:rect l="l" t="t" r="r" b="b"/>
              <a:pathLst>
                <a:path w="4999" h="3882">
                  <a:moveTo>
                    <a:pt x="2505" y="0"/>
                  </a:moveTo>
                  <a:cubicBezTo>
                    <a:pt x="1" y="0"/>
                    <a:pt x="1" y="3881"/>
                    <a:pt x="2505" y="3881"/>
                  </a:cubicBezTo>
                  <a:cubicBezTo>
                    <a:pt x="4998" y="3881"/>
                    <a:pt x="4998" y="0"/>
                    <a:pt x="2505" y="0"/>
                  </a:cubicBezTo>
                  <a:close/>
                </a:path>
              </a:pathLst>
            </a:custGeom>
            <a:solidFill>
              <a:schemeClr val="lt2"/>
            </a:solidFill>
            <a:ln w="9525">
              <a:solidFill>
                <a:srgbClr val="f3f3f3"/>
              </a:solidFill>
              <a:round/>
            </a:ln>
          </p:spPr>
          <p:style>
            <a:lnRef idx="0"/>
            <a:fillRef idx="0"/>
            <a:effectRef idx="0"/>
            <a:fontRef idx="minor"/>
          </p:style>
        </p:sp>
        <p:sp>
          <p:nvSpPr>
            <p:cNvPr id="581" name="Google Shape;575;p32"/>
            <p:cNvSpPr/>
            <p:nvPr/>
          </p:nvSpPr>
          <p:spPr>
            <a:xfrm>
              <a:off x="4934520" y="3004920"/>
              <a:ext cx="49680" cy="38520"/>
            </a:xfrm>
            <a:custGeom>
              <a:avLst/>
              <a:gdLst/>
              <a:ahLst/>
              <a:rect l="l" t="t" r="r" b="b"/>
              <a:pathLst>
                <a:path w="5009" h="3882">
                  <a:moveTo>
                    <a:pt x="2505" y="0"/>
                  </a:moveTo>
                  <a:cubicBezTo>
                    <a:pt x="11" y="0"/>
                    <a:pt x="1" y="3881"/>
                    <a:pt x="2505" y="3881"/>
                  </a:cubicBezTo>
                  <a:cubicBezTo>
                    <a:pt x="5009" y="3881"/>
                    <a:pt x="5009" y="0"/>
                    <a:pt x="2505" y="0"/>
                  </a:cubicBezTo>
                  <a:close/>
                </a:path>
              </a:pathLst>
            </a:custGeom>
            <a:solidFill>
              <a:schemeClr val="lt2"/>
            </a:solidFill>
            <a:ln w="9525">
              <a:solidFill>
                <a:srgbClr val="f3f3f3"/>
              </a:solidFill>
              <a:round/>
            </a:ln>
          </p:spPr>
          <p:style>
            <a:lnRef idx="0"/>
            <a:fillRef idx="0"/>
            <a:effectRef idx="0"/>
            <a:fontRef idx="minor"/>
          </p:style>
        </p:sp>
        <p:sp>
          <p:nvSpPr>
            <p:cNvPr id="582" name="Google Shape;576;p32"/>
            <p:cNvSpPr/>
            <p:nvPr/>
          </p:nvSpPr>
          <p:spPr>
            <a:xfrm>
              <a:off x="4689000" y="3375000"/>
              <a:ext cx="49680" cy="38520"/>
            </a:xfrm>
            <a:custGeom>
              <a:avLst/>
              <a:gdLst/>
              <a:ahLst/>
              <a:rect l="l" t="t" r="r" b="b"/>
              <a:pathLst>
                <a:path w="5009" h="3882">
                  <a:moveTo>
                    <a:pt x="2504" y="0"/>
                  </a:moveTo>
                  <a:cubicBezTo>
                    <a:pt x="0" y="0"/>
                    <a:pt x="0" y="3881"/>
                    <a:pt x="2504" y="3881"/>
                  </a:cubicBezTo>
                  <a:cubicBezTo>
                    <a:pt x="4997" y="3881"/>
                    <a:pt x="5008" y="0"/>
                    <a:pt x="2504" y="0"/>
                  </a:cubicBezTo>
                  <a:close/>
                </a:path>
              </a:pathLst>
            </a:custGeom>
            <a:solidFill>
              <a:schemeClr val="lt2"/>
            </a:solidFill>
            <a:ln w="9525">
              <a:solidFill>
                <a:srgbClr val="f3f3f3"/>
              </a:solidFill>
              <a:round/>
            </a:ln>
          </p:spPr>
          <p:style>
            <a:lnRef idx="0"/>
            <a:fillRef idx="0"/>
            <a:effectRef idx="0"/>
            <a:fontRef idx="minor"/>
          </p:style>
        </p:sp>
        <p:sp>
          <p:nvSpPr>
            <p:cNvPr id="583" name="Google Shape;577;p32"/>
            <p:cNvSpPr/>
            <p:nvPr/>
          </p:nvSpPr>
          <p:spPr>
            <a:xfrm>
              <a:off x="4388040" y="3417840"/>
              <a:ext cx="49680" cy="38520"/>
            </a:xfrm>
            <a:custGeom>
              <a:avLst/>
              <a:gdLst/>
              <a:ahLst/>
              <a:rect l="l" t="t" r="r" b="b"/>
              <a:pathLst>
                <a:path w="5009" h="3893">
                  <a:moveTo>
                    <a:pt x="2504" y="1"/>
                  </a:moveTo>
                  <a:cubicBezTo>
                    <a:pt x="0" y="1"/>
                    <a:pt x="0" y="3893"/>
                    <a:pt x="2504" y="3893"/>
                  </a:cubicBezTo>
                  <a:cubicBezTo>
                    <a:pt x="4998" y="3893"/>
                    <a:pt x="5008" y="1"/>
                    <a:pt x="2504" y="1"/>
                  </a:cubicBezTo>
                  <a:close/>
                </a:path>
              </a:pathLst>
            </a:custGeom>
            <a:solidFill>
              <a:schemeClr val="lt2"/>
            </a:solidFill>
            <a:ln w="9525">
              <a:solidFill>
                <a:srgbClr val="f3f3f3"/>
              </a:solidFill>
              <a:round/>
            </a:ln>
          </p:spPr>
          <p:style>
            <a:lnRef idx="0"/>
            <a:fillRef idx="0"/>
            <a:effectRef idx="0"/>
            <a:fontRef idx="minor"/>
          </p:style>
        </p:sp>
        <p:sp>
          <p:nvSpPr>
            <p:cNvPr id="584" name="Google Shape;578;p32"/>
            <p:cNvSpPr/>
            <p:nvPr/>
          </p:nvSpPr>
          <p:spPr>
            <a:xfrm>
              <a:off x="4060800" y="3478320"/>
              <a:ext cx="49680" cy="38520"/>
            </a:xfrm>
            <a:custGeom>
              <a:avLst/>
              <a:gdLst/>
              <a:ahLst/>
              <a:rect l="l" t="t" r="r" b="b"/>
              <a:pathLst>
                <a:path w="5010" h="3882">
                  <a:moveTo>
                    <a:pt x="2505" y="0"/>
                  </a:moveTo>
                  <a:cubicBezTo>
                    <a:pt x="1" y="0"/>
                    <a:pt x="1" y="3881"/>
                    <a:pt x="2505" y="3881"/>
                  </a:cubicBezTo>
                  <a:cubicBezTo>
                    <a:pt x="4998" y="3881"/>
                    <a:pt x="5009" y="0"/>
                    <a:pt x="2505" y="0"/>
                  </a:cubicBezTo>
                  <a:close/>
                </a:path>
              </a:pathLst>
            </a:custGeom>
            <a:solidFill>
              <a:schemeClr val="lt2"/>
            </a:solidFill>
            <a:ln w="9525">
              <a:solidFill>
                <a:srgbClr val="f3f3f3"/>
              </a:solidFill>
              <a:round/>
            </a:ln>
          </p:spPr>
          <p:style>
            <a:lnRef idx="0"/>
            <a:fillRef idx="0"/>
            <a:effectRef idx="0"/>
            <a:fontRef idx="minor"/>
          </p:style>
        </p:sp>
        <p:sp>
          <p:nvSpPr>
            <p:cNvPr id="585" name="Google Shape;579;p32"/>
            <p:cNvSpPr/>
            <p:nvPr/>
          </p:nvSpPr>
          <p:spPr>
            <a:xfrm>
              <a:off x="5627520" y="2608920"/>
              <a:ext cx="49680" cy="38520"/>
            </a:xfrm>
            <a:custGeom>
              <a:avLst/>
              <a:gdLst/>
              <a:ahLst/>
              <a:rect l="l" t="t" r="r" b="b"/>
              <a:pathLst>
                <a:path w="4999" h="3883">
                  <a:moveTo>
                    <a:pt x="2495" y="1"/>
                  </a:moveTo>
                  <a:cubicBezTo>
                    <a:pt x="1" y="1"/>
                    <a:pt x="1" y="3882"/>
                    <a:pt x="2495" y="3882"/>
                  </a:cubicBezTo>
                  <a:cubicBezTo>
                    <a:pt x="4999" y="3882"/>
                    <a:pt x="4999" y="1"/>
                    <a:pt x="2495" y="1"/>
                  </a:cubicBezTo>
                  <a:close/>
                </a:path>
              </a:pathLst>
            </a:custGeom>
            <a:solidFill>
              <a:schemeClr val="lt2"/>
            </a:solidFill>
            <a:ln w="9525">
              <a:solidFill>
                <a:srgbClr val="f3f3f3"/>
              </a:solidFill>
              <a:round/>
            </a:ln>
          </p:spPr>
          <p:style>
            <a:lnRef idx="0"/>
            <a:fillRef idx="0"/>
            <a:effectRef idx="0"/>
            <a:fontRef idx="minor"/>
          </p:style>
        </p:sp>
        <p:sp>
          <p:nvSpPr>
            <p:cNvPr id="586" name="Google Shape;580;p32"/>
            <p:cNvSpPr/>
            <p:nvPr/>
          </p:nvSpPr>
          <p:spPr>
            <a:xfrm>
              <a:off x="5403600" y="2311920"/>
              <a:ext cx="49680" cy="38520"/>
            </a:xfrm>
            <a:custGeom>
              <a:avLst/>
              <a:gdLst/>
              <a:ahLst/>
              <a:rect l="l" t="t" r="r" b="b"/>
              <a:pathLst>
                <a:path w="4999" h="3882">
                  <a:moveTo>
                    <a:pt x="2504" y="0"/>
                  </a:moveTo>
                  <a:cubicBezTo>
                    <a:pt x="0" y="0"/>
                    <a:pt x="0" y="3881"/>
                    <a:pt x="2504" y="3881"/>
                  </a:cubicBezTo>
                  <a:cubicBezTo>
                    <a:pt x="4998" y="3881"/>
                    <a:pt x="4998" y="0"/>
                    <a:pt x="2504" y="0"/>
                  </a:cubicBezTo>
                  <a:close/>
                </a:path>
              </a:pathLst>
            </a:custGeom>
            <a:solidFill>
              <a:schemeClr val="lt2"/>
            </a:solidFill>
            <a:ln w="9525">
              <a:solidFill>
                <a:srgbClr val="f3f3f3"/>
              </a:solidFill>
              <a:round/>
            </a:ln>
          </p:spPr>
          <p:style>
            <a:lnRef idx="0"/>
            <a:fillRef idx="0"/>
            <a:effectRef idx="0"/>
            <a:fontRef idx="minor"/>
          </p:style>
        </p:sp>
        <p:sp>
          <p:nvSpPr>
            <p:cNvPr id="587" name="Google Shape;581;p32"/>
            <p:cNvSpPr/>
            <p:nvPr/>
          </p:nvSpPr>
          <p:spPr>
            <a:xfrm>
              <a:off x="5136840" y="2212920"/>
              <a:ext cx="49680" cy="38520"/>
            </a:xfrm>
            <a:custGeom>
              <a:avLst/>
              <a:gdLst/>
              <a:ahLst/>
              <a:rect l="l" t="t" r="r" b="b"/>
              <a:pathLst>
                <a:path w="4998" h="3893">
                  <a:moveTo>
                    <a:pt x="2494" y="0"/>
                  </a:moveTo>
                  <a:cubicBezTo>
                    <a:pt x="0" y="0"/>
                    <a:pt x="0" y="3893"/>
                    <a:pt x="2494" y="3893"/>
                  </a:cubicBezTo>
                  <a:cubicBezTo>
                    <a:pt x="4998" y="3893"/>
                    <a:pt x="4998" y="0"/>
                    <a:pt x="2494" y="0"/>
                  </a:cubicBezTo>
                  <a:close/>
                </a:path>
              </a:pathLst>
            </a:custGeom>
            <a:solidFill>
              <a:schemeClr val="lt2"/>
            </a:solidFill>
            <a:ln w="9525">
              <a:solidFill>
                <a:srgbClr val="f3f3f3"/>
              </a:solidFill>
              <a:round/>
            </a:ln>
          </p:spPr>
          <p:style>
            <a:lnRef idx="0"/>
            <a:fillRef idx="0"/>
            <a:effectRef idx="0"/>
            <a:fontRef idx="minor"/>
          </p:style>
        </p:sp>
        <p:sp>
          <p:nvSpPr>
            <p:cNvPr id="588" name="Google Shape;582;p32"/>
            <p:cNvSpPr/>
            <p:nvPr/>
          </p:nvSpPr>
          <p:spPr>
            <a:xfrm>
              <a:off x="3871440" y="2664720"/>
              <a:ext cx="49680" cy="38520"/>
            </a:xfrm>
            <a:custGeom>
              <a:avLst/>
              <a:gdLst/>
              <a:ahLst/>
              <a:rect l="l" t="t" r="r" b="b"/>
              <a:pathLst>
                <a:path w="4999" h="3892">
                  <a:moveTo>
                    <a:pt x="2505" y="0"/>
                  </a:moveTo>
                  <a:cubicBezTo>
                    <a:pt x="1" y="0"/>
                    <a:pt x="1" y="3891"/>
                    <a:pt x="2505" y="3891"/>
                  </a:cubicBezTo>
                  <a:cubicBezTo>
                    <a:pt x="4999" y="3891"/>
                    <a:pt x="4999" y="0"/>
                    <a:pt x="2505" y="0"/>
                  </a:cubicBezTo>
                  <a:close/>
                </a:path>
              </a:pathLst>
            </a:custGeom>
            <a:solidFill>
              <a:schemeClr val="lt2"/>
            </a:solidFill>
            <a:ln w="9525">
              <a:solidFill>
                <a:srgbClr val="f3f3f3"/>
              </a:solidFill>
              <a:round/>
            </a:ln>
          </p:spPr>
          <p:style>
            <a:lnRef idx="0"/>
            <a:fillRef idx="0"/>
            <a:effectRef idx="0"/>
            <a:fontRef idx="minor"/>
          </p:style>
        </p:sp>
        <p:sp>
          <p:nvSpPr>
            <p:cNvPr id="589" name="Google Shape;583;p32"/>
            <p:cNvSpPr/>
            <p:nvPr/>
          </p:nvSpPr>
          <p:spPr>
            <a:xfrm>
              <a:off x="3609000" y="2634840"/>
              <a:ext cx="49680" cy="38520"/>
            </a:xfrm>
            <a:custGeom>
              <a:avLst/>
              <a:gdLst/>
              <a:ahLst/>
              <a:rect l="l" t="t" r="r" b="b"/>
              <a:pathLst>
                <a:path w="5009" h="3882">
                  <a:moveTo>
                    <a:pt x="2504" y="0"/>
                  </a:moveTo>
                  <a:cubicBezTo>
                    <a:pt x="0" y="0"/>
                    <a:pt x="0" y="3882"/>
                    <a:pt x="2504" y="3882"/>
                  </a:cubicBezTo>
                  <a:cubicBezTo>
                    <a:pt x="4998" y="3882"/>
                    <a:pt x="5009" y="0"/>
                    <a:pt x="2504" y="0"/>
                  </a:cubicBezTo>
                  <a:close/>
                </a:path>
              </a:pathLst>
            </a:custGeom>
            <a:solidFill>
              <a:schemeClr val="lt2"/>
            </a:solidFill>
            <a:ln w="9525">
              <a:solidFill>
                <a:srgbClr val="f3f3f3"/>
              </a:solidFill>
              <a:round/>
            </a:ln>
          </p:spPr>
          <p:style>
            <a:lnRef idx="0"/>
            <a:fillRef idx="0"/>
            <a:effectRef idx="0"/>
            <a:fontRef idx="minor"/>
          </p:style>
        </p:sp>
        <p:sp>
          <p:nvSpPr>
            <p:cNvPr id="590" name="Google Shape;584;p32"/>
            <p:cNvSpPr/>
            <p:nvPr/>
          </p:nvSpPr>
          <p:spPr>
            <a:xfrm>
              <a:off x="3466800" y="2565720"/>
              <a:ext cx="49680" cy="38520"/>
            </a:xfrm>
            <a:custGeom>
              <a:avLst/>
              <a:gdLst/>
              <a:ahLst/>
              <a:rect l="l" t="t" r="r" b="b"/>
              <a:pathLst>
                <a:path w="5000" h="3882">
                  <a:moveTo>
                    <a:pt x="2495" y="0"/>
                  </a:moveTo>
                  <a:cubicBezTo>
                    <a:pt x="1" y="0"/>
                    <a:pt x="1" y="3881"/>
                    <a:pt x="2495" y="3881"/>
                  </a:cubicBezTo>
                  <a:cubicBezTo>
                    <a:pt x="4999" y="3881"/>
                    <a:pt x="4999" y="0"/>
                    <a:pt x="2495" y="0"/>
                  </a:cubicBezTo>
                  <a:close/>
                </a:path>
              </a:pathLst>
            </a:custGeom>
            <a:solidFill>
              <a:schemeClr val="lt2"/>
            </a:solidFill>
            <a:ln w="9525">
              <a:solidFill>
                <a:srgbClr val="f3f3f3"/>
              </a:solidFill>
              <a:round/>
            </a:ln>
          </p:spPr>
          <p:style>
            <a:lnRef idx="0"/>
            <a:fillRef idx="0"/>
            <a:effectRef idx="0"/>
            <a:fontRef idx="minor"/>
          </p:style>
        </p:sp>
        <p:sp>
          <p:nvSpPr>
            <p:cNvPr id="591" name="Google Shape;585;p32"/>
            <p:cNvSpPr/>
            <p:nvPr/>
          </p:nvSpPr>
          <p:spPr>
            <a:xfrm>
              <a:off x="3570120" y="3103920"/>
              <a:ext cx="49680" cy="38520"/>
            </a:xfrm>
            <a:custGeom>
              <a:avLst/>
              <a:gdLst/>
              <a:ahLst/>
              <a:rect l="l" t="t" r="r" b="b"/>
              <a:pathLst>
                <a:path w="4999" h="3882">
                  <a:moveTo>
                    <a:pt x="2504" y="0"/>
                  </a:moveTo>
                  <a:cubicBezTo>
                    <a:pt x="0" y="0"/>
                    <a:pt x="0" y="3881"/>
                    <a:pt x="2504" y="3881"/>
                  </a:cubicBezTo>
                  <a:cubicBezTo>
                    <a:pt x="4998" y="3881"/>
                    <a:pt x="4998" y="0"/>
                    <a:pt x="2504" y="0"/>
                  </a:cubicBezTo>
                  <a:close/>
                </a:path>
              </a:pathLst>
            </a:custGeom>
            <a:solidFill>
              <a:schemeClr val="lt2"/>
            </a:solidFill>
            <a:ln w="9525">
              <a:solidFill>
                <a:srgbClr val="f3f3f3"/>
              </a:solidFill>
              <a:round/>
            </a:ln>
          </p:spPr>
          <p:style>
            <a:lnRef idx="0"/>
            <a:fillRef idx="0"/>
            <a:effectRef idx="0"/>
            <a:fontRef idx="minor"/>
          </p:style>
        </p:sp>
        <p:sp>
          <p:nvSpPr>
            <p:cNvPr id="592" name="Google Shape;586;p32"/>
            <p:cNvSpPr/>
            <p:nvPr/>
          </p:nvSpPr>
          <p:spPr>
            <a:xfrm>
              <a:off x="3776760" y="3344760"/>
              <a:ext cx="49680" cy="38520"/>
            </a:xfrm>
            <a:custGeom>
              <a:avLst/>
              <a:gdLst/>
              <a:ahLst/>
              <a:rect l="l" t="t" r="r" b="b"/>
              <a:pathLst>
                <a:path w="5009" h="3882">
                  <a:moveTo>
                    <a:pt x="2504" y="0"/>
                  </a:moveTo>
                  <a:cubicBezTo>
                    <a:pt x="11" y="0"/>
                    <a:pt x="0" y="3882"/>
                    <a:pt x="2504" y="3882"/>
                  </a:cubicBezTo>
                  <a:cubicBezTo>
                    <a:pt x="4998" y="3882"/>
                    <a:pt x="5008" y="0"/>
                    <a:pt x="2504" y="0"/>
                  </a:cubicBezTo>
                  <a:close/>
                </a:path>
              </a:pathLst>
            </a:custGeom>
            <a:solidFill>
              <a:schemeClr val="lt2"/>
            </a:solidFill>
            <a:ln w="9525">
              <a:solidFill>
                <a:srgbClr val="f3f3f3"/>
              </a:solidFill>
              <a:round/>
            </a:ln>
          </p:spPr>
          <p:style>
            <a:lnRef idx="0"/>
            <a:fillRef idx="0"/>
            <a:effectRef idx="0"/>
            <a:fontRef idx="minor"/>
          </p:style>
        </p:sp>
        <p:sp>
          <p:nvSpPr>
            <p:cNvPr id="593" name="Google Shape;587;p32"/>
            <p:cNvSpPr/>
            <p:nvPr/>
          </p:nvSpPr>
          <p:spPr>
            <a:xfrm>
              <a:off x="4430880" y="3581640"/>
              <a:ext cx="49680" cy="38520"/>
            </a:xfrm>
            <a:custGeom>
              <a:avLst/>
              <a:gdLst/>
              <a:ahLst/>
              <a:rect l="l" t="t" r="r" b="b"/>
              <a:pathLst>
                <a:path w="5010" h="3892">
                  <a:moveTo>
                    <a:pt x="2505" y="0"/>
                  </a:moveTo>
                  <a:cubicBezTo>
                    <a:pt x="12" y="0"/>
                    <a:pt x="1" y="3892"/>
                    <a:pt x="2505" y="3892"/>
                  </a:cubicBezTo>
                  <a:cubicBezTo>
                    <a:pt x="5009" y="3892"/>
                    <a:pt x="5009" y="0"/>
                    <a:pt x="2505" y="0"/>
                  </a:cubicBezTo>
                  <a:close/>
                </a:path>
              </a:pathLst>
            </a:custGeom>
            <a:solidFill>
              <a:schemeClr val="lt2"/>
            </a:solidFill>
            <a:ln w="9525">
              <a:solidFill>
                <a:srgbClr val="f3f3f3"/>
              </a:solidFill>
              <a:round/>
            </a:ln>
          </p:spPr>
          <p:style>
            <a:lnRef idx="0"/>
            <a:fillRef idx="0"/>
            <a:effectRef idx="0"/>
            <a:fontRef idx="minor"/>
          </p:style>
        </p:sp>
        <p:sp>
          <p:nvSpPr>
            <p:cNvPr id="594" name="Google Shape;588;p32"/>
            <p:cNvSpPr/>
            <p:nvPr/>
          </p:nvSpPr>
          <p:spPr>
            <a:xfrm>
              <a:off x="4422240" y="3766680"/>
              <a:ext cx="49680" cy="38520"/>
            </a:xfrm>
            <a:custGeom>
              <a:avLst/>
              <a:gdLst/>
              <a:ahLst/>
              <a:rect l="l" t="t" r="r" b="b"/>
              <a:pathLst>
                <a:path w="4999" h="3882">
                  <a:moveTo>
                    <a:pt x="2494" y="0"/>
                  </a:moveTo>
                  <a:cubicBezTo>
                    <a:pt x="0" y="0"/>
                    <a:pt x="0" y="3882"/>
                    <a:pt x="2494" y="3882"/>
                  </a:cubicBezTo>
                  <a:cubicBezTo>
                    <a:pt x="4998" y="3882"/>
                    <a:pt x="4998" y="0"/>
                    <a:pt x="2494" y="0"/>
                  </a:cubicBezTo>
                  <a:close/>
                </a:path>
              </a:pathLst>
            </a:custGeom>
            <a:solidFill>
              <a:schemeClr val="lt2"/>
            </a:solidFill>
            <a:ln w="9525">
              <a:solidFill>
                <a:srgbClr val="f3f3f3"/>
              </a:solidFill>
              <a:round/>
            </a:ln>
          </p:spPr>
          <p:style>
            <a:lnRef idx="0"/>
            <a:fillRef idx="0"/>
            <a:effectRef idx="0"/>
            <a:fontRef idx="minor"/>
          </p:style>
        </p:sp>
        <p:sp>
          <p:nvSpPr>
            <p:cNvPr id="595" name="Google Shape;589;p32"/>
            <p:cNvSpPr/>
            <p:nvPr/>
          </p:nvSpPr>
          <p:spPr>
            <a:xfrm>
              <a:off x="4637520" y="3615840"/>
              <a:ext cx="49680" cy="38520"/>
            </a:xfrm>
            <a:custGeom>
              <a:avLst/>
              <a:gdLst/>
              <a:ahLst/>
              <a:rect l="l" t="t" r="r" b="b"/>
              <a:pathLst>
                <a:path w="4998" h="3882">
                  <a:moveTo>
                    <a:pt x="2504" y="0"/>
                  </a:moveTo>
                  <a:cubicBezTo>
                    <a:pt x="0" y="0"/>
                    <a:pt x="0" y="3882"/>
                    <a:pt x="2504" y="3882"/>
                  </a:cubicBezTo>
                  <a:cubicBezTo>
                    <a:pt x="4997" y="3882"/>
                    <a:pt x="4997" y="0"/>
                    <a:pt x="2504" y="0"/>
                  </a:cubicBezTo>
                  <a:close/>
                </a:path>
              </a:pathLst>
            </a:custGeom>
            <a:solidFill>
              <a:schemeClr val="lt2"/>
            </a:solidFill>
            <a:ln w="9525">
              <a:solidFill>
                <a:srgbClr val="f3f3f3"/>
              </a:solidFill>
              <a:round/>
            </a:ln>
          </p:spPr>
          <p:style>
            <a:lnRef idx="0"/>
            <a:fillRef idx="0"/>
            <a:effectRef idx="0"/>
            <a:fontRef idx="minor"/>
          </p:style>
        </p:sp>
        <p:sp>
          <p:nvSpPr>
            <p:cNvPr id="596" name="Google Shape;590;p32"/>
            <p:cNvSpPr/>
            <p:nvPr/>
          </p:nvSpPr>
          <p:spPr>
            <a:xfrm>
              <a:off x="4805280" y="1980360"/>
              <a:ext cx="49680" cy="38520"/>
            </a:xfrm>
            <a:custGeom>
              <a:avLst/>
              <a:gdLst/>
              <a:ahLst/>
              <a:rect l="l" t="t" r="r" b="b"/>
              <a:pathLst>
                <a:path w="5010" h="3882">
                  <a:moveTo>
                    <a:pt x="2505" y="1"/>
                  </a:moveTo>
                  <a:cubicBezTo>
                    <a:pt x="11" y="1"/>
                    <a:pt x="1" y="3882"/>
                    <a:pt x="2505" y="3882"/>
                  </a:cubicBezTo>
                  <a:cubicBezTo>
                    <a:pt x="4998"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597" name="Google Shape;591;p32"/>
            <p:cNvSpPr/>
            <p:nvPr/>
          </p:nvSpPr>
          <p:spPr>
            <a:xfrm>
              <a:off x="5231520" y="2126880"/>
              <a:ext cx="49680" cy="38520"/>
            </a:xfrm>
            <a:custGeom>
              <a:avLst/>
              <a:gdLst/>
              <a:ahLst/>
              <a:rect l="l" t="t" r="r" b="b"/>
              <a:pathLst>
                <a:path w="5009" h="3882">
                  <a:moveTo>
                    <a:pt x="2504" y="0"/>
                  </a:moveTo>
                  <a:cubicBezTo>
                    <a:pt x="11" y="0"/>
                    <a:pt x="0" y="3882"/>
                    <a:pt x="2504" y="3882"/>
                  </a:cubicBezTo>
                  <a:cubicBezTo>
                    <a:pt x="4998" y="3882"/>
                    <a:pt x="5008" y="0"/>
                    <a:pt x="2504" y="0"/>
                  </a:cubicBezTo>
                  <a:close/>
                </a:path>
              </a:pathLst>
            </a:custGeom>
            <a:solidFill>
              <a:schemeClr val="lt2"/>
            </a:solidFill>
            <a:ln w="9525">
              <a:solidFill>
                <a:srgbClr val="f3f3f3"/>
              </a:solidFill>
              <a:round/>
            </a:ln>
          </p:spPr>
          <p:style>
            <a:lnRef idx="0"/>
            <a:fillRef idx="0"/>
            <a:effectRef idx="0"/>
            <a:fontRef idx="minor"/>
          </p:style>
        </p:sp>
        <p:sp>
          <p:nvSpPr>
            <p:cNvPr id="598" name="Google Shape;592;p32"/>
            <p:cNvSpPr/>
            <p:nvPr/>
          </p:nvSpPr>
          <p:spPr>
            <a:xfrm>
              <a:off x="4082400" y="2268720"/>
              <a:ext cx="49680" cy="38520"/>
            </a:xfrm>
            <a:custGeom>
              <a:avLst/>
              <a:gdLst/>
              <a:ahLst/>
              <a:rect l="l" t="t" r="r" b="b"/>
              <a:pathLst>
                <a:path w="4999" h="3882">
                  <a:moveTo>
                    <a:pt x="2494" y="1"/>
                  </a:moveTo>
                  <a:cubicBezTo>
                    <a:pt x="0" y="1"/>
                    <a:pt x="0" y="3882"/>
                    <a:pt x="2494" y="3882"/>
                  </a:cubicBezTo>
                  <a:cubicBezTo>
                    <a:pt x="4998" y="3882"/>
                    <a:pt x="4998" y="1"/>
                    <a:pt x="2494" y="1"/>
                  </a:cubicBezTo>
                  <a:close/>
                </a:path>
              </a:pathLst>
            </a:custGeom>
            <a:solidFill>
              <a:schemeClr val="lt2"/>
            </a:solidFill>
            <a:ln w="9525">
              <a:solidFill>
                <a:srgbClr val="f3f3f3"/>
              </a:solidFill>
              <a:round/>
            </a:ln>
          </p:spPr>
          <p:style>
            <a:lnRef idx="0"/>
            <a:fillRef idx="0"/>
            <a:effectRef idx="0"/>
            <a:fontRef idx="minor"/>
          </p:style>
        </p:sp>
        <p:sp>
          <p:nvSpPr>
            <p:cNvPr id="599" name="Google Shape;593;p32"/>
            <p:cNvSpPr/>
            <p:nvPr/>
          </p:nvSpPr>
          <p:spPr>
            <a:xfrm>
              <a:off x="3720960" y="2251800"/>
              <a:ext cx="49680" cy="38520"/>
            </a:xfrm>
            <a:custGeom>
              <a:avLst/>
              <a:gdLst/>
              <a:ahLst/>
              <a:rect l="l" t="t" r="r" b="b"/>
              <a:pathLst>
                <a:path w="4999" h="3882">
                  <a:moveTo>
                    <a:pt x="2505" y="1"/>
                  </a:moveTo>
                  <a:cubicBezTo>
                    <a:pt x="1" y="1"/>
                    <a:pt x="1" y="3882"/>
                    <a:pt x="2505" y="3882"/>
                  </a:cubicBezTo>
                  <a:cubicBezTo>
                    <a:pt x="4998" y="3882"/>
                    <a:pt x="4998" y="1"/>
                    <a:pt x="2505" y="1"/>
                  </a:cubicBezTo>
                  <a:close/>
                </a:path>
              </a:pathLst>
            </a:custGeom>
            <a:solidFill>
              <a:schemeClr val="lt2"/>
            </a:solidFill>
            <a:ln w="9525">
              <a:solidFill>
                <a:srgbClr val="f3f3f3"/>
              </a:solidFill>
              <a:round/>
            </a:ln>
          </p:spPr>
          <p:style>
            <a:lnRef idx="0"/>
            <a:fillRef idx="0"/>
            <a:effectRef idx="0"/>
            <a:fontRef idx="minor"/>
          </p:style>
        </p:sp>
        <p:sp>
          <p:nvSpPr>
            <p:cNvPr id="600" name="Google Shape;594;p32"/>
            <p:cNvSpPr/>
            <p:nvPr/>
          </p:nvSpPr>
          <p:spPr>
            <a:xfrm>
              <a:off x="3781080" y="2436840"/>
              <a:ext cx="49680" cy="38520"/>
            </a:xfrm>
            <a:custGeom>
              <a:avLst/>
              <a:gdLst/>
              <a:ahLst/>
              <a:rect l="l" t="t" r="r" b="b"/>
              <a:pathLst>
                <a:path w="4999" h="3882">
                  <a:moveTo>
                    <a:pt x="2495" y="1"/>
                  </a:moveTo>
                  <a:cubicBezTo>
                    <a:pt x="1" y="1"/>
                    <a:pt x="1" y="3882"/>
                    <a:pt x="2495" y="3882"/>
                  </a:cubicBezTo>
                  <a:cubicBezTo>
                    <a:pt x="4999" y="3882"/>
                    <a:pt x="4999" y="1"/>
                    <a:pt x="2495" y="1"/>
                  </a:cubicBezTo>
                  <a:close/>
                </a:path>
              </a:pathLst>
            </a:custGeom>
            <a:solidFill>
              <a:schemeClr val="lt2"/>
            </a:solidFill>
            <a:ln w="9525">
              <a:solidFill>
                <a:srgbClr val="f3f3f3"/>
              </a:solidFill>
              <a:round/>
            </a:ln>
          </p:spPr>
          <p:style>
            <a:lnRef idx="0"/>
            <a:fillRef idx="0"/>
            <a:effectRef idx="0"/>
            <a:fontRef idx="minor"/>
          </p:style>
        </p:sp>
        <p:sp>
          <p:nvSpPr>
            <p:cNvPr id="601" name="Google Shape;595;p32"/>
            <p:cNvSpPr/>
            <p:nvPr/>
          </p:nvSpPr>
          <p:spPr>
            <a:xfrm>
              <a:off x="3496680" y="2949840"/>
              <a:ext cx="24480" cy="19080"/>
            </a:xfrm>
            <a:custGeom>
              <a:avLst/>
              <a:gdLst/>
              <a:ahLst/>
              <a:rect l="l" t="t" r="r" b="b"/>
              <a:pathLst>
                <a:path w="2506" h="1941">
                  <a:moveTo>
                    <a:pt x="1253" y="0"/>
                  </a:moveTo>
                  <a:cubicBezTo>
                    <a:pt x="1" y="0"/>
                    <a:pt x="1" y="1941"/>
                    <a:pt x="1253" y="1941"/>
                  </a:cubicBezTo>
                  <a:cubicBezTo>
                    <a:pt x="2494" y="1941"/>
                    <a:pt x="2505" y="0"/>
                    <a:pt x="1253" y="0"/>
                  </a:cubicBezTo>
                  <a:close/>
                </a:path>
              </a:pathLst>
            </a:custGeom>
            <a:solidFill>
              <a:schemeClr val="lt2"/>
            </a:solidFill>
            <a:ln w="9525">
              <a:solidFill>
                <a:srgbClr val="f3f3f3"/>
              </a:solidFill>
              <a:round/>
            </a:ln>
          </p:spPr>
          <p:style>
            <a:lnRef idx="0"/>
            <a:fillRef idx="0"/>
            <a:effectRef idx="0"/>
            <a:fontRef idx="minor"/>
          </p:style>
        </p:sp>
        <p:sp>
          <p:nvSpPr>
            <p:cNvPr id="602" name="Google Shape;596;p32"/>
            <p:cNvSpPr/>
            <p:nvPr/>
          </p:nvSpPr>
          <p:spPr>
            <a:xfrm>
              <a:off x="3483720" y="2751840"/>
              <a:ext cx="24480" cy="19080"/>
            </a:xfrm>
            <a:custGeom>
              <a:avLst/>
              <a:gdLst/>
              <a:ahLst/>
              <a:rect l="l" t="t" r="r" b="b"/>
              <a:pathLst>
                <a:path w="2505" h="1942">
                  <a:moveTo>
                    <a:pt x="1252" y="0"/>
                  </a:moveTo>
                  <a:cubicBezTo>
                    <a:pt x="0" y="0"/>
                    <a:pt x="0" y="1941"/>
                    <a:pt x="1252" y="1941"/>
                  </a:cubicBezTo>
                  <a:cubicBezTo>
                    <a:pt x="2493" y="1941"/>
                    <a:pt x="2504" y="0"/>
                    <a:pt x="1252" y="0"/>
                  </a:cubicBezTo>
                  <a:close/>
                </a:path>
              </a:pathLst>
            </a:custGeom>
            <a:noFill/>
            <a:ln w="9525">
              <a:solidFill>
                <a:srgbClr val="f3f3f3"/>
              </a:solidFill>
              <a:round/>
            </a:ln>
          </p:spPr>
          <p:style>
            <a:lnRef idx="0"/>
            <a:fillRef idx="0"/>
            <a:effectRef idx="0"/>
            <a:fontRef idx="minor"/>
          </p:style>
        </p:sp>
        <p:sp>
          <p:nvSpPr>
            <p:cNvPr id="603" name="Google Shape;597;p32"/>
            <p:cNvSpPr/>
            <p:nvPr/>
          </p:nvSpPr>
          <p:spPr>
            <a:xfrm>
              <a:off x="3750480" y="2907000"/>
              <a:ext cx="24480" cy="19080"/>
            </a:xfrm>
            <a:custGeom>
              <a:avLst/>
              <a:gdLst/>
              <a:ahLst/>
              <a:rect l="l" t="t" r="r" b="b"/>
              <a:pathLst>
                <a:path w="2505" h="1942">
                  <a:moveTo>
                    <a:pt x="1252" y="1"/>
                  </a:moveTo>
                  <a:cubicBezTo>
                    <a:pt x="0" y="1"/>
                    <a:pt x="0" y="1941"/>
                    <a:pt x="1252" y="1941"/>
                  </a:cubicBezTo>
                  <a:cubicBezTo>
                    <a:pt x="2504" y="1941"/>
                    <a:pt x="2504" y="1"/>
                    <a:pt x="1252" y="1"/>
                  </a:cubicBezTo>
                  <a:close/>
                </a:path>
              </a:pathLst>
            </a:custGeom>
            <a:noFill/>
            <a:ln w="9525">
              <a:solidFill>
                <a:srgbClr val="f3f3f3"/>
              </a:solidFill>
              <a:round/>
            </a:ln>
          </p:spPr>
          <p:style>
            <a:lnRef idx="0"/>
            <a:fillRef idx="0"/>
            <a:effectRef idx="0"/>
            <a:fontRef idx="minor"/>
          </p:style>
        </p:sp>
        <p:sp>
          <p:nvSpPr>
            <p:cNvPr id="604" name="Google Shape;598;p32"/>
            <p:cNvSpPr/>
            <p:nvPr/>
          </p:nvSpPr>
          <p:spPr>
            <a:xfrm>
              <a:off x="4004280" y="3139200"/>
              <a:ext cx="24480" cy="19080"/>
            </a:xfrm>
            <a:custGeom>
              <a:avLst/>
              <a:gdLst/>
              <a:ahLst/>
              <a:rect l="l" t="t" r="r" b="b"/>
              <a:pathLst>
                <a:path w="2506" h="1952">
                  <a:moveTo>
                    <a:pt x="1253" y="0"/>
                  </a:moveTo>
                  <a:cubicBezTo>
                    <a:pt x="11" y="0"/>
                    <a:pt x="1" y="1951"/>
                    <a:pt x="1253" y="1951"/>
                  </a:cubicBezTo>
                  <a:cubicBezTo>
                    <a:pt x="2505" y="1951"/>
                    <a:pt x="2505" y="0"/>
                    <a:pt x="1253" y="0"/>
                  </a:cubicBezTo>
                  <a:close/>
                </a:path>
              </a:pathLst>
            </a:custGeom>
            <a:noFill/>
            <a:ln w="9525">
              <a:solidFill>
                <a:srgbClr val="f3f3f3"/>
              </a:solidFill>
              <a:round/>
            </a:ln>
          </p:spPr>
          <p:style>
            <a:lnRef idx="0"/>
            <a:fillRef idx="0"/>
            <a:effectRef idx="0"/>
            <a:fontRef idx="minor"/>
          </p:style>
        </p:sp>
        <p:sp>
          <p:nvSpPr>
            <p:cNvPr id="605" name="Google Shape;599;p32"/>
            <p:cNvSpPr/>
            <p:nvPr/>
          </p:nvSpPr>
          <p:spPr>
            <a:xfrm>
              <a:off x="4378680" y="2833560"/>
              <a:ext cx="24480" cy="19080"/>
            </a:xfrm>
            <a:custGeom>
              <a:avLst/>
              <a:gdLst/>
              <a:ahLst/>
              <a:rect l="l" t="t" r="r" b="b"/>
              <a:pathLst>
                <a:path w="2505" h="1941">
                  <a:moveTo>
                    <a:pt x="1252" y="0"/>
                  </a:moveTo>
                  <a:cubicBezTo>
                    <a:pt x="0" y="0"/>
                    <a:pt x="0" y="1941"/>
                    <a:pt x="1252" y="1941"/>
                  </a:cubicBezTo>
                  <a:cubicBezTo>
                    <a:pt x="2504" y="1941"/>
                    <a:pt x="2504" y="0"/>
                    <a:pt x="1252" y="0"/>
                  </a:cubicBezTo>
                  <a:close/>
                </a:path>
              </a:pathLst>
            </a:custGeom>
            <a:noFill/>
            <a:ln w="9525">
              <a:solidFill>
                <a:srgbClr val="f3f3f3"/>
              </a:solidFill>
              <a:round/>
            </a:ln>
          </p:spPr>
          <p:style>
            <a:lnRef idx="0"/>
            <a:fillRef idx="0"/>
            <a:effectRef idx="0"/>
            <a:fontRef idx="minor"/>
          </p:style>
        </p:sp>
        <p:sp>
          <p:nvSpPr>
            <p:cNvPr id="606" name="Google Shape;600;p32"/>
            <p:cNvSpPr/>
            <p:nvPr/>
          </p:nvSpPr>
          <p:spPr>
            <a:xfrm>
              <a:off x="4091760" y="2841480"/>
              <a:ext cx="89280" cy="169200"/>
            </a:xfrm>
            <a:custGeom>
              <a:avLst/>
              <a:gdLst/>
              <a:ahLst/>
              <a:rect l="l" t="t" r="r" b="b"/>
              <a:pathLst>
                <a:path w="8974" h="16977">
                  <a:moveTo>
                    <a:pt x="8795" y="0"/>
                  </a:moveTo>
                  <a:lnTo>
                    <a:pt x="0" y="16976"/>
                  </a:lnTo>
                  <a:lnTo>
                    <a:pt x="8973" y="0"/>
                  </a:lnTo>
                  <a:close/>
                </a:path>
              </a:pathLst>
            </a:custGeom>
            <a:noFill/>
            <a:ln w="9525">
              <a:solidFill>
                <a:srgbClr val="f3f3f3"/>
              </a:solidFill>
              <a:round/>
            </a:ln>
          </p:spPr>
          <p:style>
            <a:lnRef idx="0"/>
            <a:fillRef idx="0"/>
            <a:effectRef idx="0"/>
            <a:fontRef idx="minor"/>
          </p:style>
        </p:sp>
        <p:sp>
          <p:nvSpPr>
            <p:cNvPr id="607" name="Google Shape;601;p32"/>
            <p:cNvSpPr/>
            <p:nvPr/>
          </p:nvSpPr>
          <p:spPr>
            <a:xfrm>
              <a:off x="4020120" y="2841480"/>
              <a:ext cx="159120" cy="299520"/>
            </a:xfrm>
            <a:custGeom>
              <a:avLst/>
              <a:gdLst/>
              <a:ahLst/>
              <a:rect l="l" t="t" r="r" b="b"/>
              <a:pathLst>
                <a:path w="15995" h="30050">
                  <a:moveTo>
                    <a:pt x="15806" y="0"/>
                  </a:moveTo>
                  <a:lnTo>
                    <a:pt x="0" y="29903"/>
                  </a:lnTo>
                  <a:cubicBezTo>
                    <a:pt x="104" y="29935"/>
                    <a:pt x="198" y="29987"/>
                    <a:pt x="281" y="30049"/>
                  </a:cubicBezTo>
                  <a:lnTo>
                    <a:pt x="7199" y="16976"/>
                  </a:lnTo>
                  <a:lnTo>
                    <a:pt x="15994" y="0"/>
                  </a:lnTo>
                  <a:close/>
                </a:path>
              </a:pathLst>
            </a:custGeom>
            <a:noFill/>
            <a:ln w="9525">
              <a:solidFill>
                <a:srgbClr val="f3f3f3"/>
              </a:solidFill>
              <a:round/>
            </a:ln>
          </p:spPr>
          <p:style>
            <a:lnRef idx="0"/>
            <a:fillRef idx="0"/>
            <a:effectRef idx="0"/>
            <a:fontRef idx="minor"/>
          </p:style>
        </p:sp>
        <p:sp>
          <p:nvSpPr>
            <p:cNvPr id="608" name="Google Shape;602;p32"/>
            <p:cNvSpPr/>
            <p:nvPr/>
          </p:nvSpPr>
          <p:spPr>
            <a:xfrm>
              <a:off x="4177800" y="2838960"/>
              <a:ext cx="3600" cy="2160"/>
            </a:xfrm>
            <a:custGeom>
              <a:avLst/>
              <a:gdLst/>
              <a:ahLst/>
              <a:rect l="l" t="t" r="r" b="b"/>
              <a:pathLst>
                <a:path w="408" h="241">
                  <a:moveTo>
                    <a:pt x="126" y="1"/>
                  </a:moveTo>
                  <a:lnTo>
                    <a:pt x="0" y="240"/>
                  </a:lnTo>
                  <a:lnTo>
                    <a:pt x="366" y="240"/>
                  </a:lnTo>
                  <a:lnTo>
                    <a:pt x="408" y="157"/>
                  </a:lnTo>
                  <a:lnTo>
                    <a:pt x="126" y="1"/>
                  </a:lnTo>
                  <a:close/>
                </a:path>
              </a:pathLst>
            </a:custGeom>
            <a:noFill/>
            <a:ln w="9525">
              <a:solidFill>
                <a:srgbClr val="f3f3f3"/>
              </a:solidFill>
              <a:round/>
            </a:ln>
          </p:spPr>
          <p:style>
            <a:lnRef idx="0"/>
            <a:fillRef idx="0"/>
            <a:effectRef idx="0"/>
            <a:fontRef idx="minor"/>
          </p:style>
        </p:sp>
        <p:sp>
          <p:nvSpPr>
            <p:cNvPr id="609" name="Google Shape;603;p32"/>
            <p:cNvSpPr/>
            <p:nvPr/>
          </p:nvSpPr>
          <p:spPr>
            <a:xfrm>
              <a:off x="4015440" y="3139920"/>
              <a:ext cx="7200" cy="9720"/>
            </a:xfrm>
            <a:custGeom>
              <a:avLst/>
              <a:gdLst/>
              <a:ahLst/>
              <a:rect l="l" t="t" r="r" b="b"/>
              <a:pathLst>
                <a:path w="742" h="1002">
                  <a:moveTo>
                    <a:pt x="460" y="0"/>
                  </a:moveTo>
                  <a:lnTo>
                    <a:pt x="1" y="846"/>
                  </a:lnTo>
                  <a:lnTo>
                    <a:pt x="293" y="1002"/>
                  </a:lnTo>
                  <a:lnTo>
                    <a:pt x="741" y="146"/>
                  </a:lnTo>
                  <a:cubicBezTo>
                    <a:pt x="658" y="84"/>
                    <a:pt x="564" y="32"/>
                    <a:pt x="460" y="0"/>
                  </a:cubicBezTo>
                  <a:close/>
                </a:path>
              </a:pathLst>
            </a:custGeom>
            <a:noFill/>
            <a:ln w="9525">
              <a:solidFill>
                <a:srgbClr val="f3f3f3"/>
              </a:solidFill>
              <a:round/>
            </a:ln>
          </p:spPr>
          <p:style>
            <a:lnRef idx="0"/>
            <a:fillRef idx="0"/>
            <a:effectRef idx="0"/>
            <a:fontRef idx="minor"/>
          </p:style>
        </p:sp>
        <p:sp>
          <p:nvSpPr>
            <p:cNvPr id="610" name="Google Shape;604;p32"/>
            <p:cNvSpPr/>
            <p:nvPr/>
          </p:nvSpPr>
          <p:spPr>
            <a:xfrm>
              <a:off x="4739760" y="2180520"/>
              <a:ext cx="49680" cy="38520"/>
            </a:xfrm>
            <a:custGeom>
              <a:avLst/>
              <a:gdLst/>
              <a:ahLst/>
              <a:rect l="l" t="t" r="r" b="b"/>
              <a:pathLst>
                <a:path w="4999" h="3883">
                  <a:moveTo>
                    <a:pt x="2505" y="1"/>
                  </a:moveTo>
                  <a:cubicBezTo>
                    <a:pt x="1" y="1"/>
                    <a:pt x="1" y="3882"/>
                    <a:pt x="2505" y="3882"/>
                  </a:cubicBezTo>
                  <a:cubicBezTo>
                    <a:pt x="4998" y="3882"/>
                    <a:pt x="4998" y="1"/>
                    <a:pt x="2505" y="1"/>
                  </a:cubicBezTo>
                  <a:close/>
                </a:path>
              </a:pathLst>
            </a:custGeom>
            <a:solidFill>
              <a:schemeClr val="lt2"/>
            </a:solidFill>
            <a:ln w="9525">
              <a:solidFill>
                <a:srgbClr val="f3f3f3"/>
              </a:solidFill>
              <a:round/>
            </a:ln>
          </p:spPr>
          <p:style>
            <a:lnRef idx="0"/>
            <a:fillRef idx="0"/>
            <a:effectRef idx="0"/>
            <a:fontRef idx="minor"/>
          </p:style>
        </p:sp>
        <p:sp>
          <p:nvSpPr>
            <p:cNvPr id="611" name="Google Shape;605;p32"/>
            <p:cNvSpPr/>
            <p:nvPr/>
          </p:nvSpPr>
          <p:spPr>
            <a:xfrm>
              <a:off x="4565520" y="3194280"/>
              <a:ext cx="49680" cy="38520"/>
            </a:xfrm>
            <a:custGeom>
              <a:avLst/>
              <a:gdLst/>
              <a:ahLst/>
              <a:rect l="l" t="t" r="r" b="b"/>
              <a:pathLst>
                <a:path w="5009" h="3882">
                  <a:moveTo>
                    <a:pt x="2504" y="0"/>
                  </a:moveTo>
                  <a:cubicBezTo>
                    <a:pt x="11" y="0"/>
                    <a:pt x="0" y="3882"/>
                    <a:pt x="2504" y="3882"/>
                  </a:cubicBezTo>
                  <a:cubicBezTo>
                    <a:pt x="5008" y="3882"/>
                    <a:pt x="5008" y="0"/>
                    <a:pt x="2504" y="0"/>
                  </a:cubicBezTo>
                  <a:close/>
                </a:path>
              </a:pathLst>
            </a:custGeom>
            <a:solidFill>
              <a:schemeClr val="lt2"/>
            </a:solidFill>
            <a:ln w="9525">
              <a:solidFill>
                <a:srgbClr val="f3f3f3"/>
              </a:solidFill>
              <a:round/>
            </a:ln>
          </p:spPr>
          <p:style>
            <a:lnRef idx="0"/>
            <a:fillRef idx="0"/>
            <a:effectRef idx="0"/>
            <a:fontRef idx="minor"/>
          </p:style>
        </p:sp>
        <p:sp>
          <p:nvSpPr>
            <p:cNvPr id="612" name="Google Shape;606;p32"/>
            <p:cNvSpPr/>
            <p:nvPr/>
          </p:nvSpPr>
          <p:spPr>
            <a:xfrm>
              <a:off x="4136040" y="3304080"/>
              <a:ext cx="49680" cy="38520"/>
            </a:xfrm>
            <a:custGeom>
              <a:avLst/>
              <a:gdLst/>
              <a:ahLst/>
              <a:rect l="l" t="t" r="r" b="b"/>
              <a:pathLst>
                <a:path w="5009" h="3882">
                  <a:moveTo>
                    <a:pt x="2504" y="0"/>
                  </a:moveTo>
                  <a:cubicBezTo>
                    <a:pt x="11" y="0"/>
                    <a:pt x="0" y="3882"/>
                    <a:pt x="2504" y="3882"/>
                  </a:cubicBezTo>
                  <a:cubicBezTo>
                    <a:pt x="5008" y="3882"/>
                    <a:pt x="5008" y="0"/>
                    <a:pt x="2504" y="0"/>
                  </a:cubicBezTo>
                  <a:close/>
                </a:path>
              </a:pathLst>
            </a:custGeom>
            <a:solidFill>
              <a:schemeClr val="lt2"/>
            </a:solidFill>
            <a:ln w="9525">
              <a:solidFill>
                <a:srgbClr val="f3f3f3"/>
              </a:solidFill>
              <a:round/>
            </a:ln>
          </p:spPr>
          <p:style>
            <a:lnRef idx="0"/>
            <a:fillRef idx="0"/>
            <a:effectRef idx="0"/>
            <a:fontRef idx="minor"/>
          </p:style>
        </p:sp>
        <p:sp>
          <p:nvSpPr>
            <p:cNvPr id="613" name="Google Shape;607;p32"/>
            <p:cNvSpPr/>
            <p:nvPr/>
          </p:nvSpPr>
          <p:spPr>
            <a:xfrm>
              <a:off x="4149000" y="2823120"/>
              <a:ext cx="49680" cy="38520"/>
            </a:xfrm>
            <a:custGeom>
              <a:avLst/>
              <a:gdLst/>
              <a:ahLst/>
              <a:rect l="l" t="t" r="r" b="b"/>
              <a:pathLst>
                <a:path w="5009" h="3882">
                  <a:moveTo>
                    <a:pt x="2505" y="0"/>
                  </a:moveTo>
                  <a:cubicBezTo>
                    <a:pt x="12" y="0"/>
                    <a:pt x="1" y="3881"/>
                    <a:pt x="2505" y="3881"/>
                  </a:cubicBezTo>
                  <a:cubicBezTo>
                    <a:pt x="5009" y="3881"/>
                    <a:pt x="5009" y="0"/>
                    <a:pt x="2505" y="0"/>
                  </a:cubicBezTo>
                  <a:close/>
                </a:path>
              </a:pathLst>
            </a:custGeom>
            <a:solidFill>
              <a:schemeClr val="lt2"/>
            </a:solidFill>
            <a:ln w="9525">
              <a:solidFill>
                <a:srgbClr val="f3f3f3"/>
              </a:solidFill>
              <a:round/>
            </a:ln>
          </p:spPr>
          <p:style>
            <a:lnRef idx="0"/>
            <a:fillRef idx="0"/>
            <a:effectRef idx="0"/>
            <a:fontRef idx="minor"/>
          </p:style>
        </p:sp>
        <p:sp>
          <p:nvSpPr>
            <p:cNvPr id="614" name="Google Shape;608;p32"/>
            <p:cNvSpPr/>
            <p:nvPr/>
          </p:nvSpPr>
          <p:spPr>
            <a:xfrm>
              <a:off x="3600360" y="2396880"/>
              <a:ext cx="49680" cy="38520"/>
            </a:xfrm>
            <a:custGeom>
              <a:avLst/>
              <a:gdLst/>
              <a:ahLst/>
              <a:rect l="l" t="t" r="r" b="b"/>
              <a:pathLst>
                <a:path w="5009" h="3883">
                  <a:moveTo>
                    <a:pt x="2505" y="1"/>
                  </a:moveTo>
                  <a:cubicBezTo>
                    <a:pt x="11" y="1"/>
                    <a:pt x="1" y="3882"/>
                    <a:pt x="2505" y="3882"/>
                  </a:cubicBezTo>
                  <a:cubicBezTo>
                    <a:pt x="4998"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615" name="Google Shape;609;p32"/>
            <p:cNvSpPr/>
            <p:nvPr/>
          </p:nvSpPr>
          <p:spPr>
            <a:xfrm>
              <a:off x="4255560" y="1970640"/>
              <a:ext cx="49680" cy="38520"/>
            </a:xfrm>
            <a:custGeom>
              <a:avLst/>
              <a:gdLst/>
              <a:ahLst/>
              <a:rect l="l" t="t" r="r" b="b"/>
              <a:pathLst>
                <a:path w="4999" h="3882">
                  <a:moveTo>
                    <a:pt x="2495" y="1"/>
                  </a:moveTo>
                  <a:cubicBezTo>
                    <a:pt x="1" y="1"/>
                    <a:pt x="1" y="3882"/>
                    <a:pt x="2495" y="3882"/>
                  </a:cubicBezTo>
                  <a:cubicBezTo>
                    <a:pt x="4999" y="3882"/>
                    <a:pt x="4999" y="1"/>
                    <a:pt x="2495" y="1"/>
                  </a:cubicBezTo>
                  <a:close/>
                </a:path>
              </a:pathLst>
            </a:custGeom>
            <a:solidFill>
              <a:schemeClr val="lt2"/>
            </a:solidFill>
            <a:ln w="9525">
              <a:solidFill>
                <a:srgbClr val="f3f3f3"/>
              </a:solidFill>
              <a:round/>
            </a:ln>
          </p:spPr>
          <p:style>
            <a:lnRef idx="0"/>
            <a:fillRef idx="0"/>
            <a:effectRef idx="0"/>
            <a:fontRef idx="minor"/>
          </p:style>
        </p:sp>
        <p:sp>
          <p:nvSpPr>
            <p:cNvPr id="616" name="Google Shape;610;p32"/>
            <p:cNvSpPr/>
            <p:nvPr/>
          </p:nvSpPr>
          <p:spPr>
            <a:xfrm>
              <a:off x="5356080" y="2968200"/>
              <a:ext cx="49680" cy="38520"/>
            </a:xfrm>
            <a:custGeom>
              <a:avLst/>
              <a:gdLst/>
              <a:ahLst/>
              <a:rect l="l" t="t" r="r" b="b"/>
              <a:pathLst>
                <a:path w="5009" h="3882">
                  <a:moveTo>
                    <a:pt x="2505" y="1"/>
                  </a:moveTo>
                  <a:cubicBezTo>
                    <a:pt x="0" y="1"/>
                    <a:pt x="0" y="3882"/>
                    <a:pt x="2505" y="3882"/>
                  </a:cubicBezTo>
                  <a:cubicBezTo>
                    <a:pt x="4998"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617" name="Google Shape;611;p32"/>
            <p:cNvSpPr/>
            <p:nvPr/>
          </p:nvSpPr>
          <p:spPr>
            <a:xfrm>
              <a:off x="5520960" y="2848680"/>
              <a:ext cx="49680" cy="38520"/>
            </a:xfrm>
            <a:custGeom>
              <a:avLst/>
              <a:gdLst/>
              <a:ahLst/>
              <a:rect l="l" t="t" r="r" b="b"/>
              <a:pathLst>
                <a:path w="5009" h="3882">
                  <a:moveTo>
                    <a:pt x="2505" y="1"/>
                  </a:moveTo>
                  <a:cubicBezTo>
                    <a:pt x="11" y="1"/>
                    <a:pt x="1" y="3882"/>
                    <a:pt x="2505" y="3882"/>
                  </a:cubicBezTo>
                  <a:cubicBezTo>
                    <a:pt x="5009"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618" name="Google Shape;612;p32"/>
            <p:cNvSpPr/>
            <p:nvPr/>
          </p:nvSpPr>
          <p:spPr>
            <a:xfrm>
              <a:off x="5553360" y="2429280"/>
              <a:ext cx="49680" cy="38520"/>
            </a:xfrm>
            <a:custGeom>
              <a:avLst/>
              <a:gdLst/>
              <a:ahLst/>
              <a:rect l="l" t="t" r="r" b="b"/>
              <a:pathLst>
                <a:path w="4999" h="3882">
                  <a:moveTo>
                    <a:pt x="2494" y="0"/>
                  </a:moveTo>
                  <a:cubicBezTo>
                    <a:pt x="1" y="0"/>
                    <a:pt x="1" y="3882"/>
                    <a:pt x="2494" y="3882"/>
                  </a:cubicBezTo>
                  <a:cubicBezTo>
                    <a:pt x="4998" y="3882"/>
                    <a:pt x="4998" y="0"/>
                    <a:pt x="2494" y="0"/>
                  </a:cubicBezTo>
                  <a:close/>
                </a:path>
              </a:pathLst>
            </a:custGeom>
            <a:solidFill>
              <a:schemeClr val="lt2"/>
            </a:solidFill>
            <a:ln w="9525">
              <a:solidFill>
                <a:srgbClr val="f3f3f3"/>
              </a:solidFill>
              <a:round/>
            </a:ln>
          </p:spPr>
          <p:style>
            <a:lnRef idx="0"/>
            <a:fillRef idx="0"/>
            <a:effectRef idx="0"/>
            <a:fontRef idx="minor"/>
          </p:style>
        </p:sp>
        <p:sp>
          <p:nvSpPr>
            <p:cNvPr id="619" name="Google Shape;613;p32"/>
            <p:cNvSpPr/>
            <p:nvPr/>
          </p:nvSpPr>
          <p:spPr>
            <a:xfrm>
              <a:off x="4600800" y="3458880"/>
              <a:ext cx="49680" cy="38520"/>
            </a:xfrm>
            <a:custGeom>
              <a:avLst/>
              <a:gdLst/>
              <a:ahLst/>
              <a:rect l="l" t="t" r="r" b="b"/>
              <a:pathLst>
                <a:path w="5009" h="3882">
                  <a:moveTo>
                    <a:pt x="2504" y="1"/>
                  </a:moveTo>
                  <a:cubicBezTo>
                    <a:pt x="10" y="1"/>
                    <a:pt x="0" y="3882"/>
                    <a:pt x="2504" y="3882"/>
                  </a:cubicBezTo>
                  <a:cubicBezTo>
                    <a:pt x="5009" y="3882"/>
                    <a:pt x="5009" y="1"/>
                    <a:pt x="2504" y="1"/>
                  </a:cubicBezTo>
                  <a:close/>
                </a:path>
              </a:pathLst>
            </a:custGeom>
            <a:solidFill>
              <a:schemeClr val="lt2"/>
            </a:solidFill>
            <a:ln w="9525">
              <a:solidFill>
                <a:srgbClr val="f3f3f3"/>
              </a:solidFill>
              <a:round/>
            </a:ln>
          </p:spPr>
          <p:style>
            <a:lnRef idx="0"/>
            <a:fillRef idx="0"/>
            <a:effectRef idx="0"/>
            <a:fontRef idx="minor"/>
          </p:style>
        </p:sp>
        <p:sp>
          <p:nvSpPr>
            <p:cNvPr id="620" name="Google Shape;614;p32"/>
            <p:cNvSpPr/>
            <p:nvPr/>
          </p:nvSpPr>
          <p:spPr>
            <a:xfrm>
              <a:off x="3703680" y="3161880"/>
              <a:ext cx="49680" cy="38520"/>
            </a:xfrm>
            <a:custGeom>
              <a:avLst/>
              <a:gdLst/>
              <a:ahLst/>
              <a:rect l="l" t="t" r="r" b="b"/>
              <a:pathLst>
                <a:path w="5010" h="3883">
                  <a:moveTo>
                    <a:pt x="2505" y="1"/>
                  </a:moveTo>
                  <a:cubicBezTo>
                    <a:pt x="11" y="1"/>
                    <a:pt x="1" y="3882"/>
                    <a:pt x="2505" y="3882"/>
                  </a:cubicBezTo>
                  <a:cubicBezTo>
                    <a:pt x="5009" y="3882"/>
                    <a:pt x="5009" y="1"/>
                    <a:pt x="2505" y="1"/>
                  </a:cubicBezTo>
                  <a:close/>
                </a:path>
              </a:pathLst>
            </a:custGeom>
            <a:solidFill>
              <a:schemeClr val="lt2"/>
            </a:solidFill>
            <a:ln w="9525">
              <a:solidFill>
                <a:srgbClr val="f3f3f3"/>
              </a:solidFill>
              <a:round/>
            </a:ln>
          </p:spPr>
          <p:style>
            <a:lnRef idx="0"/>
            <a:fillRef idx="0"/>
            <a:effectRef idx="0"/>
            <a:fontRef idx="minor"/>
          </p:style>
        </p:sp>
        <p:sp>
          <p:nvSpPr>
            <p:cNvPr id="621" name="Google Shape;615;p32"/>
            <p:cNvSpPr/>
            <p:nvPr/>
          </p:nvSpPr>
          <p:spPr>
            <a:xfrm>
              <a:off x="3858480" y="2151360"/>
              <a:ext cx="49680" cy="38520"/>
            </a:xfrm>
            <a:custGeom>
              <a:avLst/>
              <a:gdLst/>
              <a:ahLst/>
              <a:rect l="l" t="t" r="r" b="b"/>
              <a:pathLst>
                <a:path w="4999" h="3882">
                  <a:moveTo>
                    <a:pt x="2504" y="0"/>
                  </a:moveTo>
                  <a:cubicBezTo>
                    <a:pt x="0" y="0"/>
                    <a:pt x="0" y="3882"/>
                    <a:pt x="2504" y="3882"/>
                  </a:cubicBezTo>
                  <a:cubicBezTo>
                    <a:pt x="4998" y="3882"/>
                    <a:pt x="4998" y="0"/>
                    <a:pt x="2504" y="0"/>
                  </a:cubicBezTo>
                  <a:close/>
                </a:path>
              </a:pathLst>
            </a:custGeom>
            <a:solidFill>
              <a:schemeClr val="lt2"/>
            </a:solidFill>
            <a:ln w="9525">
              <a:solidFill>
                <a:srgbClr val="f3f3f3"/>
              </a:solidFill>
              <a:round/>
            </a:ln>
          </p:spPr>
          <p:style>
            <a:lnRef idx="0"/>
            <a:fillRef idx="0"/>
            <a:effectRef idx="0"/>
            <a:fontRef idx="minor"/>
          </p:style>
        </p:sp>
        <p:sp>
          <p:nvSpPr>
            <p:cNvPr id="622" name="Google Shape;616;p32"/>
            <p:cNvSpPr/>
            <p:nvPr/>
          </p:nvSpPr>
          <p:spPr>
            <a:xfrm>
              <a:off x="3770640" y="3988080"/>
              <a:ext cx="1800" cy="360"/>
            </a:xfrm>
            <a:custGeom>
              <a:avLst/>
              <a:gdLst/>
              <a:ahLst/>
              <a:rect l="l" t="t" r="r" b="b"/>
              <a:pathLst>
                <a:path w="209" h="64">
                  <a:moveTo>
                    <a:pt x="105" y="1"/>
                  </a:moveTo>
                  <a:lnTo>
                    <a:pt x="157" y="22"/>
                  </a:lnTo>
                  <a:lnTo>
                    <a:pt x="209" y="1"/>
                  </a:lnTo>
                  <a:close/>
                  <a:moveTo>
                    <a:pt x="0" y="1"/>
                  </a:moveTo>
                  <a:lnTo>
                    <a:pt x="21" y="64"/>
                  </a:lnTo>
                  <a:lnTo>
                    <a:pt x="84" y="64"/>
                  </a:lnTo>
                  <a:lnTo>
                    <a:pt x="105" y="1"/>
                  </a:lnTo>
                  <a:close/>
                </a:path>
              </a:pathLst>
            </a:custGeom>
            <a:noFill/>
            <a:ln w="9525">
              <a:solidFill>
                <a:srgbClr val="f3f3f3"/>
              </a:solidFill>
              <a:round/>
            </a:ln>
          </p:spPr>
          <p:style>
            <a:lnRef idx="0"/>
            <a:fillRef idx="0"/>
            <a:effectRef idx="0"/>
            <a:fontRef idx="minor"/>
          </p:style>
        </p:sp>
        <p:sp>
          <p:nvSpPr>
            <p:cNvPr id="623" name="Google Shape;617;p32"/>
            <p:cNvSpPr/>
            <p:nvPr/>
          </p:nvSpPr>
          <p:spPr>
            <a:xfrm>
              <a:off x="3771360" y="3988080"/>
              <a:ext cx="360" cy="360"/>
            </a:xfrm>
            <a:custGeom>
              <a:avLst/>
              <a:gdLst/>
              <a:ahLst/>
              <a:rect l="l" t="t" r="r" b="b"/>
              <a:pathLst>
                <a:path w="75" h="64">
                  <a:moveTo>
                    <a:pt x="22" y="1"/>
                  </a:moveTo>
                  <a:lnTo>
                    <a:pt x="1" y="64"/>
                  </a:lnTo>
                  <a:lnTo>
                    <a:pt x="74" y="22"/>
                  </a:lnTo>
                  <a:lnTo>
                    <a:pt x="22" y="1"/>
                  </a:lnTo>
                  <a:close/>
                </a:path>
              </a:pathLst>
            </a:custGeom>
            <a:noFill/>
            <a:ln w="9525">
              <a:solidFill>
                <a:srgbClr val="f3f3f3"/>
              </a:solidFill>
              <a:round/>
            </a:ln>
          </p:spPr>
          <p:style>
            <a:lnRef idx="0"/>
            <a:fillRef idx="0"/>
            <a:effectRef idx="0"/>
            <a:fontRef idx="minor"/>
          </p:style>
        </p:sp>
        <p:sp>
          <p:nvSpPr>
            <p:cNvPr id="624" name="Google Shape;618;p32"/>
            <p:cNvSpPr/>
            <p:nvPr/>
          </p:nvSpPr>
          <p:spPr>
            <a:xfrm>
              <a:off x="3770280" y="3988800"/>
              <a:ext cx="360" cy="1080"/>
            </a:xfrm>
            <a:custGeom>
              <a:avLst/>
              <a:gdLst/>
              <a:ahLst/>
              <a:rect l="l" t="t" r="r" b="b"/>
              <a:pathLst>
                <a:path w="84" h="157">
                  <a:moveTo>
                    <a:pt x="0" y="1"/>
                  </a:moveTo>
                  <a:lnTo>
                    <a:pt x="0" y="157"/>
                  </a:lnTo>
                  <a:lnTo>
                    <a:pt x="84" y="63"/>
                  </a:lnTo>
                  <a:lnTo>
                    <a:pt x="63" y="11"/>
                  </a:lnTo>
                  <a:lnTo>
                    <a:pt x="0" y="1"/>
                  </a:lnTo>
                  <a:close/>
                </a:path>
              </a:pathLst>
            </a:custGeom>
            <a:noFill/>
            <a:ln w="9525">
              <a:solidFill>
                <a:srgbClr val="f3f3f3"/>
              </a:solidFill>
              <a:round/>
            </a:ln>
          </p:spPr>
          <p:style>
            <a:lnRef idx="0"/>
            <a:fillRef idx="0"/>
            <a:effectRef idx="0"/>
            <a:fontRef idx="minor"/>
          </p:style>
        </p:sp>
        <p:sp>
          <p:nvSpPr>
            <p:cNvPr id="625" name="Google Shape;619;p32"/>
            <p:cNvSpPr/>
            <p:nvPr/>
          </p:nvSpPr>
          <p:spPr>
            <a:xfrm>
              <a:off x="3771000" y="3988800"/>
              <a:ext cx="360" cy="360"/>
            </a:xfrm>
            <a:custGeom>
              <a:avLst/>
              <a:gdLst/>
              <a:ahLst/>
              <a:rect l="l" t="t" r="r" b="b"/>
              <a:pathLst>
                <a:path w="63" h="54">
                  <a:moveTo>
                    <a:pt x="0" y="1"/>
                  </a:moveTo>
                  <a:lnTo>
                    <a:pt x="21" y="53"/>
                  </a:lnTo>
                  <a:lnTo>
                    <a:pt x="63" y="1"/>
                  </a:lnTo>
                  <a:close/>
                </a:path>
              </a:pathLst>
            </a:custGeom>
            <a:noFill/>
            <a:ln w="9525">
              <a:solidFill>
                <a:srgbClr val="f3f3f3"/>
              </a:solidFill>
              <a:round/>
            </a:ln>
          </p:spPr>
          <p:style>
            <a:lnRef idx="0"/>
            <a:fillRef idx="0"/>
            <a:effectRef idx="0"/>
            <a:fontRef idx="minor"/>
          </p:style>
        </p:sp>
        <p:sp>
          <p:nvSpPr>
            <p:cNvPr id="626" name="Google Shape;620;p32"/>
            <p:cNvSpPr/>
            <p:nvPr/>
          </p:nvSpPr>
          <p:spPr>
            <a:xfrm>
              <a:off x="3771360" y="3988800"/>
              <a:ext cx="360" cy="360"/>
            </a:xfrm>
            <a:custGeom>
              <a:avLst/>
              <a:gdLst/>
              <a:ahLst/>
              <a:rect l="l" t="t" r="r" b="b"/>
              <a:pathLst>
                <a:path w="1" h="1">
                  <a:moveTo>
                    <a:pt x="1" y="1"/>
                  </a:moveTo>
                  <a:lnTo>
                    <a:pt x="1" y="1"/>
                  </a:lnTo>
                  <a:close/>
                </a:path>
              </a:pathLst>
            </a:custGeom>
            <a:noFill/>
            <a:ln w="9525">
              <a:solidFill>
                <a:srgbClr val="f3f3f3"/>
              </a:solidFill>
              <a:round/>
            </a:ln>
          </p:spPr>
          <p:style>
            <a:lnRef idx="0"/>
            <a:fillRef idx="0"/>
            <a:effectRef idx="0"/>
            <a:fontRef idx="minor"/>
          </p:style>
        </p:sp>
        <p:sp>
          <p:nvSpPr>
            <p:cNvPr id="627" name="Google Shape;621;p32"/>
            <p:cNvSpPr/>
            <p:nvPr/>
          </p:nvSpPr>
          <p:spPr>
            <a:xfrm>
              <a:off x="3772800" y="3989160"/>
              <a:ext cx="1440" cy="360"/>
            </a:xfrm>
            <a:custGeom>
              <a:avLst/>
              <a:gdLst/>
              <a:ahLst/>
              <a:rect l="l" t="t" r="r" b="b"/>
              <a:pathLst>
                <a:path w="179" h="43">
                  <a:moveTo>
                    <a:pt x="84" y="0"/>
                  </a:moveTo>
                  <a:lnTo>
                    <a:pt x="1" y="42"/>
                  </a:lnTo>
                  <a:lnTo>
                    <a:pt x="179" y="42"/>
                  </a:lnTo>
                  <a:lnTo>
                    <a:pt x="84" y="0"/>
                  </a:lnTo>
                  <a:close/>
                </a:path>
              </a:pathLst>
            </a:custGeom>
            <a:noFill/>
            <a:ln w="9525">
              <a:solidFill>
                <a:srgbClr val="f3f3f3"/>
              </a:solidFill>
              <a:round/>
            </a:ln>
          </p:spPr>
          <p:style>
            <a:lnRef idx="0"/>
            <a:fillRef idx="0"/>
            <a:effectRef idx="0"/>
            <a:fontRef idx="minor"/>
          </p:style>
        </p:sp>
        <p:sp>
          <p:nvSpPr>
            <p:cNvPr id="628" name="Google Shape;622;p32"/>
            <p:cNvSpPr/>
            <p:nvPr/>
          </p:nvSpPr>
          <p:spPr>
            <a:xfrm>
              <a:off x="3772800" y="3989520"/>
              <a:ext cx="360" cy="360"/>
            </a:xfrm>
            <a:custGeom>
              <a:avLst/>
              <a:gdLst/>
              <a:ahLst/>
              <a:rect l="l" t="t" r="r" b="b"/>
              <a:pathLst>
                <a:path w="32" h="11">
                  <a:moveTo>
                    <a:pt x="1" y="0"/>
                  </a:moveTo>
                  <a:lnTo>
                    <a:pt x="1" y="11"/>
                  </a:lnTo>
                  <a:lnTo>
                    <a:pt x="32" y="0"/>
                  </a:lnTo>
                  <a:close/>
                </a:path>
              </a:pathLst>
            </a:custGeom>
            <a:noFill/>
            <a:ln w="9525">
              <a:solidFill>
                <a:srgbClr val="f3f3f3"/>
              </a:solidFill>
              <a:round/>
            </a:ln>
          </p:spPr>
          <p:style>
            <a:lnRef idx="0"/>
            <a:fillRef idx="0"/>
            <a:effectRef idx="0"/>
            <a:fontRef idx="minor"/>
          </p:style>
        </p:sp>
        <p:sp>
          <p:nvSpPr>
            <p:cNvPr id="629" name="Google Shape;623;p32"/>
            <p:cNvSpPr/>
            <p:nvPr/>
          </p:nvSpPr>
          <p:spPr>
            <a:xfrm>
              <a:off x="3772080" y="3988080"/>
              <a:ext cx="2880" cy="360"/>
            </a:xfrm>
            <a:custGeom>
              <a:avLst/>
              <a:gdLst/>
              <a:ahLst/>
              <a:rect l="l" t="t" r="r" b="b"/>
              <a:pathLst>
                <a:path w="324" h="85">
                  <a:moveTo>
                    <a:pt x="52" y="1"/>
                  </a:moveTo>
                  <a:lnTo>
                    <a:pt x="0" y="22"/>
                  </a:lnTo>
                  <a:lnTo>
                    <a:pt x="156" y="84"/>
                  </a:lnTo>
                  <a:lnTo>
                    <a:pt x="323" y="1"/>
                  </a:lnTo>
                  <a:close/>
                </a:path>
              </a:pathLst>
            </a:custGeom>
            <a:noFill/>
            <a:ln w="9525">
              <a:solidFill>
                <a:srgbClr val="f3f3f3"/>
              </a:solidFill>
              <a:round/>
            </a:ln>
          </p:spPr>
          <p:style>
            <a:lnRef idx="0"/>
            <a:fillRef idx="0"/>
            <a:effectRef idx="0"/>
            <a:fontRef idx="minor"/>
          </p:style>
        </p:sp>
        <p:sp>
          <p:nvSpPr>
            <p:cNvPr id="630" name="Google Shape;624;p32"/>
            <p:cNvSpPr/>
            <p:nvPr/>
          </p:nvSpPr>
          <p:spPr>
            <a:xfrm>
              <a:off x="3771360" y="3988440"/>
              <a:ext cx="1800" cy="720"/>
            </a:xfrm>
            <a:custGeom>
              <a:avLst/>
              <a:gdLst/>
              <a:ahLst/>
              <a:rect l="l" t="t" r="r" b="b"/>
              <a:pathLst>
                <a:path w="231" h="106">
                  <a:moveTo>
                    <a:pt x="74" y="1"/>
                  </a:moveTo>
                  <a:lnTo>
                    <a:pt x="1" y="43"/>
                  </a:lnTo>
                  <a:lnTo>
                    <a:pt x="126" y="43"/>
                  </a:lnTo>
                  <a:lnTo>
                    <a:pt x="116" y="105"/>
                  </a:lnTo>
                  <a:lnTo>
                    <a:pt x="147" y="105"/>
                  </a:lnTo>
                  <a:lnTo>
                    <a:pt x="230" y="63"/>
                  </a:lnTo>
                  <a:lnTo>
                    <a:pt x="74" y="1"/>
                  </a:lnTo>
                  <a:close/>
                </a:path>
              </a:pathLst>
            </a:custGeom>
            <a:noFill/>
            <a:ln w="9525">
              <a:solidFill>
                <a:srgbClr val="f3f3f3"/>
              </a:solidFill>
              <a:round/>
            </a:ln>
          </p:spPr>
          <p:style>
            <a:lnRef idx="0"/>
            <a:fillRef idx="0"/>
            <a:effectRef idx="0"/>
            <a:fontRef idx="minor"/>
          </p:style>
        </p:sp>
        <p:sp>
          <p:nvSpPr>
            <p:cNvPr id="631" name="Google Shape;625;p32"/>
            <p:cNvSpPr/>
            <p:nvPr/>
          </p:nvSpPr>
          <p:spPr>
            <a:xfrm>
              <a:off x="3772440" y="3989880"/>
              <a:ext cx="360" cy="360"/>
            </a:xfrm>
            <a:custGeom>
              <a:avLst/>
              <a:gdLst/>
              <a:ahLst/>
              <a:rect l="l" t="t" r="r" b="b"/>
              <a:pathLst>
                <a:path w="12" h="43">
                  <a:moveTo>
                    <a:pt x="1" y="1"/>
                  </a:moveTo>
                  <a:lnTo>
                    <a:pt x="12" y="43"/>
                  </a:lnTo>
                  <a:lnTo>
                    <a:pt x="12" y="1"/>
                  </a:lnTo>
                  <a:close/>
                </a:path>
              </a:pathLst>
            </a:custGeom>
            <a:noFill/>
            <a:ln w="9525">
              <a:solidFill>
                <a:srgbClr val="f3f3f3"/>
              </a:solidFill>
              <a:round/>
            </a:ln>
          </p:spPr>
          <p:style>
            <a:lnRef idx="0"/>
            <a:fillRef idx="0"/>
            <a:effectRef idx="0"/>
            <a:fontRef idx="minor"/>
          </p:style>
        </p:sp>
        <p:sp>
          <p:nvSpPr>
            <p:cNvPr id="632" name="Google Shape;626;p32"/>
            <p:cNvSpPr/>
            <p:nvPr/>
          </p:nvSpPr>
          <p:spPr>
            <a:xfrm>
              <a:off x="3772440" y="3989520"/>
              <a:ext cx="360" cy="360"/>
            </a:xfrm>
            <a:custGeom>
              <a:avLst/>
              <a:gdLst/>
              <a:ahLst/>
              <a:rect l="l" t="t" r="r" b="b"/>
              <a:pathLst>
                <a:path w="22" h="32">
                  <a:moveTo>
                    <a:pt x="22" y="1"/>
                  </a:moveTo>
                  <a:lnTo>
                    <a:pt x="1" y="11"/>
                  </a:lnTo>
                  <a:lnTo>
                    <a:pt x="11" y="32"/>
                  </a:lnTo>
                  <a:lnTo>
                    <a:pt x="22" y="32"/>
                  </a:lnTo>
                  <a:lnTo>
                    <a:pt x="22" y="1"/>
                  </a:lnTo>
                  <a:close/>
                </a:path>
              </a:pathLst>
            </a:custGeom>
            <a:noFill/>
            <a:ln w="9525">
              <a:solidFill>
                <a:srgbClr val="f3f3f3"/>
              </a:solidFill>
              <a:round/>
            </a:ln>
          </p:spPr>
          <p:style>
            <a:lnRef idx="0"/>
            <a:fillRef idx="0"/>
            <a:effectRef idx="0"/>
            <a:fontRef idx="minor"/>
          </p:style>
        </p:sp>
        <p:sp>
          <p:nvSpPr>
            <p:cNvPr id="633" name="Google Shape;627;p32"/>
            <p:cNvSpPr/>
            <p:nvPr/>
          </p:nvSpPr>
          <p:spPr>
            <a:xfrm>
              <a:off x="3771360" y="3989880"/>
              <a:ext cx="720" cy="3240"/>
            </a:xfrm>
            <a:custGeom>
              <a:avLst/>
              <a:gdLst/>
              <a:ahLst/>
              <a:rect l="l" t="t" r="r" b="b"/>
              <a:pathLst>
                <a:path w="116" h="377">
                  <a:moveTo>
                    <a:pt x="74" y="1"/>
                  </a:moveTo>
                  <a:lnTo>
                    <a:pt x="1" y="84"/>
                  </a:lnTo>
                  <a:lnTo>
                    <a:pt x="105" y="376"/>
                  </a:lnTo>
                  <a:lnTo>
                    <a:pt x="116" y="53"/>
                  </a:lnTo>
                  <a:lnTo>
                    <a:pt x="105" y="11"/>
                  </a:lnTo>
                  <a:lnTo>
                    <a:pt x="84" y="1"/>
                  </a:lnTo>
                  <a:close/>
                </a:path>
              </a:pathLst>
            </a:custGeom>
            <a:noFill/>
            <a:ln w="9525">
              <a:solidFill>
                <a:srgbClr val="f3f3f3"/>
              </a:solidFill>
              <a:round/>
            </a:ln>
          </p:spPr>
          <p:style>
            <a:lnRef idx="0"/>
            <a:fillRef idx="0"/>
            <a:effectRef idx="0"/>
            <a:fontRef idx="minor"/>
          </p:style>
        </p:sp>
        <p:sp>
          <p:nvSpPr>
            <p:cNvPr id="634" name="Google Shape;628;p32"/>
            <p:cNvSpPr/>
            <p:nvPr/>
          </p:nvSpPr>
          <p:spPr>
            <a:xfrm>
              <a:off x="3772440" y="3989520"/>
              <a:ext cx="360" cy="360"/>
            </a:xfrm>
            <a:custGeom>
              <a:avLst/>
              <a:gdLst/>
              <a:ahLst/>
              <a:rect l="l" t="t" r="r" b="b"/>
              <a:pathLst>
                <a:path w="21" h="22">
                  <a:moveTo>
                    <a:pt x="11" y="1"/>
                  </a:moveTo>
                  <a:lnTo>
                    <a:pt x="0" y="12"/>
                  </a:lnTo>
                  <a:lnTo>
                    <a:pt x="21" y="22"/>
                  </a:lnTo>
                  <a:lnTo>
                    <a:pt x="21" y="22"/>
                  </a:lnTo>
                  <a:lnTo>
                    <a:pt x="11" y="1"/>
                  </a:lnTo>
                  <a:close/>
                </a:path>
              </a:pathLst>
            </a:custGeom>
            <a:noFill/>
            <a:ln w="9525">
              <a:solidFill>
                <a:srgbClr val="f3f3f3"/>
              </a:solidFill>
              <a:round/>
            </a:ln>
          </p:spPr>
          <p:style>
            <a:lnRef idx="0"/>
            <a:fillRef idx="0"/>
            <a:effectRef idx="0"/>
            <a:fontRef idx="minor"/>
          </p:style>
        </p:sp>
        <p:sp>
          <p:nvSpPr>
            <p:cNvPr id="635" name="Google Shape;629;p32"/>
            <p:cNvSpPr/>
            <p:nvPr/>
          </p:nvSpPr>
          <p:spPr>
            <a:xfrm>
              <a:off x="3770280" y="3989520"/>
              <a:ext cx="1080" cy="2520"/>
            </a:xfrm>
            <a:custGeom>
              <a:avLst/>
              <a:gdLst/>
              <a:ahLst/>
              <a:rect l="l" t="t" r="r" b="b"/>
              <a:pathLst>
                <a:path w="136" h="282">
                  <a:moveTo>
                    <a:pt x="94" y="0"/>
                  </a:moveTo>
                  <a:lnTo>
                    <a:pt x="10" y="94"/>
                  </a:lnTo>
                  <a:lnTo>
                    <a:pt x="0" y="281"/>
                  </a:lnTo>
                  <a:lnTo>
                    <a:pt x="136" y="125"/>
                  </a:lnTo>
                  <a:lnTo>
                    <a:pt x="94" y="0"/>
                  </a:lnTo>
                  <a:close/>
                </a:path>
              </a:pathLst>
            </a:custGeom>
            <a:noFill/>
            <a:ln w="9525">
              <a:solidFill>
                <a:srgbClr val="f3f3f3"/>
              </a:solidFill>
              <a:round/>
            </a:ln>
          </p:spPr>
          <p:style>
            <a:lnRef idx="0"/>
            <a:fillRef idx="0"/>
            <a:effectRef idx="0"/>
            <a:fontRef idx="minor"/>
          </p:style>
        </p:sp>
        <p:sp>
          <p:nvSpPr>
            <p:cNvPr id="636" name="Google Shape;630;p32"/>
            <p:cNvSpPr/>
            <p:nvPr/>
          </p:nvSpPr>
          <p:spPr>
            <a:xfrm>
              <a:off x="3772440" y="3989520"/>
              <a:ext cx="360" cy="360"/>
            </a:xfrm>
            <a:custGeom>
              <a:avLst/>
              <a:gdLst/>
              <a:ahLst/>
              <a:rect l="l" t="t" r="r" b="b"/>
              <a:pathLst>
                <a:path w="32" h="21">
                  <a:moveTo>
                    <a:pt x="0" y="0"/>
                  </a:moveTo>
                  <a:lnTo>
                    <a:pt x="11" y="21"/>
                  </a:lnTo>
                  <a:lnTo>
                    <a:pt x="32" y="11"/>
                  </a:lnTo>
                  <a:lnTo>
                    <a:pt x="32" y="0"/>
                  </a:lnTo>
                  <a:close/>
                </a:path>
              </a:pathLst>
            </a:custGeom>
            <a:noFill/>
            <a:ln w="9525">
              <a:solidFill>
                <a:srgbClr val="f3f3f3"/>
              </a:solidFill>
              <a:round/>
            </a:ln>
          </p:spPr>
          <p:style>
            <a:lnRef idx="0"/>
            <a:fillRef idx="0"/>
            <a:effectRef idx="0"/>
            <a:fontRef idx="minor"/>
          </p:style>
        </p:sp>
        <p:sp>
          <p:nvSpPr>
            <p:cNvPr id="637" name="Google Shape;631;p32"/>
            <p:cNvSpPr/>
            <p:nvPr/>
          </p:nvSpPr>
          <p:spPr>
            <a:xfrm>
              <a:off x="3771000" y="3988800"/>
              <a:ext cx="1080" cy="1440"/>
            </a:xfrm>
            <a:custGeom>
              <a:avLst/>
              <a:gdLst/>
              <a:ahLst/>
              <a:rect l="l" t="t" r="r" b="b"/>
              <a:pathLst>
                <a:path w="127" h="179">
                  <a:moveTo>
                    <a:pt x="43" y="1"/>
                  </a:moveTo>
                  <a:lnTo>
                    <a:pt x="1" y="53"/>
                  </a:lnTo>
                  <a:lnTo>
                    <a:pt x="43" y="178"/>
                  </a:lnTo>
                  <a:lnTo>
                    <a:pt x="116" y="95"/>
                  </a:lnTo>
                  <a:lnTo>
                    <a:pt x="126" y="95"/>
                  </a:lnTo>
                  <a:lnTo>
                    <a:pt x="22" y="53"/>
                  </a:lnTo>
                  <a:lnTo>
                    <a:pt x="43" y="1"/>
                  </a:lnTo>
                  <a:close/>
                </a:path>
              </a:pathLst>
            </a:custGeom>
            <a:noFill/>
            <a:ln w="9525">
              <a:solidFill>
                <a:srgbClr val="f3f3f3"/>
              </a:solidFill>
              <a:round/>
            </a:ln>
          </p:spPr>
          <p:style>
            <a:lnRef idx="0"/>
            <a:fillRef idx="0"/>
            <a:effectRef idx="0"/>
            <a:fontRef idx="minor"/>
          </p:style>
        </p:sp>
        <p:sp>
          <p:nvSpPr>
            <p:cNvPr id="638" name="Google Shape;632;p32"/>
            <p:cNvSpPr/>
            <p:nvPr/>
          </p:nvSpPr>
          <p:spPr>
            <a:xfrm>
              <a:off x="3771360" y="3988800"/>
              <a:ext cx="1080" cy="720"/>
            </a:xfrm>
            <a:custGeom>
              <a:avLst/>
              <a:gdLst/>
              <a:ahLst/>
              <a:rect l="l" t="t" r="r" b="b"/>
              <a:pathLst>
                <a:path w="147" h="95">
                  <a:moveTo>
                    <a:pt x="22" y="1"/>
                  </a:moveTo>
                  <a:lnTo>
                    <a:pt x="1" y="53"/>
                  </a:lnTo>
                  <a:lnTo>
                    <a:pt x="105" y="95"/>
                  </a:lnTo>
                  <a:lnTo>
                    <a:pt x="116" y="84"/>
                  </a:lnTo>
                  <a:lnTo>
                    <a:pt x="105" y="63"/>
                  </a:lnTo>
                  <a:lnTo>
                    <a:pt x="137" y="63"/>
                  </a:lnTo>
                  <a:lnTo>
                    <a:pt x="147" y="1"/>
                  </a:lnTo>
                  <a:close/>
                </a:path>
              </a:pathLst>
            </a:custGeom>
            <a:noFill/>
            <a:ln w="9525">
              <a:solidFill>
                <a:srgbClr val="f3f3f3"/>
              </a:solidFill>
              <a:round/>
            </a:ln>
          </p:spPr>
          <p:style>
            <a:lnRef idx="0"/>
            <a:fillRef idx="0"/>
            <a:effectRef idx="0"/>
            <a:fontRef idx="minor"/>
          </p:style>
        </p:sp>
      </p:grpSp>
      <p:sp>
        <p:nvSpPr>
          <p:cNvPr id="639" name="Google Shape;633;p32"/>
          <p:cNvSpPr txBox="1"/>
          <p:nvPr/>
        </p:nvSpPr>
        <p:spPr>
          <a:xfrm>
            <a:off x="956880" y="1337760"/>
            <a:ext cx="1830600" cy="2970360"/>
          </a:xfrm>
          <a:prstGeom prst="rect">
            <a:avLst/>
          </a:prstGeom>
          <a:noFill/>
          <a:ln w="0">
            <a:noFill/>
          </a:ln>
        </p:spPr>
        <p:txBody>
          <a:bodyPr tIns="182880" bIns="91440">
            <a:noAutofit/>
          </a:bodyPr>
          <a:p>
            <a:pPr>
              <a:lnSpc>
                <a:spcPct val="100000"/>
              </a:lnSpc>
              <a:spcAft>
                <a:spcPts val="1599"/>
              </a:spcAft>
              <a:tabLst>
                <a:tab algn="l" pos="0"/>
              </a:tabLst>
            </a:pPr>
            <a:r>
              <a:rPr b="1" lang="en-US" sz="1400" spc="-1" strike="noStrike">
                <a:solidFill>
                  <a:srgbClr val="f3f3f3"/>
                </a:solidFill>
                <a:latin typeface="Fira Sans Condensed Light"/>
                <a:ea typeface="Fira Sans Condensed Light"/>
              </a:rPr>
              <a:t>Data science is a field of study that combines domain expertise programming skills and knowledge of mathematics and statistics to extract meaningful and relevant insights from the data.</a:t>
            </a:r>
            <a:endParaRPr b="0" lang="en-US" sz="1400" spc="-1" strike="noStrike">
              <a:latin typeface="Arial"/>
            </a:endParaRPr>
          </a:p>
        </p:txBody>
      </p:sp>
      <p:sp>
        <p:nvSpPr>
          <p:cNvPr id="640" name="Google Shape;634;p32"/>
          <p:cNvSpPr txBox="1"/>
          <p:nvPr/>
        </p:nvSpPr>
        <p:spPr>
          <a:xfrm>
            <a:off x="6073920" y="1248480"/>
            <a:ext cx="2890800" cy="2130480"/>
          </a:xfrm>
          <a:prstGeom prst="rect">
            <a:avLst/>
          </a:prstGeom>
          <a:noFill/>
          <a:ln w="0">
            <a:noFill/>
          </a:ln>
        </p:spPr>
        <p:txBody>
          <a:bodyPr tIns="182880" bIns="91440">
            <a:noAutofit/>
          </a:bodyPr>
          <a:p>
            <a:pPr>
              <a:lnSpc>
                <a:spcPct val="100000"/>
              </a:lnSpc>
              <a:spcAft>
                <a:spcPts val="1599"/>
              </a:spcAft>
              <a:tabLst>
                <a:tab algn="l" pos="0"/>
              </a:tabLst>
            </a:pPr>
            <a:r>
              <a:rPr b="1" lang="en-US" sz="1400" spc="-1" strike="noStrike">
                <a:solidFill>
                  <a:srgbClr val="f3f3f3"/>
                </a:solidFill>
                <a:latin typeface="Fira Sans Condensed Light"/>
                <a:ea typeface="Fira Sans Condensed Light"/>
              </a:rPr>
              <a:t>Data science helps organizations to associate and rectify target audiences by homogenizing existing data with other data points for emerging useful insights. Data science also help recruiters by merging data points to identify candidates that best fit the company needs.</a:t>
            </a:r>
            <a:endParaRPr b="0" lang="en-US" sz="1400" spc="-1" strike="noStrike">
              <a:latin typeface="Arial"/>
            </a:endParaRPr>
          </a:p>
          <a:p>
            <a:pPr>
              <a:lnSpc>
                <a:spcPct val="100000"/>
              </a:lnSpc>
              <a:spcAft>
                <a:spcPts val="1599"/>
              </a:spcAft>
              <a:tabLst>
                <a:tab algn="l" pos="0"/>
              </a:tabLst>
            </a:pPr>
            <a:endParaRPr b="0" lang="en-US" sz="1400" spc="-1" strike="noStrike">
              <a:latin typeface="Arial"/>
            </a:endParaRPr>
          </a:p>
        </p:txBody>
      </p:sp>
      <p:sp>
        <p:nvSpPr>
          <p:cNvPr id="641" name="Google Shape;635;p32"/>
          <p:cNvSpPr txBox="1"/>
          <p:nvPr/>
        </p:nvSpPr>
        <p:spPr>
          <a:xfrm>
            <a:off x="3466800" y="3863160"/>
            <a:ext cx="5596560" cy="843120"/>
          </a:xfrm>
          <a:prstGeom prst="rect">
            <a:avLst/>
          </a:prstGeom>
          <a:noFill/>
          <a:ln w="0">
            <a:noFill/>
          </a:ln>
        </p:spPr>
        <p:txBody>
          <a:bodyPr tIns="182880" bIns="91440">
            <a:noAutofit/>
          </a:bodyPr>
          <a:p>
            <a:pPr>
              <a:lnSpc>
                <a:spcPct val="100000"/>
              </a:lnSpc>
              <a:spcAft>
                <a:spcPts val="1599"/>
              </a:spcAft>
              <a:tabLst>
                <a:tab algn="l" pos="0"/>
              </a:tabLst>
            </a:pPr>
            <a:r>
              <a:rPr b="1" lang="en-US" sz="1400" spc="-1" strike="noStrike">
                <a:solidFill>
                  <a:srgbClr val="f3f3f3"/>
                </a:solidFill>
                <a:latin typeface="Fira Sans Condensed Light"/>
                <a:ea typeface="Fira Sans Condensed Light"/>
              </a:rPr>
              <a:t>Data science is used to examine questions which need answering and where to find the related data it is also used to manage and analyze large amounts of unstructured data.</a:t>
            </a:r>
            <a:endParaRPr b="0" lang="en-US" sz="1400" spc="-1" strike="noStrike">
              <a:latin typeface="Arial"/>
            </a:endParaRPr>
          </a:p>
        </p:txBody>
      </p:sp>
      <p:sp>
        <p:nvSpPr>
          <p:cNvPr id="642" name="Google Shape;636;p32"/>
          <p:cNvSpPr/>
          <p:nvPr/>
        </p:nvSpPr>
        <p:spPr>
          <a:xfrm flipV="1" rot="10800000">
            <a:off x="5004720" y="1332000"/>
            <a:ext cx="1135440" cy="721440"/>
          </a:xfrm>
          <a:prstGeom prst="bentConnector3">
            <a:avLst>
              <a:gd name="adj1" fmla="val 50000"/>
            </a:avLst>
          </a:prstGeom>
          <a:noFill/>
          <a:ln w="19050">
            <a:solidFill>
              <a:srgbClr val="f3f3f3"/>
            </a:solidFill>
            <a:round/>
            <a:headEnd len="med" type="oval" w="med"/>
          </a:ln>
        </p:spPr>
        <p:style>
          <a:lnRef idx="0"/>
          <a:fillRef idx="0"/>
          <a:effectRef idx="0"/>
          <a:fontRef idx="minor"/>
        </p:style>
      </p:sp>
      <p:sp>
        <p:nvSpPr>
          <p:cNvPr id="643" name="Google Shape;637;p32"/>
          <p:cNvSpPr/>
          <p:nvPr/>
        </p:nvSpPr>
        <p:spPr>
          <a:xfrm>
            <a:off x="2361960" y="1400040"/>
            <a:ext cx="1370160" cy="872640"/>
          </a:xfrm>
          <a:prstGeom prst="bentConnector3">
            <a:avLst>
              <a:gd name="adj1" fmla="val 50000"/>
            </a:avLst>
          </a:prstGeom>
          <a:noFill/>
          <a:ln w="19050">
            <a:solidFill>
              <a:srgbClr val="f3f3f3"/>
            </a:solidFill>
            <a:round/>
            <a:headEnd len="med" type="oval" w="med"/>
          </a:ln>
        </p:spPr>
        <p:style>
          <a:lnRef idx="0"/>
          <a:fillRef idx="0"/>
          <a:effectRef idx="0"/>
          <a:fontRef idx="minor"/>
        </p:style>
      </p:sp>
      <p:sp>
        <p:nvSpPr>
          <p:cNvPr id="644" name="Google Shape;638;p32"/>
          <p:cNvSpPr/>
          <p:nvPr/>
        </p:nvSpPr>
        <p:spPr>
          <a:xfrm flipV="1">
            <a:off x="4140000" y="3470400"/>
            <a:ext cx="245520" cy="450720"/>
          </a:xfrm>
          <a:custGeom>
            <a:avLst/>
            <a:gdLst/>
            <a:ahLst/>
            <a:rect l="l" t="t" r="r" b="b"/>
            <a:pathLst>
              <a:path w="21600" h="21600">
                <a:moveTo>
                  <a:pt x="0" y="0"/>
                </a:moveTo>
                <a:lnTo>
                  <a:pt x="21600" y="21600"/>
                </a:lnTo>
              </a:path>
            </a:pathLst>
          </a:custGeom>
          <a:noFill/>
          <a:ln w="19050">
            <a:solidFill>
              <a:srgbClr val="f3f3f3"/>
            </a:solidFill>
            <a:round/>
            <a:headEnd len="med" type="oval" w="med"/>
          </a:ln>
        </p:spPr>
        <p:style>
          <a:lnRef idx="0"/>
          <a:fillRef idx="0"/>
          <a:effectRef idx="0"/>
          <a:fontRef idx="minor"/>
        </p:style>
      </p:sp>
      <p:sp>
        <p:nvSpPr>
          <p:cNvPr id="645" name="Google Shape;639;p32"/>
          <p:cNvSpPr txBox="1"/>
          <p:nvPr/>
        </p:nvSpPr>
        <p:spPr>
          <a:xfrm>
            <a:off x="959400" y="992880"/>
            <a:ext cx="2208240" cy="496080"/>
          </a:xfrm>
          <a:prstGeom prst="rect">
            <a:avLst/>
          </a:prstGeom>
          <a:noFill/>
          <a:ln w="0">
            <a:noFill/>
          </a:ln>
        </p:spPr>
        <p:txBody>
          <a:bodyPr tIns="274320" bIns="91440">
            <a:noAutofit/>
          </a:bodyPr>
          <a:p>
            <a:pPr>
              <a:lnSpc>
                <a:spcPct val="115000"/>
              </a:lnSpc>
              <a:spcAft>
                <a:spcPts val="1599"/>
              </a:spcAft>
              <a:tabLst>
                <a:tab algn="l" pos="0"/>
              </a:tabLst>
            </a:pPr>
            <a:r>
              <a:rPr b="1" lang="en" sz="1600" spc="-1" strike="noStrike" u="sng">
                <a:solidFill>
                  <a:srgbClr val="fad098"/>
                </a:solidFill>
                <a:uFillTx/>
                <a:latin typeface="OCR A Extended"/>
                <a:ea typeface="Rajdhani"/>
              </a:rPr>
              <a:t>DEFINITION</a:t>
            </a:r>
            <a:endParaRPr b="0" lang="en-US" sz="1600" spc="-1" strike="noStrike">
              <a:latin typeface="Arial"/>
            </a:endParaRPr>
          </a:p>
        </p:txBody>
      </p:sp>
      <p:sp>
        <p:nvSpPr>
          <p:cNvPr id="646" name="Google Shape;640;p32"/>
          <p:cNvSpPr txBox="1"/>
          <p:nvPr/>
        </p:nvSpPr>
        <p:spPr>
          <a:xfrm>
            <a:off x="6068880" y="905400"/>
            <a:ext cx="2208240" cy="496080"/>
          </a:xfrm>
          <a:prstGeom prst="rect">
            <a:avLst/>
          </a:prstGeom>
          <a:noFill/>
          <a:ln w="0">
            <a:noFill/>
          </a:ln>
        </p:spPr>
        <p:txBody>
          <a:bodyPr tIns="274320" bIns="91440">
            <a:noAutofit/>
          </a:bodyPr>
          <a:p>
            <a:pPr>
              <a:lnSpc>
                <a:spcPct val="115000"/>
              </a:lnSpc>
              <a:spcAft>
                <a:spcPts val="1599"/>
              </a:spcAft>
              <a:tabLst>
                <a:tab algn="l" pos="0"/>
              </a:tabLst>
            </a:pPr>
            <a:r>
              <a:rPr b="1" lang="en" sz="1600" spc="-1" strike="noStrike" u="sng">
                <a:solidFill>
                  <a:srgbClr val="fad098"/>
                </a:solidFill>
                <a:uFillTx/>
                <a:latin typeface="OCR A Extended"/>
                <a:ea typeface="Rajdhani"/>
              </a:rPr>
              <a:t>IMPORTANCE</a:t>
            </a:r>
            <a:endParaRPr b="0" lang="en-US" sz="1600" spc="-1" strike="noStrike">
              <a:latin typeface="Arial"/>
            </a:endParaRPr>
          </a:p>
        </p:txBody>
      </p:sp>
      <p:sp>
        <p:nvSpPr>
          <p:cNvPr id="647" name="Google Shape;641;p32"/>
          <p:cNvSpPr txBox="1"/>
          <p:nvPr/>
        </p:nvSpPr>
        <p:spPr>
          <a:xfrm>
            <a:off x="3483720" y="3512880"/>
            <a:ext cx="2208240" cy="496080"/>
          </a:xfrm>
          <a:prstGeom prst="rect">
            <a:avLst/>
          </a:prstGeom>
          <a:noFill/>
          <a:ln w="0">
            <a:noFill/>
          </a:ln>
        </p:spPr>
        <p:txBody>
          <a:bodyPr tIns="274320" bIns="91440">
            <a:noAutofit/>
          </a:bodyPr>
          <a:p>
            <a:pPr>
              <a:lnSpc>
                <a:spcPct val="115000"/>
              </a:lnSpc>
              <a:spcAft>
                <a:spcPts val="1599"/>
              </a:spcAft>
              <a:tabLst>
                <a:tab algn="l" pos="0"/>
              </a:tabLst>
            </a:pPr>
            <a:r>
              <a:rPr b="1" lang="en" sz="1600" spc="-1" strike="noStrike" u="sng">
                <a:solidFill>
                  <a:srgbClr val="fad098"/>
                </a:solidFill>
                <a:uFillTx/>
                <a:latin typeface="OCR A Extended"/>
                <a:ea typeface="Rajdhani"/>
              </a:rPr>
              <a:t>USES</a:t>
            </a:r>
            <a:endParaRPr b="0" lang="en-US" sz="1600" spc="-1" strike="noStrike">
              <a:latin typeface="Arial"/>
            </a:endParaRPr>
          </a:p>
        </p:txBody>
      </p:sp>
      <p:sp>
        <p:nvSpPr>
          <p:cNvPr id="648" name="Rectangle 1"/>
          <p:cNvSpPr/>
          <p:nvPr/>
        </p:nvSpPr>
        <p:spPr>
          <a:xfrm>
            <a:off x="1013040" y="4563360"/>
            <a:ext cx="9050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f3f3f3"/>
                </a:solidFill>
                <a:latin typeface="Arial"/>
                <a:ea typeface="Arial"/>
              </a:rPr>
              <a:t>JAINEEL</a:t>
            </a:r>
            <a:endParaRPr b="0" lang="en-US" sz="1400" spc="-1" strike="noStrike">
              <a:latin typeface="Arial"/>
            </a:endParaRPr>
          </a:p>
        </p:txBody>
      </p:sp>
    </p:spTree>
  </p:cSld>
  <mc:AlternateContent>
    <mc:Choice Requires="p14">
      <p:transition spd="slow" p14:dur="4400">
        <p14:honeycomb/>
      </p:transition>
    </mc:Choice>
    <mc:Fallback>
      <p:transition spd="slow">
        <p:fade/>
      </p:transition>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26">
                                  <p:stCondLst>
                                    <p:cond delay="0"/>
                                  </p:stCondLst>
                                  <p:childTnLst>
                                    <p:set>
                                      <p:cBhvr>
                                        <p:cTn id="204" dur="1" fill="hold">
                                          <p:stCondLst>
                                            <p:cond delay="0"/>
                                          </p:stCondLst>
                                        </p:cTn>
                                        <p:tgtEl>
                                          <p:spTgt spid="412"/>
                                        </p:tgtEl>
                                        <p:attrNameLst>
                                          <p:attrName>style.visibility</p:attrName>
                                        </p:attrNameLst>
                                      </p:cBhvr>
                                      <p:to>
                                        <p:strVal val="visible"/>
                                      </p:to>
                                    </p:set>
                                    <p:animEffect filter="wipe(down)" transition="in">
                                      <p:cBhvr additive="repl">
                                        <p:cTn id="205" dur="580">
                                          <p:stCondLst>
                                            <p:cond delay="0"/>
                                          </p:stCondLst>
                                        </p:cTn>
                                        <p:tgtEl>
                                          <p:spTgt spid="412"/>
                                        </p:tgtEl>
                                      </p:cBhvr>
                                    </p:animEffect>
                                    <p:anim calcmode="lin" valueType="num">
                                      <p:cBhvr additive="repl">
                                        <p:cTn id="206" dur="1822">
                                          <p:stCondLst>
                                            <p:cond delay="0"/>
                                          </p:stCondLst>
                                        </p:cTn>
                                        <p:tgtEl>
                                          <p:spTgt spid="412"/>
                                        </p:tgtEl>
                                        <p:attrNameLst>
                                          <p:attrName>ppt_x</p:attrName>
                                        </p:attrNameLst>
                                      </p:cBhvr>
                                      <p:tavLst>
                                        <p:tav tm="0">
                                          <p:val>
                                            <p:strVal val="#ppt_x-0.25"/>
                                          </p:val>
                                        </p:tav>
                                        <p:tav tm="100000">
                                          <p:val>
                                            <p:strVal val="#ppt_x"/>
                                          </p:val>
                                        </p:tav>
                                      </p:tavLst>
                                    </p:anim>
                                    <p:anim calcmode="lin" valueType="num">
                                      <p:cBhvr additive="repl">
                                        <p:cTn id="207" dur="664">
                                          <p:stCondLst>
                                            <p:cond delay="0"/>
                                          </p:stCondLst>
                                        </p:cTn>
                                        <p:tgtEl>
                                          <p:spTgt spid="412"/>
                                        </p:tgtEl>
                                        <p:attrNameLst>
                                          <p:attrName>ppt_y</p:attrName>
                                        </p:attrNameLst>
                                      </p:cBhvr>
                                      <p:tavLst>
                                        <p:tav fmla="y-sin(pi*$)/3" tm="0">
                                          <p:val>
                                            <p:fltVal val="0.5"/>
                                          </p:val>
                                        </p:tav>
                                        <p:tav fmla="y-sin(pi*$)/3" tm="100000">
                                          <p:val>
                                            <p:fltVal val="1"/>
                                          </p:val>
                                        </p:tav>
                                      </p:tavLst>
                                    </p:anim>
                                    <p:anim calcmode="lin" valueType="num">
                                      <p:cBhvr additive="repl">
                                        <p:cTn id="208" dur="664">
                                          <p:stCondLst>
                                            <p:cond delay="664"/>
                                          </p:stCondLst>
                                        </p:cTn>
                                        <p:tgtEl>
                                          <p:spTgt spid="412"/>
                                        </p:tgtEl>
                                        <p:attrNameLst>
                                          <p:attrName>ppt_y</p:attrName>
                                        </p:attrNameLst>
                                      </p:cBhvr>
                                      <p:tavLst>
                                        <p:tav fmla="y-sin(pi*$)/9" tm="0">
                                          <p:val>
                                            <p:fltVal val="0"/>
                                          </p:val>
                                        </p:tav>
                                        <p:tav fmla="y-sin(pi*$)/9" tm="100000">
                                          <p:val>
                                            <p:fltVal val="1"/>
                                          </p:val>
                                        </p:tav>
                                      </p:tavLst>
                                    </p:anim>
                                    <p:anim calcmode="lin" valueType="num">
                                      <p:cBhvr additive="repl">
                                        <p:cTn id="209" dur="332">
                                          <p:stCondLst>
                                            <p:cond delay="1324"/>
                                          </p:stCondLst>
                                        </p:cTn>
                                        <p:tgtEl>
                                          <p:spTgt spid="412"/>
                                        </p:tgtEl>
                                        <p:attrNameLst>
                                          <p:attrName>ppt_y</p:attrName>
                                        </p:attrNameLst>
                                      </p:cBhvr>
                                      <p:tavLst>
                                        <p:tav fmla="y-sin(pi*$)/27" tm="0">
                                          <p:val>
                                            <p:fltVal val="0"/>
                                          </p:val>
                                        </p:tav>
                                        <p:tav fmla="y-sin(pi*$)/27" tm="100000">
                                          <p:val>
                                            <p:fltVal val="1"/>
                                          </p:val>
                                        </p:tav>
                                      </p:tavLst>
                                    </p:anim>
                                    <p:anim calcmode="lin" valueType="num">
                                      <p:cBhvr additive="repl">
                                        <p:cTn id="210" dur="164">
                                          <p:stCondLst>
                                            <p:cond delay="1656"/>
                                          </p:stCondLst>
                                        </p:cTn>
                                        <p:tgtEl>
                                          <p:spTgt spid="412"/>
                                        </p:tgtEl>
                                        <p:attrNameLst>
                                          <p:attrName>ppt_y</p:attrName>
                                        </p:attrNameLst>
                                      </p:cBhvr>
                                      <p:tavLst>
                                        <p:tav fmla="y-sin(pi*$)/81" tm="0">
                                          <p:val>
                                            <p:fltVal val="0"/>
                                          </p:val>
                                        </p:tav>
                                        <p:tav fmla="y-sin(pi*$)/81" tm="100000">
                                          <p:val>
                                            <p:fltVal val="1"/>
                                          </p:val>
                                        </p:tav>
                                      </p:tavLst>
                                    </p:anim>
                                    <p:animScale>
                                      <p:cBhvr>
                                        <p:cTn id="211" dur="26" fill="hold">
                                          <p:stCondLst>
                                            <p:cond delay="650"/>
                                          </p:stCondLst>
                                        </p:cTn>
                                        <p:tgtEl>
                                          <p:spTgt spid="412"/>
                                        </p:tgtEl>
                                      </p:cBhvr>
                                      <p:to x="100000" y="60000"/>
                                    </p:animScale>
                                    <p:animScale>
                                      <p:cBhvr>
                                        <p:cTn id="212" dur="166" fill="hold">
                                          <p:stCondLst>
                                            <p:cond delay="676"/>
                                          </p:stCondLst>
                                        </p:cTn>
                                        <p:tgtEl>
                                          <p:spTgt spid="412"/>
                                        </p:tgtEl>
                                      </p:cBhvr>
                                      <p:to x="100000" y="100000"/>
                                    </p:animScale>
                                    <p:animScale>
                                      <p:cBhvr>
                                        <p:cTn id="213" dur="26" fill="hold">
                                          <p:stCondLst>
                                            <p:cond delay="1312"/>
                                          </p:stCondLst>
                                        </p:cTn>
                                        <p:tgtEl>
                                          <p:spTgt spid="412"/>
                                        </p:tgtEl>
                                      </p:cBhvr>
                                      <p:to x="100000" y="80000"/>
                                    </p:animScale>
                                    <p:animScale>
                                      <p:cBhvr>
                                        <p:cTn id="214" dur="166" fill="hold">
                                          <p:stCondLst>
                                            <p:cond delay="1338"/>
                                          </p:stCondLst>
                                        </p:cTn>
                                        <p:tgtEl>
                                          <p:spTgt spid="412"/>
                                        </p:tgtEl>
                                      </p:cBhvr>
                                      <p:to x="100000" y="100000"/>
                                    </p:animScale>
                                    <p:animScale>
                                      <p:cBhvr>
                                        <p:cTn id="215" dur="26" fill="hold">
                                          <p:stCondLst>
                                            <p:cond delay="1642"/>
                                          </p:stCondLst>
                                        </p:cTn>
                                        <p:tgtEl>
                                          <p:spTgt spid="412"/>
                                        </p:tgtEl>
                                      </p:cBhvr>
                                      <p:to x="100000" y="90000"/>
                                    </p:animScale>
                                    <p:animScale>
                                      <p:cBhvr>
                                        <p:cTn id="216" dur="166" fill="hold">
                                          <p:stCondLst>
                                            <p:cond delay="1668"/>
                                          </p:stCondLst>
                                        </p:cTn>
                                        <p:tgtEl>
                                          <p:spTgt spid="412"/>
                                        </p:tgtEl>
                                      </p:cBhvr>
                                      <p:to x="100000" y="100000"/>
                                    </p:animScale>
                                    <p:animScale>
                                      <p:cBhvr>
                                        <p:cTn id="217" dur="26" fill="hold">
                                          <p:stCondLst>
                                            <p:cond delay="1808"/>
                                          </p:stCondLst>
                                        </p:cTn>
                                        <p:tgtEl>
                                          <p:spTgt spid="412"/>
                                        </p:tgtEl>
                                      </p:cBhvr>
                                      <p:to x="100000" y="95000"/>
                                    </p:animScale>
                                    <p:animScale>
                                      <p:cBhvr>
                                        <p:cTn id="218" dur="166" fill="hold">
                                          <p:stCondLst>
                                            <p:cond delay="1834"/>
                                          </p:stCondLst>
                                        </p:cTn>
                                        <p:tgtEl>
                                          <p:spTgt spid="412"/>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53" presetSubtype="16">
                                  <p:stCondLst>
                                    <p:cond delay="0"/>
                                  </p:stCondLst>
                                  <p:childTnLst>
                                    <p:set>
                                      <p:cBhvr>
                                        <p:cTn id="222" dur="1" fill="hold">
                                          <p:stCondLst>
                                            <p:cond delay="0"/>
                                          </p:stCondLst>
                                        </p:cTn>
                                        <p:tgtEl>
                                          <p:spTgt spid="645">
                                            <p:txEl>
                                              <p:pRg st="0" end="0"/>
                                            </p:txEl>
                                          </p:spTgt>
                                        </p:tgtEl>
                                        <p:attrNameLst>
                                          <p:attrName>style.visibility</p:attrName>
                                        </p:attrNameLst>
                                      </p:cBhvr>
                                      <p:to>
                                        <p:strVal val="visible"/>
                                      </p:to>
                                    </p:set>
                                    <p:anim calcmode="lin" valueType="num">
                                      <p:cBhvr additive="repl">
                                        <p:cTn id="223" dur="500" fill="hold"/>
                                        <p:tgtEl>
                                          <p:spTgt spid="645">
                                            <p:txEl>
                                              <p:pRg st="0" end="0"/>
                                            </p:txEl>
                                          </p:spTgt>
                                        </p:tgtEl>
                                        <p:attrNameLst>
                                          <p:attrName>ppt_w</p:attrName>
                                        </p:attrNameLst>
                                      </p:cBhvr>
                                      <p:tavLst>
                                        <p:tav tm="0">
                                          <p:val>
                                            <p:fltVal val="0"/>
                                          </p:val>
                                        </p:tav>
                                        <p:tav tm="100000">
                                          <p:val>
                                            <p:strVal val="#ppt_w"/>
                                          </p:val>
                                        </p:tav>
                                      </p:tavLst>
                                    </p:anim>
                                    <p:anim calcmode="lin" valueType="num">
                                      <p:cBhvr additive="repl">
                                        <p:cTn id="224" dur="500" fill="hold"/>
                                        <p:tgtEl>
                                          <p:spTgt spid="645">
                                            <p:txEl>
                                              <p:pRg st="0" end="0"/>
                                            </p:txEl>
                                          </p:spTgt>
                                        </p:tgtEl>
                                        <p:attrNameLst>
                                          <p:attrName>ppt_h</p:attrName>
                                        </p:attrNameLst>
                                      </p:cBhvr>
                                      <p:tavLst>
                                        <p:tav tm="0">
                                          <p:val>
                                            <p:fltVal val="0"/>
                                          </p:val>
                                        </p:tav>
                                        <p:tav tm="100000">
                                          <p:val>
                                            <p:strVal val="#ppt_h"/>
                                          </p:val>
                                        </p:tav>
                                      </p:tavLst>
                                    </p:anim>
                                    <p:animEffect filter="fade" transition="in">
                                      <p:cBhvr additive="repl">
                                        <p:cTn id="225" dur="500"/>
                                        <p:tgtEl>
                                          <p:spTgt spid="645">
                                            <p:txEl>
                                              <p:pRg st="0" end="0"/>
                                            </p:txEl>
                                          </p:spTgt>
                                        </p:tgtEl>
                                      </p:cBhvr>
                                    </p:animEffec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21" presetSubtype="2">
                                  <p:stCondLst>
                                    <p:cond delay="0"/>
                                  </p:stCondLst>
                                  <p:childTnLst>
                                    <p:set>
                                      <p:cBhvr>
                                        <p:cTn id="229" dur="1" fill="hold">
                                          <p:stCondLst>
                                            <p:cond delay="0"/>
                                          </p:stCondLst>
                                        </p:cTn>
                                        <p:tgtEl>
                                          <p:spTgt spid="639">
                                            <p:txEl>
                                              <p:pRg st="0" end="0"/>
                                            </p:txEl>
                                          </p:spTgt>
                                        </p:tgtEl>
                                        <p:attrNameLst>
                                          <p:attrName>style.visibility</p:attrName>
                                        </p:attrNameLst>
                                      </p:cBhvr>
                                      <p:to>
                                        <p:strVal val="visible"/>
                                      </p:to>
                                    </p:set>
                                    <p:animEffect filter="wheel(2)" transition="in">
                                      <p:cBhvr additive="repl">
                                        <p:cTn id="230" dur="2000"/>
                                        <p:tgtEl>
                                          <p:spTgt spid="639">
                                            <p:txEl>
                                              <p:pRg st="0" end="0"/>
                                            </p:txEl>
                                          </p:spTgt>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53" presetSubtype="16">
                                  <p:stCondLst>
                                    <p:cond delay="0"/>
                                  </p:stCondLst>
                                  <p:childTnLst>
                                    <p:set>
                                      <p:cBhvr>
                                        <p:cTn id="234" dur="1" fill="hold">
                                          <p:stCondLst>
                                            <p:cond delay="0"/>
                                          </p:stCondLst>
                                        </p:cTn>
                                        <p:tgtEl>
                                          <p:spTgt spid="646">
                                            <p:txEl>
                                              <p:pRg st="0" end="0"/>
                                            </p:txEl>
                                          </p:spTgt>
                                        </p:tgtEl>
                                        <p:attrNameLst>
                                          <p:attrName>style.visibility</p:attrName>
                                        </p:attrNameLst>
                                      </p:cBhvr>
                                      <p:to>
                                        <p:strVal val="visible"/>
                                      </p:to>
                                    </p:set>
                                    <p:anim calcmode="lin" valueType="num">
                                      <p:cBhvr additive="repl">
                                        <p:cTn id="235" dur="500" fill="hold"/>
                                        <p:tgtEl>
                                          <p:spTgt spid="646">
                                            <p:txEl>
                                              <p:pRg st="0" end="0"/>
                                            </p:txEl>
                                          </p:spTgt>
                                        </p:tgtEl>
                                        <p:attrNameLst>
                                          <p:attrName>ppt_w</p:attrName>
                                        </p:attrNameLst>
                                      </p:cBhvr>
                                      <p:tavLst>
                                        <p:tav tm="0">
                                          <p:val>
                                            <p:fltVal val="0"/>
                                          </p:val>
                                        </p:tav>
                                        <p:tav tm="100000">
                                          <p:val>
                                            <p:strVal val="#ppt_w"/>
                                          </p:val>
                                        </p:tav>
                                      </p:tavLst>
                                    </p:anim>
                                    <p:anim calcmode="lin" valueType="num">
                                      <p:cBhvr additive="repl">
                                        <p:cTn id="236" dur="500" fill="hold"/>
                                        <p:tgtEl>
                                          <p:spTgt spid="646">
                                            <p:txEl>
                                              <p:pRg st="0" end="0"/>
                                            </p:txEl>
                                          </p:spTgt>
                                        </p:tgtEl>
                                        <p:attrNameLst>
                                          <p:attrName>ppt_h</p:attrName>
                                        </p:attrNameLst>
                                      </p:cBhvr>
                                      <p:tavLst>
                                        <p:tav tm="0">
                                          <p:val>
                                            <p:fltVal val="0"/>
                                          </p:val>
                                        </p:tav>
                                        <p:tav tm="100000">
                                          <p:val>
                                            <p:strVal val="#ppt_h"/>
                                          </p:val>
                                        </p:tav>
                                      </p:tavLst>
                                    </p:anim>
                                    <p:animEffect filter="fade" transition="in">
                                      <p:cBhvr additive="repl">
                                        <p:cTn id="237" dur="500"/>
                                        <p:tgtEl>
                                          <p:spTgt spid="646">
                                            <p:txEl>
                                              <p:pRg st="0" end="0"/>
                                            </p:txEl>
                                          </p:spTgt>
                                        </p:tgtEl>
                                      </p:cBhvr>
                                    </p:animEffec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21" presetSubtype="2">
                                  <p:stCondLst>
                                    <p:cond delay="0"/>
                                  </p:stCondLst>
                                  <p:childTnLst>
                                    <p:set>
                                      <p:cBhvr>
                                        <p:cTn id="241" dur="1" fill="hold">
                                          <p:stCondLst>
                                            <p:cond delay="0"/>
                                          </p:stCondLst>
                                        </p:cTn>
                                        <p:tgtEl>
                                          <p:spTgt spid="640">
                                            <p:txEl>
                                              <p:pRg st="0" end="0"/>
                                            </p:txEl>
                                          </p:spTgt>
                                        </p:tgtEl>
                                        <p:attrNameLst>
                                          <p:attrName>style.visibility</p:attrName>
                                        </p:attrNameLst>
                                      </p:cBhvr>
                                      <p:to>
                                        <p:strVal val="visible"/>
                                      </p:to>
                                    </p:set>
                                    <p:animEffect filter="wheel(2)" transition="in">
                                      <p:cBhvr additive="repl">
                                        <p:cTn id="242" dur="2000"/>
                                        <p:tgtEl>
                                          <p:spTgt spid="640">
                                            <p:txEl>
                                              <p:pRg st="0" end="0"/>
                                            </p:txEl>
                                          </p:spTgt>
                                        </p:tgtEl>
                                      </p:cBhvr>
                                    </p:animEffec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53" presetSubtype="16">
                                  <p:stCondLst>
                                    <p:cond delay="0"/>
                                  </p:stCondLst>
                                  <p:childTnLst>
                                    <p:set>
                                      <p:cBhvr>
                                        <p:cTn id="246" dur="1" fill="hold">
                                          <p:stCondLst>
                                            <p:cond delay="0"/>
                                          </p:stCondLst>
                                        </p:cTn>
                                        <p:tgtEl>
                                          <p:spTgt spid="647">
                                            <p:txEl>
                                              <p:pRg st="0" end="0"/>
                                            </p:txEl>
                                          </p:spTgt>
                                        </p:tgtEl>
                                        <p:attrNameLst>
                                          <p:attrName>style.visibility</p:attrName>
                                        </p:attrNameLst>
                                      </p:cBhvr>
                                      <p:to>
                                        <p:strVal val="visible"/>
                                      </p:to>
                                    </p:set>
                                    <p:anim calcmode="lin" valueType="num">
                                      <p:cBhvr additive="repl">
                                        <p:cTn id="247" dur="500" fill="hold"/>
                                        <p:tgtEl>
                                          <p:spTgt spid="647">
                                            <p:txEl>
                                              <p:pRg st="0" end="0"/>
                                            </p:txEl>
                                          </p:spTgt>
                                        </p:tgtEl>
                                        <p:attrNameLst>
                                          <p:attrName>ppt_w</p:attrName>
                                        </p:attrNameLst>
                                      </p:cBhvr>
                                      <p:tavLst>
                                        <p:tav tm="0">
                                          <p:val>
                                            <p:fltVal val="0"/>
                                          </p:val>
                                        </p:tav>
                                        <p:tav tm="100000">
                                          <p:val>
                                            <p:strVal val="#ppt_w"/>
                                          </p:val>
                                        </p:tav>
                                      </p:tavLst>
                                    </p:anim>
                                    <p:anim calcmode="lin" valueType="num">
                                      <p:cBhvr additive="repl">
                                        <p:cTn id="248" dur="500" fill="hold"/>
                                        <p:tgtEl>
                                          <p:spTgt spid="647">
                                            <p:txEl>
                                              <p:pRg st="0" end="0"/>
                                            </p:txEl>
                                          </p:spTgt>
                                        </p:tgtEl>
                                        <p:attrNameLst>
                                          <p:attrName>ppt_h</p:attrName>
                                        </p:attrNameLst>
                                      </p:cBhvr>
                                      <p:tavLst>
                                        <p:tav tm="0">
                                          <p:val>
                                            <p:fltVal val="0"/>
                                          </p:val>
                                        </p:tav>
                                        <p:tav tm="100000">
                                          <p:val>
                                            <p:strVal val="#ppt_h"/>
                                          </p:val>
                                        </p:tav>
                                      </p:tavLst>
                                    </p:anim>
                                    <p:animEffect filter="fade" transition="in">
                                      <p:cBhvr additive="repl">
                                        <p:cTn id="249" dur="500"/>
                                        <p:tgtEl>
                                          <p:spTgt spid="647">
                                            <p:txEl>
                                              <p:pRg st="0" end="0"/>
                                            </p:txEl>
                                          </p:spTgt>
                                        </p:tgtEl>
                                      </p:cBhvr>
                                    </p:animEffec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21" presetSubtype="2">
                                  <p:stCondLst>
                                    <p:cond delay="0"/>
                                  </p:stCondLst>
                                  <p:childTnLst>
                                    <p:set>
                                      <p:cBhvr>
                                        <p:cTn id="253" dur="1" fill="hold">
                                          <p:stCondLst>
                                            <p:cond delay="0"/>
                                          </p:stCondLst>
                                        </p:cTn>
                                        <p:tgtEl>
                                          <p:spTgt spid="641">
                                            <p:txEl>
                                              <p:pRg st="0" end="0"/>
                                            </p:txEl>
                                          </p:spTgt>
                                        </p:tgtEl>
                                        <p:attrNameLst>
                                          <p:attrName>style.visibility</p:attrName>
                                        </p:attrNameLst>
                                      </p:cBhvr>
                                      <p:to>
                                        <p:strVal val="visible"/>
                                      </p:to>
                                    </p:set>
                                    <p:animEffect filter="wheel(2)" transition="in">
                                      <p:cBhvr additive="repl">
                                        <p:cTn id="254" dur="2000"/>
                                        <p:tgtEl>
                                          <p:spTgt spid="64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49" name="Google Shape;1759;p45"/>
          <p:cNvSpPr txBox="1"/>
          <p:nvPr/>
        </p:nvSpPr>
        <p:spPr>
          <a:xfrm>
            <a:off x="720000" y="509760"/>
            <a:ext cx="7703640" cy="57240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f3f3f3"/>
                </a:solidFill>
                <a:latin typeface="High Tower Text"/>
                <a:ea typeface="Rajdhani"/>
              </a:rPr>
              <a:t>ARTIFICIAL INTELLIGENCE (AI)</a:t>
            </a:r>
            <a:endParaRPr b="0" lang="en-US" sz="3000" spc="-1" strike="noStrike">
              <a:solidFill>
                <a:srgbClr val="000000"/>
              </a:solidFill>
              <a:latin typeface="Arial"/>
            </a:endParaRPr>
          </a:p>
        </p:txBody>
      </p:sp>
      <p:sp>
        <p:nvSpPr>
          <p:cNvPr id="650" name="Google Shape;1760;p45"/>
          <p:cNvSpPr/>
          <p:nvPr/>
        </p:nvSpPr>
        <p:spPr>
          <a:xfrm>
            <a:off x="6720120" y="1327320"/>
            <a:ext cx="1469880" cy="2931120"/>
          </a:xfrm>
          <a:custGeom>
            <a:avLst/>
            <a:gdLst/>
            <a:ahLst/>
            <a:rect l="l" t="t" r="r" b="b"/>
            <a:pathLst>
              <a:path w="103480" h="206345">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a:solidFill>
              <a:srgbClr val="f3f3f3"/>
            </a:solidFill>
            <a:round/>
          </a:ln>
        </p:spPr>
        <p:style>
          <a:lnRef idx="0"/>
          <a:fillRef idx="0"/>
          <a:effectRef idx="0"/>
          <a:fontRef idx="minor"/>
        </p:style>
      </p:sp>
      <p:pic>
        <p:nvPicPr>
          <p:cNvPr id="651" name="Google Shape;1761;p45" descr=""/>
          <p:cNvPicPr/>
          <p:nvPr/>
        </p:nvPicPr>
        <p:blipFill>
          <a:blip r:embed="rId2"/>
          <a:srcRect l="34291" t="0" r="34291" b="0"/>
          <a:stretch/>
        </p:blipFill>
        <p:spPr>
          <a:xfrm>
            <a:off x="6768360" y="1563840"/>
            <a:ext cx="1372680" cy="2458440"/>
          </a:xfrm>
          <a:prstGeom prst="rect">
            <a:avLst/>
          </a:prstGeom>
          <a:ln w="0">
            <a:noFill/>
          </a:ln>
        </p:spPr>
      </p:pic>
      <p:sp>
        <p:nvSpPr>
          <p:cNvPr id="652" name="Google Shape;1762;p45"/>
          <p:cNvSpPr txBox="1"/>
          <p:nvPr/>
        </p:nvSpPr>
        <p:spPr>
          <a:xfrm>
            <a:off x="953640" y="1327320"/>
            <a:ext cx="5258520" cy="2552040"/>
          </a:xfrm>
          <a:prstGeom prst="rect">
            <a:avLst/>
          </a:prstGeom>
          <a:noFill/>
          <a:ln w="0">
            <a:noFill/>
          </a:ln>
        </p:spPr>
        <p:txBody>
          <a:bodyPr tIns="274320" bIns="91440" anchor="ctr">
            <a:noAutofit/>
          </a:bodyPr>
          <a:p>
            <a:pPr>
              <a:lnSpc>
                <a:spcPct val="100000"/>
              </a:lnSpc>
              <a:spcAft>
                <a:spcPts val="1599"/>
              </a:spcAft>
              <a:tabLst>
                <a:tab algn="l" pos="0"/>
              </a:tabLst>
            </a:pPr>
            <a:r>
              <a:rPr b="0" lang="en-US" sz="1600" spc="-1" strike="noStrike">
                <a:solidFill>
                  <a:srgbClr val="f3f3f3"/>
                </a:solidFill>
                <a:latin typeface="Fira Sans Condensed Light"/>
                <a:ea typeface="Fira Sans Condensed Light"/>
              </a:rPr>
              <a:t>Artificial intelligence [AI] is the simulation of human intelligence processes by machines especially computer system. Specific applications of AI include expert systems, natural language processing (NLP), speech recognition and machine vision. Artificial intelligence  simulates human intellect to machines. AI-enabled machines are capable of performing specific tasks better than humans and mimic human actions.</a:t>
            </a:r>
            <a:endParaRPr b="0" lang="en-US" sz="1600" spc="-1" strike="noStrike">
              <a:latin typeface="Arial"/>
            </a:endParaRPr>
          </a:p>
        </p:txBody>
      </p:sp>
      <p:sp>
        <p:nvSpPr>
          <p:cNvPr id="653" name="Google Shape;1763;p45"/>
          <p:cNvSpPr/>
          <p:nvPr/>
        </p:nvSpPr>
        <p:spPr>
          <a:xfrm>
            <a:off x="6466320" y="2334240"/>
            <a:ext cx="360" cy="630360"/>
          </a:xfrm>
          <a:custGeom>
            <a:avLst/>
            <a:gdLst/>
            <a:ahLst/>
            <a:rect l="l" t="t" r="r" b="b"/>
            <a:pathLst>
              <a:path w="21600" h="21600">
                <a:moveTo>
                  <a:pt x="0" y="0"/>
                </a:moveTo>
                <a:lnTo>
                  <a:pt x="21600" y="21600"/>
                </a:lnTo>
              </a:path>
            </a:pathLst>
          </a:custGeom>
          <a:noFill/>
          <a:ln w="19050">
            <a:solidFill>
              <a:srgbClr val="f3f3f3"/>
            </a:solidFill>
            <a:round/>
            <a:headEnd len="med" type="oval" w="med"/>
            <a:tailEnd len="med" type="oval" w="med"/>
          </a:ln>
        </p:spPr>
        <p:style>
          <a:lnRef idx="0"/>
          <a:fillRef idx="0"/>
          <a:effectRef idx="0"/>
          <a:fontRef idx="minor"/>
        </p:style>
      </p:sp>
      <p:sp>
        <p:nvSpPr>
          <p:cNvPr id="654" name="Rectangle 1"/>
          <p:cNvSpPr/>
          <p:nvPr/>
        </p:nvSpPr>
        <p:spPr>
          <a:xfrm>
            <a:off x="4665240" y="4475160"/>
            <a:ext cx="72504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f3f3f3"/>
                </a:solidFill>
                <a:latin typeface="Arial"/>
                <a:ea typeface="Arial"/>
              </a:rPr>
              <a:t>RINKY</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4" presetSubtype="5">
                                  <p:stCondLst>
                                    <p:cond delay="0"/>
                                  </p:stCondLst>
                                  <p:childTnLst>
                                    <p:set>
                                      <p:cBhvr>
                                        <p:cTn id="260" dur="1" fill="hold">
                                          <p:stCondLst>
                                            <p:cond delay="0"/>
                                          </p:stCondLst>
                                        </p:cTn>
                                        <p:tgtEl>
                                          <p:spTgt spid="649"/>
                                        </p:tgtEl>
                                        <p:attrNameLst>
                                          <p:attrName>style.visibility</p:attrName>
                                        </p:attrNameLst>
                                      </p:cBhvr>
                                      <p:to>
                                        <p:strVal val="visible"/>
                                      </p:to>
                                    </p:set>
                                    <p:animEffect filter="randombar(vertical)" transition="in">
                                      <p:cBhvr additive="repl">
                                        <p:cTn id="261" dur="500"/>
                                        <p:tgtEl>
                                          <p:spTgt spid="649"/>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2" presetSubtype="12">
                                  <p:stCondLst>
                                    <p:cond delay="0"/>
                                  </p:stCondLst>
                                  <p:childTnLst>
                                    <p:set>
                                      <p:cBhvr>
                                        <p:cTn id="265" dur="1" fill="hold">
                                          <p:stCondLst>
                                            <p:cond delay="0"/>
                                          </p:stCondLst>
                                        </p:cTn>
                                        <p:tgtEl>
                                          <p:spTgt spid="652">
                                            <p:txEl>
                                              <p:pRg st="0" end="0"/>
                                            </p:txEl>
                                          </p:spTgt>
                                        </p:tgtEl>
                                        <p:attrNameLst>
                                          <p:attrName>style.visibility</p:attrName>
                                        </p:attrNameLst>
                                      </p:cBhvr>
                                      <p:to>
                                        <p:strVal val="visible"/>
                                      </p:to>
                                    </p:set>
                                    <p:anim calcmode="lin" valueType="num">
                                      <p:cBhvr additive="repl">
                                        <p:cTn id="266" dur="500" fill="hold"/>
                                        <p:tgtEl>
                                          <p:spTgt spid="652">
                                            <p:txEl>
                                              <p:pRg st="0" end="0"/>
                                            </p:txEl>
                                          </p:spTgt>
                                        </p:tgtEl>
                                        <p:attrNameLst>
                                          <p:attrName>ppt_x</p:attrName>
                                        </p:attrNameLst>
                                      </p:cBhvr>
                                      <p:tavLst>
                                        <p:tav tm="0">
                                          <p:val>
                                            <p:strVal val="0-#ppt_w/2"/>
                                          </p:val>
                                        </p:tav>
                                        <p:tav tm="100000">
                                          <p:val>
                                            <p:strVal val="#ppt_x"/>
                                          </p:val>
                                        </p:tav>
                                      </p:tavLst>
                                    </p:anim>
                                    <p:anim calcmode="lin" valueType="num">
                                      <p:cBhvr additive="repl">
                                        <p:cTn id="267" dur="500" fill="hold"/>
                                        <p:tgtEl>
                                          <p:spTgt spid="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nodeType="clickEffect" fill="hold" presetClass="emph" presetID="32">
                                  <p:stCondLst>
                                    <p:cond delay="0"/>
                                  </p:stCondLst>
                                  <p:childTnLst>
                                    <p:animRot by="120000">
                                      <p:cBhvr>
                                        <p:cTn id="271" dur="100" fill="hold">
                                          <p:stCondLst>
                                            <p:cond delay="0"/>
                                          </p:stCondLst>
                                        </p:cTn>
                                        <p:tgtEl>
                                          <p:spTgt spid="650"/>
                                        </p:tgtEl>
                                        <p:attrNameLst>
                                          <p:attrName>r</p:attrName>
                                        </p:attrNameLst>
                                      </p:cBhvr>
                                    </p:animRot>
                                    <p:animRot by="-240000">
                                      <p:cBhvr>
                                        <p:cTn id="272" dur="200" fill="hold">
                                          <p:stCondLst>
                                            <p:cond delay="200"/>
                                          </p:stCondLst>
                                        </p:cTn>
                                        <p:tgtEl>
                                          <p:spTgt spid="650"/>
                                        </p:tgtEl>
                                        <p:attrNameLst>
                                          <p:attrName>r</p:attrName>
                                        </p:attrNameLst>
                                      </p:cBhvr>
                                    </p:animRot>
                                    <p:animRot by="240000">
                                      <p:cBhvr>
                                        <p:cTn id="273" dur="200" fill="hold">
                                          <p:stCondLst>
                                            <p:cond delay="400"/>
                                          </p:stCondLst>
                                        </p:cTn>
                                        <p:tgtEl>
                                          <p:spTgt spid="650"/>
                                        </p:tgtEl>
                                        <p:attrNameLst>
                                          <p:attrName>r</p:attrName>
                                        </p:attrNameLst>
                                      </p:cBhvr>
                                    </p:animRot>
                                    <p:animRot by="-240000">
                                      <p:cBhvr>
                                        <p:cTn id="274" dur="200" fill="hold">
                                          <p:stCondLst>
                                            <p:cond delay="600"/>
                                          </p:stCondLst>
                                        </p:cTn>
                                        <p:tgtEl>
                                          <p:spTgt spid="650"/>
                                        </p:tgtEl>
                                        <p:attrNameLst>
                                          <p:attrName>r</p:attrName>
                                        </p:attrNameLst>
                                      </p:cBhvr>
                                    </p:animRot>
                                    <p:animRot by="120000">
                                      <p:cBhvr>
                                        <p:cTn id="275" dur="200" fill="hold">
                                          <p:stCondLst>
                                            <p:cond delay="800"/>
                                          </p:stCondLst>
                                        </p:cTn>
                                        <p:tgtEl>
                                          <p:spTgt spid="65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txBox="1"/>
          <p:nvPr/>
        </p:nvSpPr>
        <p:spPr>
          <a:xfrm>
            <a:off x="1143000" y="228600"/>
            <a:ext cx="6858000" cy="542880"/>
          </a:xfrm>
          <a:prstGeom prst="rect">
            <a:avLst/>
          </a:prstGeom>
          <a:noFill/>
          <a:ln w="0">
            <a:noFill/>
          </a:ln>
        </p:spPr>
        <p:txBody>
          <a:bodyPr lIns="90000" rIns="90000" tIns="45000" bIns="45000">
            <a:noAutofit/>
          </a:bodyPr>
          <a:p>
            <a:pPr algn="ctr"/>
            <a:r>
              <a:rPr b="1" lang="en-US" sz="3200" spc="-1" strike="noStrike">
                <a:latin typeface="Arial"/>
              </a:rPr>
              <a:t>Who are we helping?</a:t>
            </a:r>
            <a:endParaRPr b="1" lang="en-US" sz="3200" spc="-1" strike="noStrike">
              <a:latin typeface="Arial"/>
            </a:endParaRPr>
          </a:p>
        </p:txBody>
      </p:sp>
      <p:sp>
        <p:nvSpPr>
          <p:cNvPr id="656" name=""/>
          <p:cNvSpPr txBox="1"/>
          <p:nvPr/>
        </p:nvSpPr>
        <p:spPr>
          <a:xfrm>
            <a:off x="685800" y="1143000"/>
            <a:ext cx="7772400" cy="3466440"/>
          </a:xfrm>
          <a:prstGeom prst="rect">
            <a:avLst/>
          </a:prstGeom>
          <a:noFill/>
          <a:ln w="0">
            <a:noFill/>
          </a:ln>
        </p:spPr>
        <p:txBody>
          <a:bodyPr lIns="90000" rIns="90000" tIns="45000" bIns="45000">
            <a:noAutofit/>
          </a:bodyPr>
          <a:p>
            <a:r>
              <a:rPr b="1" lang="en-US" sz="2200" spc="-1" strike="noStrike">
                <a:latin typeface="Arial"/>
              </a:rPr>
              <a:t>Background:</a:t>
            </a:r>
            <a:endParaRPr b="0" lang="en-US" sz="2200" spc="-1" strike="noStrike">
              <a:latin typeface="Arial"/>
            </a:endParaRPr>
          </a:p>
          <a:p>
            <a:r>
              <a:rPr b="0" lang="en-US" sz="1800" spc="-1" strike="noStrike">
                <a:latin typeface="Arial"/>
              </a:rPr>
              <a:t>Mental health situation through out the world</a:t>
            </a:r>
            <a:endParaRPr b="0" lang="en-US" sz="1800" spc="-1" strike="noStrike">
              <a:latin typeface="Arial"/>
            </a:endParaRPr>
          </a:p>
          <a:p>
            <a:r>
              <a:rPr b="0" lang="en-US" sz="1800" spc="-1" strike="noStrike">
                <a:latin typeface="Arial"/>
              </a:rPr>
              <a:t>Limitation of the reach of therapists </a:t>
            </a:r>
            <a:endParaRPr b="0" lang="en-US" sz="1800" spc="-1" strike="noStrike">
              <a:latin typeface="Arial"/>
            </a:endParaRPr>
          </a:p>
          <a:p>
            <a:r>
              <a:rPr b="0" lang="en-US" sz="1800" spc="-1" strike="noStrike">
                <a:latin typeface="Arial"/>
              </a:rPr>
              <a:t>Digital Age and far reach of smart devices</a:t>
            </a:r>
            <a:endParaRPr b="0" lang="en-US" sz="1800" spc="-1" strike="noStrike">
              <a:latin typeface="Arial"/>
            </a:endParaRPr>
          </a:p>
          <a:p>
            <a:r>
              <a:rPr b="0" lang="en-US" sz="1800" spc="-1" strike="noStrike">
                <a:latin typeface="Arial"/>
              </a:rPr>
              <a:t>Stigma related to asking for help</a:t>
            </a:r>
            <a:endParaRPr b="0" lang="en-US" sz="1800" spc="-1" strike="noStrike">
              <a:latin typeface="Arial"/>
            </a:endParaRPr>
          </a:p>
          <a:p>
            <a:r>
              <a:rPr b="1" lang="en-US" sz="2400" spc="-1" strike="noStrike">
                <a:latin typeface="Arial"/>
              </a:rPr>
              <a:t>What are we doing:</a:t>
            </a:r>
            <a:endParaRPr b="0" lang="en-US" sz="2400" spc="-1" strike="noStrike">
              <a:latin typeface="Arial"/>
            </a:endParaRPr>
          </a:p>
          <a:p>
            <a:r>
              <a:rPr b="0" lang="en-US" sz="2000" spc="-1" strike="noStrike">
                <a:latin typeface="Arial"/>
              </a:rPr>
              <a:t>Initial demographic will be students </a:t>
            </a:r>
            <a:endParaRPr b="0" lang="en-US" sz="2000" spc="-1" strike="noStrike">
              <a:latin typeface="Arial"/>
            </a:endParaRPr>
          </a:p>
          <a:p>
            <a:r>
              <a:rPr b="0" lang="en-US" sz="2000" spc="-1" strike="noStrike">
                <a:latin typeface="Arial"/>
              </a:rPr>
              <a:t>Exploring the patterns to better understand human emotions</a:t>
            </a:r>
            <a:endParaRPr b="0" lang="en-US" sz="2000" spc="-1" strike="noStrike">
              <a:latin typeface="Arial"/>
            </a:endParaRPr>
          </a:p>
          <a:p>
            <a:r>
              <a:rPr b="0" lang="en-US" sz="2000" spc="-1" strike="noStrike">
                <a:latin typeface="Arial"/>
              </a:rPr>
              <a:t>Can help with over-the-air therapy sessions</a:t>
            </a:r>
            <a:endParaRPr b="0" lang="en-US" sz="2000" spc="-1" strike="noStrike">
              <a:latin typeface="Arial"/>
            </a:endParaRPr>
          </a:p>
          <a:p>
            <a:r>
              <a:rPr b="0" lang="en-US" sz="2000" spc="-1" strike="noStrike">
                <a:latin typeface="Arial"/>
              </a:rPr>
              <a:t>A complete package for Doctors to monitor the progress and current state of the Patient.</a:t>
            </a:r>
            <a:endParaRPr b="0" lang="en-US" sz="2000" spc="-1" strike="noStrike">
              <a:latin typeface="Arial"/>
            </a:endParaRPr>
          </a:p>
          <a:p>
            <a:endParaRPr b="0" lang="en-US" sz="2000" spc="-1" strike="noStrike">
              <a:latin typeface="Arial"/>
            </a:endParaRPr>
          </a:p>
        </p:txBody>
      </p:sp>
      <p:sp>
        <p:nvSpPr>
          <p:cNvPr id="657" name=""/>
          <p:cNvSpPr txBox="1"/>
          <p:nvPr/>
        </p:nvSpPr>
        <p:spPr>
          <a:xfrm>
            <a:off x="5715000" y="4722480"/>
            <a:ext cx="2743200" cy="346320"/>
          </a:xfrm>
          <a:prstGeom prst="rect">
            <a:avLst/>
          </a:prstGeom>
          <a:noFill/>
          <a:ln w="0">
            <a:noFill/>
          </a:ln>
        </p:spPr>
        <p:txBody>
          <a:bodyPr lIns="90000" rIns="90000" tIns="45000" bIns="45000">
            <a:noAutofit/>
          </a:bodyPr>
          <a:p>
            <a:pPr>
              <a:lnSpc>
                <a:spcPct val="100000"/>
              </a:lnSpc>
            </a:pPr>
            <a:r>
              <a:rPr b="0" lang="en-US" sz="1800" spc="-1" strike="noStrike">
                <a:latin typeface="Arial"/>
              </a:rPr>
              <a:t>Added by Parth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Box 3"/>
          <p:cNvSpPr/>
          <p:nvPr/>
        </p:nvSpPr>
        <p:spPr>
          <a:xfrm>
            <a:off x="1345320" y="1606680"/>
            <a:ext cx="7197120" cy="1918080"/>
          </a:xfrm>
          <a:prstGeom prst="rect">
            <a:avLst/>
          </a:prstGeom>
          <a:noFill/>
          <a:ln w="0">
            <a:noFill/>
          </a:ln>
        </p:spPr>
        <p:style>
          <a:lnRef idx="0"/>
          <a:fillRef idx="0"/>
          <a:effectRef idx="0"/>
          <a:fontRef idx="minor"/>
        </p:style>
        <p:txBody>
          <a:bodyPr lIns="90000" rIns="90000" tIns="45000" bIns="45000">
            <a:spAutoFit/>
          </a:bodyPr>
          <a:p>
            <a:pPr marL="158760" algn="ctr">
              <a:lnSpc>
                <a:spcPct val="100000"/>
              </a:lnSpc>
            </a:pPr>
            <a:r>
              <a:rPr b="1" lang="en-US" sz="4000" spc="-1" strike="noStrike">
                <a:solidFill>
                  <a:srgbClr val="fad098"/>
                </a:solidFill>
                <a:latin typeface="OCR A Extended"/>
                <a:ea typeface="Arial"/>
              </a:rPr>
              <a:t>PREDICTION OF MENTAL HEALTH ILLNESS</a:t>
            </a:r>
            <a:endParaRPr b="0" lang="en-US" sz="4000" spc="-1" strike="noStrike">
              <a:latin typeface="Arial"/>
            </a:endParaRPr>
          </a:p>
        </p:txBody>
      </p:sp>
      <p:sp>
        <p:nvSpPr>
          <p:cNvPr id="659" name="Rectangle 1"/>
          <p:cNvSpPr/>
          <p:nvPr/>
        </p:nvSpPr>
        <p:spPr>
          <a:xfrm>
            <a:off x="5310720" y="4516920"/>
            <a:ext cx="94932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f3f3f3"/>
                </a:solidFill>
                <a:latin typeface="Arial"/>
                <a:ea typeface="Arial"/>
              </a:rPr>
              <a:t>ABHINAV</a:t>
            </a:r>
            <a:endParaRPr b="0" lang="en-US" sz="1400" spc="-1" strike="noStrike">
              <a:latin typeface="Arial"/>
            </a:endParaRPr>
          </a:p>
        </p:txBody>
      </p:sp>
    </p:spTree>
  </p:cSld>
  <mc:AlternateContent>
    <mc:Choice Requires="p14">
      <p:transition spd="slow" p14:dur="2000">
        <p15:prstTrans prst="fallOver"/>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60" name="Google Shape;682;p35"/>
          <p:cNvSpPr txBox="1"/>
          <p:nvPr/>
        </p:nvSpPr>
        <p:spPr>
          <a:xfrm>
            <a:off x="720000" y="509760"/>
            <a:ext cx="7703640" cy="57240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f3f3f3"/>
                </a:solidFill>
                <a:latin typeface="Rajdhani"/>
                <a:ea typeface="Rajdhani"/>
              </a:rPr>
              <a:t>DATA CLEANING</a:t>
            </a:r>
            <a:endParaRPr b="0" lang="en-US" sz="3000" spc="-1" strike="noStrike">
              <a:solidFill>
                <a:srgbClr val="000000"/>
              </a:solidFill>
              <a:latin typeface="Arial"/>
            </a:endParaRPr>
          </a:p>
        </p:txBody>
      </p:sp>
      <p:sp>
        <p:nvSpPr>
          <p:cNvPr id="661" name="TextBox 10"/>
          <p:cNvSpPr/>
          <p:nvPr/>
        </p:nvSpPr>
        <p:spPr>
          <a:xfrm>
            <a:off x="720000" y="1427040"/>
            <a:ext cx="7959240" cy="2523960"/>
          </a:xfrm>
          <a:prstGeom prst="rect">
            <a:avLst/>
          </a:prstGeom>
          <a:noFill/>
          <a:ln w="0">
            <a:noFill/>
          </a:ln>
        </p:spPr>
        <p:style>
          <a:lnRef idx="0"/>
          <a:fillRef idx="0"/>
          <a:effectRef idx="0"/>
          <a:fontRef idx="minor"/>
        </p:style>
        <p:txBody>
          <a:bodyPr lIns="90000" rIns="90000" tIns="45000" bIns="45000">
            <a:spAutoFit/>
          </a:bodyPr>
          <a:p>
            <a:pPr marL="285840" indent="-285480">
              <a:lnSpc>
                <a:spcPct val="300000"/>
              </a:lnSpc>
              <a:buClr>
                <a:srgbClr val="000000"/>
              </a:buClr>
              <a:buFont typeface="Arial"/>
              <a:buChar char="•"/>
            </a:pPr>
            <a:r>
              <a:rPr b="0" lang="en-US" sz="1600" spc="-1" strike="noStrike">
                <a:solidFill>
                  <a:srgbClr val="fad098"/>
                </a:solidFill>
                <a:latin typeface="Arial"/>
                <a:ea typeface="Arial"/>
              </a:rPr>
              <a:t>Data cleaning also known as data scrubbing.</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It is a very crucial part to maintain the correct data for business decisions.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The heedless of removal of data errors may cause serious predicament which could result in bad quality, incorrect spelling, wrong data entry, missing information, etc. </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Use of techniques such as parsing, correcting, standardizing, matching, consolidating, handling missing and noisy data will meet the requirements needed for solving bigger problems of data cleaning. </a:t>
            </a:r>
            <a:endParaRPr b="0" lang="en-US" sz="1600" spc="-1" strike="noStrike">
              <a:latin typeface="Arial"/>
            </a:endParaRPr>
          </a:p>
        </p:txBody>
      </p:sp>
      <p:sp>
        <p:nvSpPr>
          <p:cNvPr id="662" name="Rectangle 11"/>
          <p:cNvSpPr/>
          <p:nvPr/>
        </p:nvSpPr>
        <p:spPr>
          <a:xfrm>
            <a:off x="5755320" y="4468320"/>
            <a:ext cx="104076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f3f3f3"/>
                </a:solidFill>
                <a:latin typeface="Arial"/>
                <a:ea typeface="Arial"/>
              </a:rPr>
              <a:t>SHAUNAK</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63" name="Google Shape;186;p31"/>
          <p:cNvSpPr txBox="1"/>
          <p:nvPr/>
        </p:nvSpPr>
        <p:spPr>
          <a:xfrm>
            <a:off x="720000" y="509760"/>
            <a:ext cx="7703640" cy="572400"/>
          </a:xfrm>
          <a:prstGeom prst="rect">
            <a:avLst/>
          </a:prstGeom>
          <a:noFill/>
          <a:ln w="0">
            <a:noFill/>
          </a:ln>
        </p:spPr>
        <p:txBody>
          <a:bodyPr tIns="91440" bIns="91440">
            <a:noAutofit/>
          </a:bodyPr>
          <a:p>
            <a:pPr algn="ctr">
              <a:lnSpc>
                <a:spcPct val="100000"/>
              </a:lnSpc>
            </a:pPr>
            <a:r>
              <a:rPr b="1" lang="en-US" sz="3000" spc="-1" strike="noStrike">
                <a:solidFill>
                  <a:srgbClr val="f3f3f3"/>
                </a:solidFill>
                <a:latin typeface="Rajdhani"/>
                <a:ea typeface="Rajdhani"/>
              </a:rPr>
              <a:t>BENEFITS OF DATA CLEANING</a:t>
            </a:r>
            <a:endParaRPr b="0" lang="en-US" sz="3000" spc="-1" strike="noStrike">
              <a:solidFill>
                <a:srgbClr val="000000"/>
              </a:solidFill>
              <a:latin typeface="Arial"/>
            </a:endParaRPr>
          </a:p>
        </p:txBody>
      </p:sp>
      <p:sp>
        <p:nvSpPr>
          <p:cNvPr id="664" name="TextBox 5"/>
          <p:cNvSpPr/>
          <p:nvPr/>
        </p:nvSpPr>
        <p:spPr>
          <a:xfrm>
            <a:off x="928080" y="1399320"/>
            <a:ext cx="7495560" cy="349740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600" spc="-1" strike="noStrike">
                <a:solidFill>
                  <a:srgbClr val="fad098"/>
                </a:solidFill>
                <a:latin typeface="Arial"/>
                <a:ea typeface="Arial"/>
              </a:rPr>
              <a:t>Whenever a Big Data is considered, the analysis of such big datasets are always expensive and difficult to handle. </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Therefore, to reduce the corrupted and inconsistent data always aid in easier management of data keeping it in a proper sequence. Such datasets are easy to access and avoids any confusion. </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The lesser the incomplete and incorrect data provided by the company or industry, the happier will be the clients. The same also ensures the less work-load on employees. Mapping of data and its functions to minimize the compliance risks and the threats related to data hacking and cyber/ malware attacks. </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fad098"/>
                </a:solidFill>
                <a:latin typeface="Arial"/>
                <a:ea typeface="Arial"/>
              </a:rPr>
              <a:t>Use of tools and techniques involved in data cleaning is an efficient way to allow improved decision making. Such data comes up with boost results and revenue. Removal of duplicate copies supports extra space, reduces waste and saves money.</a:t>
            </a:r>
            <a:endParaRPr b="0" lang="en-US" sz="1600" spc="-1" strike="noStrike">
              <a:latin typeface="Arial"/>
            </a:endParaRPr>
          </a:p>
        </p:txBody>
      </p:sp>
      <p:sp>
        <p:nvSpPr>
          <p:cNvPr id="665" name="Rectangle 6"/>
          <p:cNvSpPr/>
          <p:nvPr/>
        </p:nvSpPr>
        <p:spPr>
          <a:xfrm>
            <a:off x="6707160" y="4696920"/>
            <a:ext cx="469080" cy="303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f3f3f3"/>
                </a:solidFill>
                <a:latin typeface="Arial"/>
                <a:ea typeface="Arial"/>
              </a:rPr>
              <a:t>SAI</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66" name="Google Shape;160;p29"/>
          <p:cNvSpPr txBox="1"/>
          <p:nvPr/>
        </p:nvSpPr>
        <p:spPr>
          <a:xfrm>
            <a:off x="720000" y="509760"/>
            <a:ext cx="7703640" cy="57240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f3f3f3"/>
                </a:solidFill>
                <a:latin typeface="High Tower Text"/>
                <a:ea typeface="Rajdhani"/>
              </a:rPr>
              <a:t>WHY IS IT NEEDED?</a:t>
            </a:r>
            <a:endParaRPr b="0" lang="en-US" sz="3000" spc="-1" strike="noStrike">
              <a:solidFill>
                <a:srgbClr val="000000"/>
              </a:solidFill>
              <a:latin typeface="Arial"/>
            </a:endParaRPr>
          </a:p>
        </p:txBody>
      </p:sp>
      <p:sp>
        <p:nvSpPr>
          <p:cNvPr id="667" name="TextBox 7"/>
          <p:cNvSpPr/>
          <p:nvPr/>
        </p:nvSpPr>
        <p:spPr>
          <a:xfrm>
            <a:off x="637200" y="1420200"/>
            <a:ext cx="7786440" cy="2163240"/>
          </a:xfrm>
          <a:prstGeom prst="rect">
            <a:avLst/>
          </a:prstGeom>
          <a:noFill/>
          <a:ln w="0">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Monitor errors</a:t>
            </a:r>
            <a:endParaRPr b="0" lang="en-US" sz="2000" spc="-1" strike="noStrike">
              <a:latin typeface="Arial"/>
            </a:endParaRPr>
          </a:p>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Standardize your process</a:t>
            </a:r>
            <a:endParaRPr b="0" lang="en-US" sz="2000" spc="-1" strike="noStrike">
              <a:latin typeface="Arial"/>
            </a:endParaRPr>
          </a:p>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 </a:t>
            </a:r>
            <a:r>
              <a:rPr b="1" lang="en-US" sz="2000" spc="-1" strike="noStrike">
                <a:solidFill>
                  <a:srgbClr val="f3f3f3"/>
                </a:solidFill>
                <a:latin typeface="Fira Sans Condensed Light"/>
                <a:ea typeface="Fira Sans Condensed Light"/>
              </a:rPr>
              <a:t>Validate data accuracy</a:t>
            </a:r>
            <a:endParaRPr b="0" lang="en-US" sz="2000" spc="-1" strike="noStrike">
              <a:latin typeface="Arial"/>
            </a:endParaRPr>
          </a:p>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Scrub for duplicate data</a:t>
            </a:r>
            <a:endParaRPr b="0" lang="en-US" sz="2000" spc="-1" strike="noStrike">
              <a:latin typeface="Arial"/>
            </a:endParaRPr>
          </a:p>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Analyze your data</a:t>
            </a:r>
            <a:endParaRPr b="0" lang="en-US" sz="2000" spc="-1" strike="noStrike">
              <a:latin typeface="Arial"/>
            </a:endParaRPr>
          </a:p>
          <a:p>
            <a:pPr marL="343080" indent="-342720">
              <a:lnSpc>
                <a:spcPct val="100000"/>
              </a:lnSpc>
              <a:buClr>
                <a:srgbClr val="000000"/>
              </a:buClr>
              <a:buFont typeface="Arial"/>
              <a:buAutoNum type="arabicPeriod"/>
            </a:pPr>
            <a:r>
              <a:rPr b="1" lang="en-US" sz="2000" spc="-1" strike="noStrike">
                <a:solidFill>
                  <a:srgbClr val="f3f3f3"/>
                </a:solidFill>
                <a:latin typeface="Fira Sans Condensed Light"/>
                <a:ea typeface="Fira Sans Condensed Light"/>
              </a:rPr>
              <a:t>Communicate with your team</a:t>
            </a:r>
            <a:endParaRPr b="0" lang="en-US" sz="2000" spc="-1" strike="noStrike">
              <a:latin typeface="Arial"/>
            </a:endParaRPr>
          </a:p>
          <a:p>
            <a:pPr>
              <a:lnSpc>
                <a:spcPct val="100000"/>
              </a:lnSpc>
            </a:pPr>
            <a:endParaRPr b="0" lang="en-US" sz="2000" spc="-1" strike="noStrike">
              <a:latin typeface="Arial"/>
            </a:endParaRPr>
          </a:p>
        </p:txBody>
      </p:sp>
      <p:sp>
        <p:nvSpPr>
          <p:cNvPr id="668" name="Rectangle 8"/>
          <p:cNvSpPr/>
          <p:nvPr/>
        </p:nvSpPr>
        <p:spPr>
          <a:xfrm>
            <a:off x="6733440" y="4447440"/>
            <a:ext cx="1469160" cy="516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3f3f3"/>
                </a:solidFill>
                <a:latin typeface="Arial"/>
                <a:ea typeface="Arial"/>
              </a:rPr>
              <a:t>LIPSA +PARTH</a:t>
            </a:r>
            <a:endParaRPr b="0" lang="en-US" sz="1400" spc="-1" strike="noStrike">
              <a:latin typeface="Arial"/>
            </a:endParaRPr>
          </a:p>
          <a:p>
            <a:pPr>
              <a:lnSpc>
                <a:spcPct val="100000"/>
              </a:lnSpc>
            </a:pPr>
            <a:r>
              <a:rPr b="0" lang="en-US" sz="1400" spc="-1" strike="noStrike">
                <a:solidFill>
                  <a:srgbClr val="f3f3f3"/>
                </a:solidFill>
                <a:latin typeface="Arial"/>
                <a:ea typeface="Arial"/>
              </a:rPr>
              <a:t>+UMA</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461</TotalTime>
  <Application>LibreOffice/7.1.3.2$Linux_X86_64 LibreOffice_project/10$Build-2</Application>
  <AppVersion>15.0000</AppVersion>
  <Words>569</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dc:description/>
  <dc:language>en-US</dc:language>
  <cp:lastModifiedBy/>
  <dcterms:modified xsi:type="dcterms:W3CDTF">2021-06-26T13:32:52Z</dcterms:modified>
  <cp:revision>36</cp:revision>
  <dc:subject/>
  <dc:title>TRIBE - 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11</vt:i4>
  </property>
</Properties>
</file>