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13"/>
  </p:notesMasterIdLst>
  <p:sldIdLst>
    <p:sldId id="296" r:id="rId2"/>
    <p:sldId id="297" r:id="rId3"/>
    <p:sldId id="303" r:id="rId4"/>
    <p:sldId id="304" r:id="rId5"/>
    <p:sldId id="301" r:id="rId6"/>
    <p:sldId id="300" r:id="rId7"/>
    <p:sldId id="281" r:id="rId8"/>
    <p:sldId id="295" r:id="rId9"/>
    <p:sldId id="298" r:id="rId10"/>
    <p:sldId id="299" r:id="rId11"/>
    <p:sldId id="302" r:id="rId1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C88A"/>
    <a:srgbClr val="F2F2F2"/>
    <a:srgbClr val="5A5A66"/>
    <a:srgbClr val="000000"/>
    <a:srgbClr val="EFF1F8"/>
    <a:srgbClr val="373737"/>
    <a:srgbClr val="445469"/>
    <a:srgbClr val="626162"/>
    <a:srgbClr val="C4D4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3" autoAdjust="0"/>
    <p:restoredTop sz="50000" autoAdjust="0"/>
  </p:normalViewPr>
  <p:slideViewPr>
    <p:cSldViewPr snapToGrid="0" snapToObjects="1">
      <p:cViewPr varScale="1">
        <p:scale>
          <a:sx n="43" d="100"/>
          <a:sy n="43" d="100"/>
        </p:scale>
        <p:origin x="643" y="86"/>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6/26/2021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62724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dirty="0">
              <a:latin typeface="Times New Roman" charset="0"/>
            </a:endParaRPr>
          </a:p>
        </p:txBody>
      </p:sp>
    </p:spTree>
    <p:extLst>
      <p:ext uri="{BB962C8B-B14F-4D97-AF65-F5344CB8AC3E}">
        <p14:creationId xmlns:p14="http://schemas.microsoft.com/office/powerpoint/2010/main" val="47762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47526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6/26/2021</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068420634"/>
      </p:ext>
    </p:extLst>
  </p:cSld>
  <p:clrMap bg1="lt1" tx1="dk1" bg2="lt2" tx2="dk2" accent1="accent1" accent2="accent2" accent3="accent3" accent4="accent4" accent5="accent5" accent6="accent6" hlink="hlink" folHlink="folHlink"/>
  <p:sldLayoutIdLst>
    <p:sldLayoutId id="2147484032"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0DDF3-93AE-4681-89F5-AC673D510923}"/>
              </a:ext>
            </a:extLst>
          </p:cNvPr>
          <p:cNvSpPr/>
          <p:nvPr/>
        </p:nvSpPr>
        <p:spPr>
          <a:xfrm>
            <a:off x="3133757" y="2178458"/>
            <a:ext cx="18370350" cy="1323439"/>
          </a:xfrm>
          <a:prstGeom prst="rect">
            <a:avLst/>
          </a:prstGeom>
          <a:noFill/>
        </p:spPr>
        <p:txBody>
          <a:bodyPr wrap="none" lIns="91440" tIns="45720" rIns="91440" bIns="45720">
            <a:spAutoFit/>
          </a:bodyPr>
          <a:lstStyle/>
          <a:p>
            <a:pPr algn="ctr"/>
            <a:r>
              <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BUSINESS REQUIREMENT DOCUMENT(BRD)</a:t>
            </a:r>
          </a:p>
        </p:txBody>
      </p:sp>
      <p:sp>
        <p:nvSpPr>
          <p:cNvPr id="3" name="Rectangle 2">
            <a:extLst>
              <a:ext uri="{FF2B5EF4-FFF2-40B4-BE49-F238E27FC236}">
                <a16:creationId xmlns:a16="http://schemas.microsoft.com/office/drawing/2014/main" id="{2C07AA36-38A6-409D-A4E2-7B493DC1A472}"/>
              </a:ext>
            </a:extLst>
          </p:cNvPr>
          <p:cNvSpPr/>
          <p:nvPr/>
        </p:nvSpPr>
        <p:spPr>
          <a:xfrm>
            <a:off x="18630564" y="8278923"/>
            <a:ext cx="5747086" cy="4832092"/>
          </a:xfrm>
          <a:prstGeom prst="rect">
            <a:avLst/>
          </a:prstGeom>
          <a:noFill/>
        </p:spPr>
        <p:txBody>
          <a:bodyPr wrap="none" lIns="91440" tIns="45720" rIns="91440" bIns="45720">
            <a:spAutoFit/>
          </a:bodyPr>
          <a:lstStyle/>
          <a:p>
            <a:pPr algn="ctr"/>
            <a:r>
              <a:rPr lang="en-US" sz="4400" dirty="0">
                <a:ln w="0"/>
                <a:solidFill>
                  <a:schemeClr val="accent1">
                    <a:lumMod val="60000"/>
                    <a:lumOff val="40000"/>
                  </a:schemeClr>
                </a:solidFill>
              </a:rPr>
              <a:t>MEGHA N</a:t>
            </a:r>
            <a:endParaRPr lang="en-US" sz="4400" b="0" cap="none" spc="0" dirty="0">
              <a:ln w="0"/>
              <a:solidFill>
                <a:schemeClr val="accent1">
                  <a:lumMod val="60000"/>
                  <a:lumOff val="40000"/>
                </a:schemeClr>
              </a:solidFill>
              <a:effectLst/>
            </a:endParaRPr>
          </a:p>
          <a:p>
            <a:pPr algn="ctr"/>
            <a:r>
              <a:rPr lang="en-US" sz="4400" dirty="0">
                <a:ln w="0"/>
                <a:solidFill>
                  <a:schemeClr val="accent1">
                    <a:lumMod val="60000"/>
                    <a:lumOff val="40000"/>
                  </a:schemeClr>
                </a:solidFill>
              </a:rPr>
              <a:t>ANISH RAJ</a:t>
            </a:r>
          </a:p>
          <a:p>
            <a:pPr algn="ctr"/>
            <a:r>
              <a:rPr lang="en-US" sz="4400" b="0" cap="none" spc="0" dirty="0">
                <a:ln w="0"/>
                <a:solidFill>
                  <a:schemeClr val="accent1">
                    <a:lumMod val="60000"/>
                    <a:lumOff val="40000"/>
                  </a:schemeClr>
                </a:solidFill>
                <a:effectLst/>
              </a:rPr>
              <a:t>AKBAR JAN HSAND</a:t>
            </a:r>
            <a:endParaRPr lang="en-US" sz="4400" dirty="0">
              <a:ln w="0"/>
              <a:solidFill>
                <a:schemeClr val="accent1">
                  <a:lumMod val="60000"/>
                  <a:lumOff val="40000"/>
                </a:schemeClr>
              </a:solidFill>
            </a:endParaRPr>
          </a:p>
          <a:p>
            <a:pPr algn="ctr"/>
            <a:r>
              <a:rPr lang="en-US" sz="4400" b="0" cap="none" spc="0" dirty="0">
                <a:ln w="0"/>
                <a:solidFill>
                  <a:schemeClr val="accent1">
                    <a:lumMod val="60000"/>
                    <a:lumOff val="40000"/>
                  </a:schemeClr>
                </a:solidFill>
                <a:effectLst/>
              </a:rPr>
              <a:t>ROJALIN PRIYADARSHINI</a:t>
            </a:r>
            <a:endParaRPr lang="en-US" sz="4400" dirty="0">
              <a:ln w="0"/>
              <a:solidFill>
                <a:schemeClr val="accent1">
                  <a:lumMod val="60000"/>
                  <a:lumOff val="40000"/>
                </a:schemeClr>
              </a:solidFill>
            </a:endParaRPr>
          </a:p>
          <a:p>
            <a:pPr algn="ctr"/>
            <a:r>
              <a:rPr lang="en-US" sz="4400" b="0" cap="none" spc="0" dirty="0">
                <a:ln w="0"/>
                <a:solidFill>
                  <a:schemeClr val="accent1">
                    <a:lumMod val="60000"/>
                    <a:lumOff val="40000"/>
                  </a:schemeClr>
                </a:solidFill>
                <a:effectLst/>
              </a:rPr>
              <a:t>POOJA THUKRAL</a:t>
            </a:r>
          </a:p>
          <a:p>
            <a:pPr algn="ctr"/>
            <a:r>
              <a:rPr lang="en-US" sz="4400" dirty="0">
                <a:ln w="0"/>
                <a:solidFill>
                  <a:schemeClr val="accent1">
                    <a:lumMod val="60000"/>
                    <a:lumOff val="40000"/>
                  </a:schemeClr>
                </a:solidFill>
              </a:rPr>
              <a:t>MOHTADIN KHAN</a:t>
            </a:r>
          </a:p>
          <a:p>
            <a:pPr algn="ctr"/>
            <a:r>
              <a:rPr lang="en-US" sz="4400" b="0" cap="none" spc="0" dirty="0">
                <a:ln w="0"/>
                <a:solidFill>
                  <a:schemeClr val="accent1">
                    <a:lumMod val="60000"/>
                    <a:lumOff val="40000"/>
                  </a:schemeClr>
                </a:solidFill>
                <a:effectLst/>
              </a:rPr>
              <a:t>JOEL WANIYA</a:t>
            </a:r>
            <a:endParaRPr lang="en-US" sz="4400" dirty="0">
              <a:ln w="0"/>
              <a:solidFill>
                <a:schemeClr val="accent1">
                  <a:lumMod val="60000"/>
                  <a:lumOff val="40000"/>
                </a:schemeClr>
              </a:solidFill>
            </a:endParaRPr>
          </a:p>
        </p:txBody>
      </p:sp>
      <p:sp>
        <p:nvSpPr>
          <p:cNvPr id="5" name="Rectangle 4">
            <a:extLst>
              <a:ext uri="{FF2B5EF4-FFF2-40B4-BE49-F238E27FC236}">
                <a16:creationId xmlns:a16="http://schemas.microsoft.com/office/drawing/2014/main" id="{C76C04E9-E411-46D7-9BC0-EE6006FC40F3}"/>
              </a:ext>
            </a:extLst>
          </p:cNvPr>
          <p:cNvSpPr/>
          <p:nvPr/>
        </p:nvSpPr>
        <p:spPr>
          <a:xfrm>
            <a:off x="9798075" y="5210016"/>
            <a:ext cx="5928995" cy="1015663"/>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API </a:t>
            </a:r>
            <a:r>
              <a:rPr lang="en-US" sz="6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BASED</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PROJECT</a:t>
            </a:r>
          </a:p>
        </p:txBody>
      </p:sp>
      <p:sp>
        <p:nvSpPr>
          <p:cNvPr id="6" name="Rectangle 5">
            <a:extLst>
              <a:ext uri="{FF2B5EF4-FFF2-40B4-BE49-F238E27FC236}">
                <a16:creationId xmlns:a16="http://schemas.microsoft.com/office/drawing/2014/main" id="{D799DBDE-5E09-4ECF-A437-CEBDAFE42356}"/>
              </a:ext>
            </a:extLst>
          </p:cNvPr>
          <p:cNvSpPr/>
          <p:nvPr/>
        </p:nvSpPr>
        <p:spPr>
          <a:xfrm>
            <a:off x="551884" y="11954453"/>
            <a:ext cx="344395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TRIBE B:</a:t>
            </a:r>
          </a:p>
        </p:txBody>
      </p:sp>
    </p:spTree>
    <p:extLst>
      <p:ext uri="{BB962C8B-B14F-4D97-AF65-F5344CB8AC3E}">
        <p14:creationId xmlns:p14="http://schemas.microsoft.com/office/powerpoint/2010/main" val="792233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73">
            <a:extLst>
              <a:ext uri="{FF2B5EF4-FFF2-40B4-BE49-F238E27FC236}">
                <a16:creationId xmlns:a16="http://schemas.microsoft.com/office/drawing/2014/main" id="{8B278631-784A-4F4F-BA73-8EC73A6D3997}"/>
              </a:ext>
            </a:extLst>
          </p:cNvPr>
          <p:cNvSpPr>
            <a:spLocks noChangeArrowheads="1"/>
          </p:cNvSpPr>
          <p:nvPr/>
        </p:nvSpPr>
        <p:spPr bwMode="auto">
          <a:xfrm>
            <a:off x="2964148" y="2810453"/>
            <a:ext cx="18160762" cy="8408893"/>
          </a:xfrm>
          <a:custGeom>
            <a:avLst/>
            <a:gdLst>
              <a:gd name="T0" fmla="*/ 229 w 7315"/>
              <a:gd name="T1" fmla="*/ 2461 h 2462"/>
              <a:gd name="T2" fmla="*/ 7095 w 7315"/>
              <a:gd name="T3" fmla="*/ 2461 h 2462"/>
              <a:gd name="T4" fmla="*/ 7314 w 7315"/>
              <a:gd name="T5" fmla="*/ 0 h 2462"/>
              <a:gd name="T6" fmla="*/ 0 w 7315"/>
              <a:gd name="T7" fmla="*/ 0 h 2462"/>
              <a:gd name="T8" fmla="*/ 229 w 7315"/>
              <a:gd name="T9" fmla="*/ 2461 h 2462"/>
            </a:gdLst>
            <a:ahLst/>
            <a:cxnLst>
              <a:cxn ang="0">
                <a:pos x="T0" y="T1"/>
              </a:cxn>
              <a:cxn ang="0">
                <a:pos x="T2" y="T3"/>
              </a:cxn>
              <a:cxn ang="0">
                <a:pos x="T4" y="T5"/>
              </a:cxn>
              <a:cxn ang="0">
                <a:pos x="T6" y="T7"/>
              </a:cxn>
              <a:cxn ang="0">
                <a:pos x="T8" y="T9"/>
              </a:cxn>
            </a:cxnLst>
            <a:rect l="0" t="0" r="r" b="b"/>
            <a:pathLst>
              <a:path w="7315" h="2462">
                <a:moveTo>
                  <a:pt x="229" y="2461"/>
                </a:moveTo>
                <a:lnTo>
                  <a:pt x="7095" y="2461"/>
                </a:lnTo>
                <a:lnTo>
                  <a:pt x="7314" y="0"/>
                </a:lnTo>
                <a:lnTo>
                  <a:pt x="0" y="0"/>
                </a:lnTo>
                <a:lnTo>
                  <a:pt x="229" y="2461"/>
                </a:lnTo>
              </a:path>
            </a:pathLst>
          </a:custGeom>
          <a:solidFill>
            <a:schemeClr val="accent5"/>
          </a:solidFill>
          <a:ln w="9525" cap="flat">
            <a:noFill/>
            <a:bevel/>
            <a:headEnd/>
            <a:tailEnd/>
          </a:ln>
          <a:effectLst/>
        </p:spPr>
        <p:txBody>
          <a:bodyPr wrap="none" anchor="ctr"/>
          <a:lstStyle/>
          <a:p>
            <a:endParaRPr lang="en-US"/>
          </a:p>
        </p:txBody>
      </p:sp>
      <p:sp>
        <p:nvSpPr>
          <p:cNvPr id="3" name="Rectangle 2">
            <a:extLst>
              <a:ext uri="{FF2B5EF4-FFF2-40B4-BE49-F238E27FC236}">
                <a16:creationId xmlns:a16="http://schemas.microsoft.com/office/drawing/2014/main" id="{554D69A2-EBB6-4F87-B02C-ACA3FAD96E2F}"/>
              </a:ext>
            </a:extLst>
          </p:cNvPr>
          <p:cNvSpPr/>
          <p:nvPr/>
        </p:nvSpPr>
        <p:spPr>
          <a:xfrm>
            <a:off x="3531365" y="3343871"/>
            <a:ext cx="8112797" cy="1538883"/>
          </a:xfrm>
          <a:prstGeom prst="rect">
            <a:avLst/>
          </a:prstGeom>
          <a:noFill/>
        </p:spPr>
        <p:txBody>
          <a:bodyPr wrap="none" lIns="91440" tIns="45720" rIns="91440" bIns="45720">
            <a:spAutoFit/>
          </a:bodyPr>
          <a:lstStyle/>
          <a:p>
            <a:pPr algn="ctr"/>
            <a:r>
              <a:rPr lang="en-US" sz="4000" b="1" i="1" u="sng" dirty="0">
                <a:solidFill>
                  <a:srgbClr val="616161"/>
                </a:solidFill>
                <a:effectLst/>
                <a:latin typeface="Lato"/>
                <a:ea typeface="Calibri" panose="020F0502020204030204" pitchFamily="34" charset="0"/>
                <a:cs typeface="Mangal" panose="02040503050203030202" pitchFamily="18" charset="0"/>
              </a:rPr>
              <a:t>Constraints With AWS </a:t>
            </a:r>
            <a:r>
              <a:rPr lang="en-US" sz="4000" b="1" i="1" u="sng" dirty="0" err="1">
                <a:solidFill>
                  <a:srgbClr val="616161"/>
                </a:solidFill>
                <a:effectLst/>
                <a:latin typeface="Lato"/>
                <a:ea typeface="Calibri" panose="020F0502020204030204" pitchFamily="34" charset="0"/>
                <a:cs typeface="Mangal" panose="02040503050203030202" pitchFamily="18" charset="0"/>
              </a:rPr>
              <a:t>lAMBDA</a:t>
            </a:r>
            <a:r>
              <a:rPr lang="en-US" sz="4000" b="1" i="1" u="sng" dirty="0">
                <a:solidFill>
                  <a:srgbClr val="616161"/>
                </a:solidFill>
                <a:effectLst/>
                <a:latin typeface="Lato"/>
                <a:ea typeface="Calibri" panose="020F0502020204030204" pitchFamily="34" charset="0"/>
                <a:cs typeface="Mangal" panose="02040503050203030202" pitchFamily="18" charset="0"/>
              </a:rPr>
              <a:t>:  </a:t>
            </a:r>
            <a:endParaRPr lang="en-IN" sz="4000" dirty="0">
              <a:effectLst/>
              <a:latin typeface="Lato"/>
              <a:ea typeface="Calibri" panose="020F0502020204030204" pitchFamily="34" charset="0"/>
              <a:cs typeface="Mangal" panose="02040503050203030202" pitchFamily="18" charset="0"/>
            </a:endParaRPr>
          </a:p>
          <a:p>
            <a:pPr algn="ctr"/>
            <a:endParaRPr lang="en-US" sz="5400" b="1" cap="none" spc="0" dirty="0">
              <a:ln w="22225">
                <a:solidFill>
                  <a:schemeClr val="accent2"/>
                </a:solidFill>
                <a:prstDash val="solid"/>
              </a:ln>
              <a:solidFill>
                <a:schemeClr val="accent2">
                  <a:lumMod val="40000"/>
                  <a:lumOff val="60000"/>
                </a:schemeClr>
              </a:solidFill>
              <a:effectLst/>
            </a:endParaRPr>
          </a:p>
        </p:txBody>
      </p:sp>
      <p:sp>
        <p:nvSpPr>
          <p:cNvPr id="4" name="TextBox 3">
            <a:extLst>
              <a:ext uri="{FF2B5EF4-FFF2-40B4-BE49-F238E27FC236}">
                <a16:creationId xmlns:a16="http://schemas.microsoft.com/office/drawing/2014/main" id="{88F863C5-D021-4B3C-AB57-4AB03C48F35E}"/>
              </a:ext>
            </a:extLst>
          </p:cNvPr>
          <p:cNvSpPr txBox="1"/>
          <p:nvPr/>
        </p:nvSpPr>
        <p:spPr>
          <a:xfrm flipH="1">
            <a:off x="5926565" y="3986597"/>
            <a:ext cx="12235928" cy="7232749"/>
          </a:xfrm>
          <a:prstGeom prst="rect">
            <a:avLst/>
          </a:prstGeom>
          <a:noFill/>
        </p:spPr>
        <p:txBody>
          <a:bodyPr wrap="square" rtlCol="0">
            <a:spAutoFit/>
          </a:bodyPr>
          <a:lstStyle/>
          <a:p>
            <a:pPr>
              <a:lnSpc>
                <a:spcPct val="150000"/>
              </a:lnSpc>
            </a:pPr>
            <a:r>
              <a:rPr lang="en-US" sz="3200" dirty="0">
                <a:solidFill>
                  <a:srgbClr val="000000"/>
                </a:solidFill>
                <a:effectLst/>
                <a:latin typeface="Lato"/>
                <a:ea typeface="Calibri" panose="020F0502020204030204" pitchFamily="34" charset="0"/>
                <a:cs typeface="Mangal" panose="02040503050203030202" pitchFamily="18" charset="0"/>
              </a:rPr>
              <a:t>Some constraints with Lambda</a:t>
            </a:r>
            <a:endParaRPr lang="en-IN" sz="3200" dirty="0">
              <a:effectLst/>
              <a:latin typeface="Lato"/>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US" sz="3200" spc="-5" dirty="0">
                <a:solidFill>
                  <a:srgbClr val="292929"/>
                </a:solidFill>
                <a:effectLst/>
                <a:latin typeface="Lato"/>
                <a:ea typeface="Calibri" panose="020F0502020204030204" pitchFamily="34" charset="0"/>
                <a:cs typeface="Mangal" panose="02040503050203030202" pitchFamily="18" charset="0"/>
              </a:rPr>
              <a:t>AWS Lambda functions will timeout after 15 minutes which is fairly generous, but for level workloads, this might not be enough. </a:t>
            </a:r>
            <a:endParaRPr lang="en-IN" sz="3200" dirty="0">
              <a:effectLst/>
              <a:latin typeface="Lato"/>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US" sz="3200" spc="-5" dirty="0">
                <a:solidFill>
                  <a:srgbClr val="292929"/>
                </a:solidFill>
                <a:effectLst/>
                <a:latin typeface="Lato"/>
                <a:ea typeface="Calibri" panose="020F0502020204030204" pitchFamily="34" charset="0"/>
                <a:cs typeface="Mangal" panose="02040503050203030202" pitchFamily="18" charset="0"/>
              </a:rPr>
              <a:t>More importantly the packaged functions are limited to 250mb unzipped and 50mb zipped which include the size of the packages, coded functions, and other dependencies. </a:t>
            </a:r>
            <a:endParaRPr lang="en-IN" sz="3200" dirty="0">
              <a:effectLst/>
              <a:latin typeface="Lato"/>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US" sz="3200" dirty="0">
                <a:solidFill>
                  <a:srgbClr val="16191F"/>
                </a:solidFill>
                <a:effectLst/>
                <a:latin typeface="Lato"/>
                <a:ea typeface="Calibri" panose="020F0502020204030204" pitchFamily="34" charset="0"/>
                <a:cs typeface="Mangal" panose="02040503050203030202" pitchFamily="18" charset="0"/>
              </a:rPr>
              <a:t>Ensure that the credentials you configured in include appropriate read/write access to the AWS Lambda service.</a:t>
            </a:r>
            <a:endParaRPr lang="en-IN" sz="3200" dirty="0">
              <a:effectLst/>
              <a:latin typeface="Lato"/>
              <a:ea typeface="Calibri" panose="020F0502020204030204" pitchFamily="34" charset="0"/>
              <a:cs typeface="Mangal" panose="02040503050203030202" pitchFamily="18" charset="0"/>
            </a:endParaRPr>
          </a:p>
          <a:p>
            <a:pPr marL="457200"/>
            <a:r>
              <a:rPr lang="en-US" sz="3200" dirty="0">
                <a:solidFill>
                  <a:srgbClr val="616161"/>
                </a:solidFill>
                <a:effectLst/>
                <a:latin typeface="Lato"/>
                <a:ea typeface="Calibri" panose="020F0502020204030204" pitchFamily="34" charset="0"/>
                <a:cs typeface="Mangal" panose="02040503050203030202" pitchFamily="18" charset="0"/>
              </a:rPr>
              <a:t> </a:t>
            </a:r>
            <a:endParaRPr lang="en-IN" sz="3200" dirty="0">
              <a:effectLst/>
              <a:latin typeface="Lato"/>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551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6E816A-3CB2-45EC-8183-6F229CAF92A4}"/>
              </a:ext>
            </a:extLst>
          </p:cNvPr>
          <p:cNvSpPr/>
          <p:nvPr/>
        </p:nvSpPr>
        <p:spPr>
          <a:xfrm>
            <a:off x="5109883" y="5611505"/>
            <a:ext cx="13178118" cy="1569660"/>
          </a:xfrm>
          <a:prstGeom prst="rect">
            <a:avLst/>
          </a:prstGeom>
          <a:noFill/>
        </p:spPr>
        <p:txBody>
          <a:bodyPr wrap="square" lIns="91440" tIns="45720" rIns="91440" bIns="45720">
            <a:spAutoFit/>
          </a:bodyPr>
          <a:lstStyle/>
          <a:p>
            <a:pPr algn="ctr"/>
            <a:r>
              <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81126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73">
            <a:extLst>
              <a:ext uri="{FF2B5EF4-FFF2-40B4-BE49-F238E27FC236}">
                <a16:creationId xmlns:a16="http://schemas.microsoft.com/office/drawing/2014/main" id="{1C679769-1CA6-4DFF-9F79-F878421E2363}"/>
              </a:ext>
            </a:extLst>
          </p:cNvPr>
          <p:cNvSpPr>
            <a:spLocks noChangeArrowheads="1"/>
          </p:cNvSpPr>
          <p:nvPr/>
        </p:nvSpPr>
        <p:spPr bwMode="auto">
          <a:xfrm>
            <a:off x="1000872" y="2501152"/>
            <a:ext cx="22375906" cy="7763435"/>
          </a:xfrm>
          <a:custGeom>
            <a:avLst/>
            <a:gdLst>
              <a:gd name="T0" fmla="*/ 229 w 7315"/>
              <a:gd name="T1" fmla="*/ 2461 h 2462"/>
              <a:gd name="T2" fmla="*/ 7095 w 7315"/>
              <a:gd name="T3" fmla="*/ 2461 h 2462"/>
              <a:gd name="T4" fmla="*/ 7314 w 7315"/>
              <a:gd name="T5" fmla="*/ 0 h 2462"/>
              <a:gd name="T6" fmla="*/ 0 w 7315"/>
              <a:gd name="T7" fmla="*/ 0 h 2462"/>
              <a:gd name="T8" fmla="*/ 229 w 7315"/>
              <a:gd name="T9" fmla="*/ 2461 h 2462"/>
            </a:gdLst>
            <a:ahLst/>
            <a:cxnLst>
              <a:cxn ang="0">
                <a:pos x="T0" y="T1"/>
              </a:cxn>
              <a:cxn ang="0">
                <a:pos x="T2" y="T3"/>
              </a:cxn>
              <a:cxn ang="0">
                <a:pos x="T4" y="T5"/>
              </a:cxn>
              <a:cxn ang="0">
                <a:pos x="T6" y="T7"/>
              </a:cxn>
              <a:cxn ang="0">
                <a:pos x="T8" y="T9"/>
              </a:cxn>
            </a:cxnLst>
            <a:rect l="0" t="0" r="r" b="b"/>
            <a:pathLst>
              <a:path w="7315" h="2462">
                <a:moveTo>
                  <a:pt x="229" y="2461"/>
                </a:moveTo>
                <a:lnTo>
                  <a:pt x="7095" y="2461"/>
                </a:lnTo>
                <a:lnTo>
                  <a:pt x="7314" y="0"/>
                </a:lnTo>
                <a:lnTo>
                  <a:pt x="0" y="0"/>
                </a:lnTo>
                <a:lnTo>
                  <a:pt x="229" y="2461"/>
                </a:lnTo>
              </a:path>
            </a:pathLst>
          </a:custGeom>
          <a:solidFill>
            <a:schemeClr val="accent5"/>
          </a:solidFill>
          <a:ln w="9525" cap="flat">
            <a:noFill/>
            <a:bevel/>
            <a:headEnd/>
            <a:tailEnd/>
          </a:ln>
          <a:effectLst/>
        </p:spPr>
        <p:txBody>
          <a:bodyPr wrap="none" anchor="ctr"/>
          <a:lstStyle/>
          <a:p>
            <a:endParaRPr lang="en-US"/>
          </a:p>
        </p:txBody>
      </p:sp>
      <p:sp>
        <p:nvSpPr>
          <p:cNvPr id="6" name="TextBox 5">
            <a:extLst>
              <a:ext uri="{FF2B5EF4-FFF2-40B4-BE49-F238E27FC236}">
                <a16:creationId xmlns:a16="http://schemas.microsoft.com/office/drawing/2014/main" id="{272DB325-B811-4AE7-8A3F-95E2965F10A6}"/>
              </a:ext>
            </a:extLst>
          </p:cNvPr>
          <p:cNvSpPr txBox="1"/>
          <p:nvPr/>
        </p:nvSpPr>
        <p:spPr>
          <a:xfrm flipH="1">
            <a:off x="3856578" y="4665931"/>
            <a:ext cx="16664493" cy="2554545"/>
          </a:xfrm>
          <a:prstGeom prst="rect">
            <a:avLst/>
          </a:prstGeom>
          <a:noFill/>
        </p:spPr>
        <p:txBody>
          <a:bodyPr wrap="square" rtlCol="0">
            <a:spAutoFit/>
          </a:bodyPr>
          <a:lstStyle/>
          <a:p>
            <a:r>
              <a:rPr lang="en-US" sz="3200" dirty="0">
                <a:solidFill>
                  <a:srgbClr val="616161"/>
                </a:solidFill>
                <a:effectLst/>
                <a:latin typeface="Lato"/>
                <a:ea typeface="Calibri" panose="020F0502020204030204" pitchFamily="34" charset="0"/>
                <a:cs typeface="Mangal" panose="02040503050203030202" pitchFamily="18" charset="0"/>
              </a:rPr>
              <a:t>We as a team will be implementing this  project by taking a 360-degree look over it. We will be working on an API based interface which will be interacting with </a:t>
            </a:r>
            <a:r>
              <a:rPr lang="en-US" sz="3200" dirty="0" err="1">
                <a:solidFill>
                  <a:srgbClr val="616161"/>
                </a:solidFill>
                <a:effectLst/>
                <a:latin typeface="Lato"/>
                <a:ea typeface="Calibri" panose="020F0502020204030204" pitchFamily="34" charset="0"/>
                <a:cs typeface="Mangal" panose="02040503050203030202" pitchFamily="18" charset="0"/>
              </a:rPr>
              <a:t>Github</a:t>
            </a:r>
            <a:r>
              <a:rPr lang="en-US" sz="3200" dirty="0">
                <a:solidFill>
                  <a:srgbClr val="616161"/>
                </a:solidFill>
                <a:effectLst/>
                <a:latin typeface="Lato"/>
                <a:ea typeface="Calibri" panose="020F0502020204030204" pitchFamily="34" charset="0"/>
                <a:cs typeface="Mangal" panose="02040503050203030202" pitchFamily="18" charset="0"/>
              </a:rPr>
              <a:t> to fetch certain queries mainly Repository name, Contributors, Date of commit and many more. The last stage would be deployment of project. The technology we would be using will be AWS lambda as the need is serverless deployment.</a:t>
            </a:r>
            <a:endParaRPr lang="en-IN" sz="3200" dirty="0">
              <a:latin typeface="Lato"/>
            </a:endParaRPr>
          </a:p>
        </p:txBody>
      </p:sp>
    </p:spTree>
    <p:extLst>
      <p:ext uri="{BB962C8B-B14F-4D97-AF65-F5344CB8AC3E}">
        <p14:creationId xmlns:p14="http://schemas.microsoft.com/office/powerpoint/2010/main" val="122949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9F384554-3134-AF4A-BA0A-29D91D1B1672}"/>
              </a:ext>
            </a:extLst>
          </p:cNvPr>
          <p:cNvSpPr/>
          <p:nvPr/>
        </p:nvSpPr>
        <p:spPr>
          <a:xfrm>
            <a:off x="6876124" y="4887729"/>
            <a:ext cx="3005967" cy="2908651"/>
          </a:xfrm>
          <a:custGeom>
            <a:avLst/>
            <a:gdLst>
              <a:gd name="connsiteX0" fmla="*/ 1623301 w 1820180"/>
              <a:gd name="connsiteY0" fmla="*/ 685663 h 1761253"/>
              <a:gd name="connsiteX1" fmla="*/ 1493106 w 1820180"/>
              <a:gd name="connsiteY1" fmla="*/ 734964 h 1761253"/>
              <a:gd name="connsiteX2" fmla="*/ 1430196 w 1820180"/>
              <a:gd name="connsiteY2" fmla="*/ 768977 h 1761253"/>
              <a:gd name="connsiteX3" fmla="*/ 1298949 w 1820180"/>
              <a:gd name="connsiteY3" fmla="*/ 723331 h 1761253"/>
              <a:gd name="connsiteX4" fmla="*/ 1255920 w 1820180"/>
              <a:gd name="connsiteY4" fmla="*/ 601460 h 1761253"/>
              <a:gd name="connsiteX5" fmla="*/ 1255920 w 1820180"/>
              <a:gd name="connsiteY5" fmla="*/ 163391 h 1761253"/>
              <a:gd name="connsiteX6" fmla="*/ 1145883 w 1820180"/>
              <a:gd name="connsiteY6" fmla="*/ -526 h 1761253"/>
              <a:gd name="connsiteX7" fmla="*/ -175 w 1820180"/>
              <a:gd name="connsiteY7" fmla="*/ -526 h 1761253"/>
              <a:gd name="connsiteX8" fmla="*/ -175 w 1820180"/>
              <a:gd name="connsiteY8" fmla="*/ 1760728 h 1761253"/>
              <a:gd name="connsiteX9" fmla="*/ 1145883 w 1820180"/>
              <a:gd name="connsiteY9" fmla="*/ 1760728 h 1761253"/>
              <a:gd name="connsiteX10" fmla="*/ 1256086 w 1820180"/>
              <a:gd name="connsiteY10" fmla="*/ 1596646 h 1761253"/>
              <a:gd name="connsiteX11" fmla="*/ 1256086 w 1820180"/>
              <a:gd name="connsiteY11" fmla="*/ 1161124 h 1761253"/>
              <a:gd name="connsiteX12" fmla="*/ 1299115 w 1820180"/>
              <a:gd name="connsiteY12" fmla="*/ 1039253 h 1761253"/>
              <a:gd name="connsiteX13" fmla="*/ 1430362 w 1820180"/>
              <a:gd name="connsiteY13" fmla="*/ 993607 h 1761253"/>
              <a:gd name="connsiteX14" fmla="*/ 1493272 w 1820180"/>
              <a:gd name="connsiteY14" fmla="*/ 1027621 h 1761253"/>
              <a:gd name="connsiteX15" fmla="*/ 1770901 w 1820180"/>
              <a:gd name="connsiteY15" fmla="*/ 1010059 h 1761253"/>
              <a:gd name="connsiteX16" fmla="*/ 1820005 w 1820180"/>
              <a:gd name="connsiteY16" fmla="*/ 882538 h 1761253"/>
              <a:gd name="connsiteX17" fmla="*/ 1820005 w 1820180"/>
              <a:gd name="connsiteY17" fmla="*/ 879990 h 1761253"/>
              <a:gd name="connsiteX18" fmla="*/ 1623301 w 1820180"/>
              <a:gd name="connsiteY18" fmla="*/ 685663 h 176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0180" h="1761253">
                <a:moveTo>
                  <a:pt x="1623301" y="685663"/>
                </a:moveTo>
                <a:cubicBezTo>
                  <a:pt x="1575332" y="685607"/>
                  <a:pt x="1529013" y="703167"/>
                  <a:pt x="1493106" y="734964"/>
                </a:cubicBezTo>
                <a:cubicBezTo>
                  <a:pt x="1475069" y="751028"/>
                  <a:pt x="1453527" y="762718"/>
                  <a:pt x="1430196" y="768977"/>
                </a:cubicBezTo>
                <a:cubicBezTo>
                  <a:pt x="1372215" y="784321"/>
                  <a:pt x="1329628" y="760114"/>
                  <a:pt x="1298949" y="723331"/>
                </a:cubicBezTo>
                <a:cubicBezTo>
                  <a:pt x="1270828" y="688985"/>
                  <a:pt x="1255610" y="645887"/>
                  <a:pt x="1255920" y="601460"/>
                </a:cubicBezTo>
                <a:lnTo>
                  <a:pt x="1255920" y="163391"/>
                </a:lnTo>
                <a:cubicBezTo>
                  <a:pt x="1255870" y="91487"/>
                  <a:pt x="1212403" y="26728"/>
                  <a:pt x="1145883" y="-526"/>
                </a:cubicBezTo>
                <a:lnTo>
                  <a:pt x="-175" y="-526"/>
                </a:lnTo>
                <a:lnTo>
                  <a:pt x="-175" y="1760728"/>
                </a:lnTo>
                <a:lnTo>
                  <a:pt x="1145883" y="1760728"/>
                </a:lnTo>
                <a:cubicBezTo>
                  <a:pt x="1212525" y="1733474"/>
                  <a:pt x="1256075" y="1668661"/>
                  <a:pt x="1256086" y="1596646"/>
                </a:cubicBezTo>
                <a:lnTo>
                  <a:pt x="1256086" y="1161124"/>
                </a:lnTo>
                <a:cubicBezTo>
                  <a:pt x="1255787" y="1116752"/>
                  <a:pt x="1271010" y="1073598"/>
                  <a:pt x="1299115" y="1039253"/>
                </a:cubicBezTo>
                <a:cubicBezTo>
                  <a:pt x="1329795" y="1002471"/>
                  <a:pt x="1372381" y="978318"/>
                  <a:pt x="1430362" y="993607"/>
                </a:cubicBezTo>
                <a:cubicBezTo>
                  <a:pt x="1453693" y="999867"/>
                  <a:pt x="1475235" y="1011555"/>
                  <a:pt x="1493272" y="1027621"/>
                </a:cubicBezTo>
                <a:cubicBezTo>
                  <a:pt x="1574778" y="1099469"/>
                  <a:pt x="1699080" y="1091602"/>
                  <a:pt x="1770901" y="1010059"/>
                </a:cubicBezTo>
                <a:cubicBezTo>
                  <a:pt x="1801974" y="974773"/>
                  <a:pt x="1819396" y="929569"/>
                  <a:pt x="1820005" y="882538"/>
                </a:cubicBezTo>
                <a:lnTo>
                  <a:pt x="1820005" y="879990"/>
                </a:lnTo>
                <a:cubicBezTo>
                  <a:pt x="1818610" y="772301"/>
                  <a:pt x="1730967" y="685718"/>
                  <a:pt x="1623301" y="685663"/>
                </a:cubicBezTo>
                <a:close/>
              </a:path>
            </a:pathLst>
          </a:custGeom>
          <a:solidFill>
            <a:schemeClr val="accent1"/>
          </a:solidFill>
          <a:ln w="5538" cap="flat">
            <a:noFill/>
            <a:prstDash val="solid"/>
            <a:miter/>
          </a:ln>
        </p:spPr>
        <p:txBody>
          <a:bodyPr rtlCol="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4" name="Freeform 5">
            <a:extLst>
              <a:ext uri="{FF2B5EF4-FFF2-40B4-BE49-F238E27FC236}">
                <a16:creationId xmlns:a16="http://schemas.microsoft.com/office/drawing/2014/main" id="{FEFC5C04-1B77-494A-B8F6-D4CB83285351}"/>
              </a:ext>
            </a:extLst>
          </p:cNvPr>
          <p:cNvSpPr/>
          <p:nvPr/>
        </p:nvSpPr>
        <p:spPr>
          <a:xfrm>
            <a:off x="5203857" y="4887179"/>
            <a:ext cx="2908292" cy="2909206"/>
          </a:xfrm>
          <a:custGeom>
            <a:avLst/>
            <a:gdLst>
              <a:gd name="connsiteX0" fmla="*/ 880398 w 1761036"/>
              <a:gd name="connsiteY0" fmla="*/ 1761061 h 1761589"/>
              <a:gd name="connsiteX1" fmla="*/ -175 w 1761036"/>
              <a:gd name="connsiteY1" fmla="*/ 880323 h 1761589"/>
              <a:gd name="connsiteX2" fmla="*/ 880287 w 1761036"/>
              <a:gd name="connsiteY2" fmla="*/ -526 h 1761589"/>
              <a:gd name="connsiteX3" fmla="*/ 1760861 w 1761036"/>
              <a:gd name="connsiteY3" fmla="*/ 880212 h 1761589"/>
              <a:gd name="connsiteX4" fmla="*/ 1502908 w 1761036"/>
              <a:gd name="connsiteY4" fmla="*/ 1503139 h 1761589"/>
              <a:gd name="connsiteX5" fmla="*/ 880398 w 1761036"/>
              <a:gd name="connsiteY5" fmla="*/ 1761061 h 176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1036" h="1761589">
                <a:moveTo>
                  <a:pt x="880398" y="1761061"/>
                </a:moveTo>
                <a:cubicBezTo>
                  <a:pt x="394103" y="1761116"/>
                  <a:pt x="-142" y="1366754"/>
                  <a:pt x="-175" y="880323"/>
                </a:cubicBezTo>
                <a:cubicBezTo>
                  <a:pt x="-203" y="393892"/>
                  <a:pt x="393992" y="-470"/>
                  <a:pt x="880287" y="-526"/>
                </a:cubicBezTo>
                <a:cubicBezTo>
                  <a:pt x="1366582" y="-581"/>
                  <a:pt x="1760833" y="393782"/>
                  <a:pt x="1760861" y="880212"/>
                </a:cubicBezTo>
                <a:cubicBezTo>
                  <a:pt x="1760877" y="1113872"/>
                  <a:pt x="1668085" y="1337948"/>
                  <a:pt x="1502908" y="1503139"/>
                </a:cubicBezTo>
                <a:cubicBezTo>
                  <a:pt x="1338168" y="1668827"/>
                  <a:pt x="1114012" y="1761726"/>
                  <a:pt x="880398" y="1761061"/>
                </a:cubicBezTo>
                <a:close/>
              </a:path>
            </a:pathLst>
          </a:custGeom>
          <a:solidFill>
            <a:srgbClr val="FFFFFF"/>
          </a:solidFill>
          <a:ln w="5538" cap="flat">
            <a:noFill/>
            <a:prstDash val="solid"/>
            <a:miter/>
          </a:ln>
        </p:spPr>
        <p:txBody>
          <a:bodyPr rtlCol="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5" name="Freeform 6">
            <a:extLst>
              <a:ext uri="{FF2B5EF4-FFF2-40B4-BE49-F238E27FC236}">
                <a16:creationId xmlns:a16="http://schemas.microsoft.com/office/drawing/2014/main" id="{7E610ABC-54C2-FC4A-BA1D-D7507F4D3F1D}"/>
              </a:ext>
            </a:extLst>
          </p:cNvPr>
          <p:cNvSpPr/>
          <p:nvPr/>
        </p:nvSpPr>
        <p:spPr>
          <a:xfrm>
            <a:off x="9083213" y="4887454"/>
            <a:ext cx="6144648" cy="2908926"/>
          </a:xfrm>
          <a:custGeom>
            <a:avLst/>
            <a:gdLst>
              <a:gd name="connsiteX0" fmla="*/ 3524009 w 3720722"/>
              <a:gd name="connsiteY0" fmla="*/ 685829 h 1761420"/>
              <a:gd name="connsiteX1" fmla="*/ 3393814 w 3720722"/>
              <a:gd name="connsiteY1" fmla="*/ 735131 h 1761420"/>
              <a:gd name="connsiteX2" fmla="*/ 3330904 w 3720722"/>
              <a:gd name="connsiteY2" fmla="*/ 769143 h 1761420"/>
              <a:gd name="connsiteX3" fmla="*/ 3199712 w 3720722"/>
              <a:gd name="connsiteY3" fmla="*/ 723497 h 1761420"/>
              <a:gd name="connsiteX4" fmla="*/ 3156684 w 3720722"/>
              <a:gd name="connsiteY4" fmla="*/ 601626 h 1761420"/>
              <a:gd name="connsiteX5" fmla="*/ 3156684 w 3720722"/>
              <a:gd name="connsiteY5" fmla="*/ 163557 h 1761420"/>
              <a:gd name="connsiteX6" fmla="*/ 3046480 w 3720722"/>
              <a:gd name="connsiteY6" fmla="*/ -526 h 1761420"/>
              <a:gd name="connsiteX7" fmla="*/ 159931 w 3720722"/>
              <a:gd name="connsiteY7" fmla="*/ -526 h 1761420"/>
              <a:gd name="connsiteX8" fmla="*/ -173 w 3720722"/>
              <a:gd name="connsiteY8" fmla="*/ 160621 h 1761420"/>
              <a:gd name="connsiteX9" fmla="*/ -168 w 3720722"/>
              <a:gd name="connsiteY9" fmla="*/ 161673 h 1761420"/>
              <a:gd name="connsiteX10" fmla="*/ -168 w 3720722"/>
              <a:gd name="connsiteY10" fmla="*/ 601626 h 1761420"/>
              <a:gd name="connsiteX11" fmla="*/ 24309 w 3720722"/>
              <a:gd name="connsiteY11" fmla="*/ 671980 h 1761420"/>
              <a:gd name="connsiteX12" fmla="*/ 59420 w 3720722"/>
              <a:gd name="connsiteY12" fmla="*/ 693306 h 1761420"/>
              <a:gd name="connsiteX13" fmla="*/ 73209 w 3720722"/>
              <a:gd name="connsiteY13" fmla="*/ 691258 h 1761420"/>
              <a:gd name="connsiteX14" fmla="*/ 103446 w 3720722"/>
              <a:gd name="connsiteY14" fmla="*/ 674639 h 1761420"/>
              <a:gd name="connsiteX15" fmla="*/ 494318 w 3720722"/>
              <a:gd name="connsiteY15" fmla="*/ 698237 h 1761420"/>
              <a:gd name="connsiteX16" fmla="*/ 563973 w 3720722"/>
              <a:gd name="connsiteY16" fmla="*/ 879104 h 1761420"/>
              <a:gd name="connsiteX17" fmla="*/ 563973 w 3720722"/>
              <a:gd name="connsiteY17" fmla="*/ 883592 h 1761420"/>
              <a:gd name="connsiteX18" fmla="*/ 284162 w 3720722"/>
              <a:gd name="connsiteY18" fmla="*/ 1157634 h 1761420"/>
              <a:gd name="connsiteX19" fmla="*/ 103446 w 3720722"/>
              <a:gd name="connsiteY19" fmla="*/ 1087946 h 1761420"/>
              <a:gd name="connsiteX20" fmla="*/ 73153 w 3720722"/>
              <a:gd name="connsiteY20" fmla="*/ 1071327 h 1761420"/>
              <a:gd name="connsiteX21" fmla="*/ 59420 w 3720722"/>
              <a:gd name="connsiteY21" fmla="*/ 1069334 h 1761420"/>
              <a:gd name="connsiteX22" fmla="*/ 24199 w 3720722"/>
              <a:gd name="connsiteY22" fmla="*/ 1090827 h 1761420"/>
              <a:gd name="connsiteX23" fmla="*/ -168 w 3720722"/>
              <a:gd name="connsiteY23" fmla="*/ 1161068 h 1761420"/>
              <a:gd name="connsiteX24" fmla="*/ -168 w 3720722"/>
              <a:gd name="connsiteY24" fmla="*/ 1598695 h 1761420"/>
              <a:gd name="connsiteX25" fmla="*/ 158874 w 3720722"/>
              <a:gd name="connsiteY25" fmla="*/ 1760894 h 1761420"/>
              <a:gd name="connsiteX26" fmla="*/ 159931 w 3720722"/>
              <a:gd name="connsiteY26" fmla="*/ 1760894 h 1761420"/>
              <a:gd name="connsiteX27" fmla="*/ 3046425 w 3720722"/>
              <a:gd name="connsiteY27" fmla="*/ 1760894 h 1761420"/>
              <a:gd name="connsiteX28" fmla="*/ 3156684 w 3720722"/>
              <a:gd name="connsiteY28" fmla="*/ 1596813 h 1761420"/>
              <a:gd name="connsiteX29" fmla="*/ 3156684 w 3720722"/>
              <a:gd name="connsiteY29" fmla="*/ 1161290 h 1761420"/>
              <a:gd name="connsiteX30" fmla="*/ 3199712 w 3720722"/>
              <a:gd name="connsiteY30" fmla="*/ 1039419 h 1761420"/>
              <a:gd name="connsiteX31" fmla="*/ 3330904 w 3720722"/>
              <a:gd name="connsiteY31" fmla="*/ 993773 h 1761420"/>
              <a:gd name="connsiteX32" fmla="*/ 3393814 w 3720722"/>
              <a:gd name="connsiteY32" fmla="*/ 1027787 h 1761420"/>
              <a:gd name="connsiteX33" fmla="*/ 3671537 w 3720722"/>
              <a:gd name="connsiteY33" fmla="*/ 1010059 h 1761420"/>
              <a:gd name="connsiteX34" fmla="*/ 3720547 w 3720722"/>
              <a:gd name="connsiteY34" fmla="*/ 882704 h 1761420"/>
              <a:gd name="connsiteX35" fmla="*/ 3720547 w 3720722"/>
              <a:gd name="connsiteY35" fmla="*/ 880156 h 1761420"/>
              <a:gd name="connsiteX36" fmla="*/ 3524009 w 3720722"/>
              <a:gd name="connsiteY36" fmla="*/ 685829 h 176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720722" h="1761420">
                <a:moveTo>
                  <a:pt x="3524009" y="685829"/>
                </a:moveTo>
                <a:cubicBezTo>
                  <a:pt x="3476051" y="685773"/>
                  <a:pt x="3429755" y="703333"/>
                  <a:pt x="3393814" y="735131"/>
                </a:cubicBezTo>
                <a:cubicBezTo>
                  <a:pt x="3375761" y="751195"/>
                  <a:pt x="3354218" y="762884"/>
                  <a:pt x="3330904" y="769143"/>
                </a:cubicBezTo>
                <a:cubicBezTo>
                  <a:pt x="3272923" y="784488"/>
                  <a:pt x="3230392" y="760280"/>
                  <a:pt x="3199712" y="723497"/>
                </a:cubicBezTo>
                <a:cubicBezTo>
                  <a:pt x="3171580" y="689152"/>
                  <a:pt x="3156351" y="646054"/>
                  <a:pt x="3156684" y="601626"/>
                </a:cubicBezTo>
                <a:lnTo>
                  <a:pt x="3156684" y="163557"/>
                </a:lnTo>
                <a:cubicBezTo>
                  <a:pt x="3156684" y="91543"/>
                  <a:pt x="3113101" y="26728"/>
                  <a:pt x="3046480" y="-526"/>
                </a:cubicBezTo>
                <a:lnTo>
                  <a:pt x="159931" y="-526"/>
                </a:lnTo>
                <a:cubicBezTo>
                  <a:pt x="71237" y="-249"/>
                  <a:pt x="-445" y="71877"/>
                  <a:pt x="-173" y="160621"/>
                </a:cubicBezTo>
                <a:cubicBezTo>
                  <a:pt x="-173" y="160954"/>
                  <a:pt x="-173" y="161340"/>
                  <a:pt x="-168" y="161673"/>
                </a:cubicBezTo>
                <a:lnTo>
                  <a:pt x="-168" y="601626"/>
                </a:lnTo>
                <a:cubicBezTo>
                  <a:pt x="-439" y="627220"/>
                  <a:pt x="8216" y="652092"/>
                  <a:pt x="24309" y="671980"/>
                </a:cubicBezTo>
                <a:cubicBezTo>
                  <a:pt x="42142" y="693306"/>
                  <a:pt x="54214" y="693306"/>
                  <a:pt x="59420" y="693306"/>
                </a:cubicBezTo>
                <a:cubicBezTo>
                  <a:pt x="64088" y="693251"/>
                  <a:pt x="68723" y="692532"/>
                  <a:pt x="73209" y="691258"/>
                </a:cubicBezTo>
                <a:cubicBezTo>
                  <a:pt x="84434" y="688100"/>
                  <a:pt x="94779" y="682449"/>
                  <a:pt x="103446" y="674639"/>
                </a:cubicBezTo>
                <a:cubicBezTo>
                  <a:pt x="217891" y="573153"/>
                  <a:pt x="392892" y="583733"/>
                  <a:pt x="494318" y="698237"/>
                </a:cubicBezTo>
                <a:cubicBezTo>
                  <a:pt x="538560" y="748149"/>
                  <a:pt x="563292" y="812407"/>
                  <a:pt x="563973" y="879104"/>
                </a:cubicBezTo>
                <a:lnTo>
                  <a:pt x="563973" y="883592"/>
                </a:lnTo>
                <a:cubicBezTo>
                  <a:pt x="562356" y="1036539"/>
                  <a:pt x="437079" y="1159241"/>
                  <a:pt x="284162" y="1157634"/>
                </a:cubicBezTo>
                <a:cubicBezTo>
                  <a:pt x="217503" y="1156914"/>
                  <a:pt x="153336" y="1132152"/>
                  <a:pt x="103446" y="1087946"/>
                </a:cubicBezTo>
                <a:cubicBezTo>
                  <a:pt x="94751" y="1080136"/>
                  <a:pt x="84390" y="1074485"/>
                  <a:pt x="73153" y="1071327"/>
                </a:cubicBezTo>
                <a:cubicBezTo>
                  <a:pt x="68679" y="1070053"/>
                  <a:pt x="64066" y="1069389"/>
                  <a:pt x="59420" y="1069334"/>
                </a:cubicBezTo>
                <a:cubicBezTo>
                  <a:pt x="54214" y="1069334"/>
                  <a:pt x="42142" y="1069334"/>
                  <a:pt x="24199" y="1090827"/>
                </a:cubicBezTo>
                <a:cubicBezTo>
                  <a:pt x="8172" y="1110714"/>
                  <a:pt x="-445" y="1135532"/>
                  <a:pt x="-168" y="1161068"/>
                </a:cubicBezTo>
                <a:lnTo>
                  <a:pt x="-168" y="1598695"/>
                </a:lnTo>
                <a:cubicBezTo>
                  <a:pt x="-1026" y="1687439"/>
                  <a:pt x="70180" y="1760008"/>
                  <a:pt x="158874" y="1760894"/>
                </a:cubicBezTo>
                <a:cubicBezTo>
                  <a:pt x="159223" y="1760894"/>
                  <a:pt x="159577" y="1760894"/>
                  <a:pt x="159931" y="1760894"/>
                </a:cubicBezTo>
                <a:lnTo>
                  <a:pt x="3046425" y="1760894"/>
                </a:lnTo>
                <a:cubicBezTo>
                  <a:pt x="3113101" y="1733695"/>
                  <a:pt x="3156684" y="1668827"/>
                  <a:pt x="3156684" y="1596813"/>
                </a:cubicBezTo>
                <a:lnTo>
                  <a:pt x="3156684" y="1161290"/>
                </a:lnTo>
                <a:cubicBezTo>
                  <a:pt x="3156351" y="1116863"/>
                  <a:pt x="3171580" y="1073764"/>
                  <a:pt x="3199712" y="1039419"/>
                </a:cubicBezTo>
                <a:cubicBezTo>
                  <a:pt x="3230392" y="1002637"/>
                  <a:pt x="3272923" y="978484"/>
                  <a:pt x="3330904" y="993773"/>
                </a:cubicBezTo>
                <a:cubicBezTo>
                  <a:pt x="3354218" y="1000034"/>
                  <a:pt x="3375761" y="1011721"/>
                  <a:pt x="3393814" y="1027787"/>
                </a:cubicBezTo>
                <a:cubicBezTo>
                  <a:pt x="3475387" y="1099580"/>
                  <a:pt x="3599712" y="1091659"/>
                  <a:pt x="3671537" y="1010059"/>
                </a:cubicBezTo>
                <a:cubicBezTo>
                  <a:pt x="3702494" y="974828"/>
                  <a:pt x="3719938" y="929626"/>
                  <a:pt x="3720547" y="882704"/>
                </a:cubicBezTo>
                <a:lnTo>
                  <a:pt x="3720547" y="880156"/>
                </a:lnTo>
                <a:cubicBezTo>
                  <a:pt x="3719107" y="772523"/>
                  <a:pt x="3631609" y="685994"/>
                  <a:pt x="3524009" y="685829"/>
                </a:cubicBezTo>
                <a:close/>
              </a:path>
            </a:pathLst>
          </a:custGeom>
          <a:solidFill>
            <a:schemeClr val="accent5">
              <a:lumMod val="50000"/>
            </a:schemeClr>
          </a:solidFill>
          <a:ln w="5538" cap="flat">
            <a:noFill/>
            <a:prstDash val="solid"/>
            <a:miter/>
          </a:ln>
        </p:spPr>
        <p:txBody>
          <a:bodyPr rtlCol="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6" name="Freeform 7">
            <a:extLst>
              <a:ext uri="{FF2B5EF4-FFF2-40B4-BE49-F238E27FC236}">
                <a16:creationId xmlns:a16="http://schemas.microsoft.com/office/drawing/2014/main" id="{3B771D7F-FEBA-A949-B3AF-E9EDC4E5689D}"/>
              </a:ext>
            </a:extLst>
          </p:cNvPr>
          <p:cNvSpPr/>
          <p:nvPr/>
        </p:nvSpPr>
        <p:spPr>
          <a:xfrm>
            <a:off x="10164873" y="4504959"/>
            <a:ext cx="3673045" cy="3674193"/>
          </a:xfrm>
          <a:custGeom>
            <a:avLst/>
            <a:gdLst>
              <a:gd name="connsiteX0" fmla="*/ 2224111 w 2224111"/>
              <a:gd name="connsiteY0" fmla="*/ 1112403 h 2224806"/>
              <a:gd name="connsiteX1" fmla="*/ 1112056 w 2224111"/>
              <a:gd name="connsiteY1" fmla="*/ 2224807 h 2224806"/>
              <a:gd name="connsiteX2" fmla="*/ 0 w 2224111"/>
              <a:gd name="connsiteY2" fmla="*/ 1112403 h 2224806"/>
              <a:gd name="connsiteX3" fmla="*/ 1112056 w 2224111"/>
              <a:gd name="connsiteY3" fmla="*/ 0 h 2224806"/>
              <a:gd name="connsiteX4" fmla="*/ 2224111 w 2224111"/>
              <a:gd name="connsiteY4" fmla="*/ 1112403 h 2224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111" h="2224806">
                <a:moveTo>
                  <a:pt x="2224111" y="1112403"/>
                </a:moveTo>
                <a:cubicBezTo>
                  <a:pt x="2224111" y="1726766"/>
                  <a:pt x="1726227" y="2224807"/>
                  <a:pt x="1112056" y="2224807"/>
                </a:cubicBezTo>
                <a:cubicBezTo>
                  <a:pt x="497884" y="2224807"/>
                  <a:pt x="0" y="1726766"/>
                  <a:pt x="0" y="1112403"/>
                </a:cubicBezTo>
                <a:cubicBezTo>
                  <a:pt x="0" y="498040"/>
                  <a:pt x="497884" y="0"/>
                  <a:pt x="1112056" y="0"/>
                </a:cubicBezTo>
                <a:cubicBezTo>
                  <a:pt x="1726227" y="0"/>
                  <a:pt x="2224111" y="498040"/>
                  <a:pt x="2224111" y="1112403"/>
                </a:cubicBezTo>
                <a:close/>
              </a:path>
            </a:pathLst>
          </a:custGeom>
          <a:solidFill>
            <a:schemeClr val="accent2"/>
          </a:solidFill>
          <a:ln w="5538" cap="flat">
            <a:noFill/>
            <a:prstDash val="solid"/>
            <a:miter/>
          </a:ln>
        </p:spPr>
        <p:txBody>
          <a:bodyPr rtlCol="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7" name="Freeform 8">
            <a:extLst>
              <a:ext uri="{FF2B5EF4-FFF2-40B4-BE49-F238E27FC236}">
                <a16:creationId xmlns:a16="http://schemas.microsoft.com/office/drawing/2014/main" id="{93302D67-B420-0846-92C0-D710F571C82B}"/>
              </a:ext>
            </a:extLst>
          </p:cNvPr>
          <p:cNvSpPr/>
          <p:nvPr/>
        </p:nvSpPr>
        <p:spPr>
          <a:xfrm>
            <a:off x="10547249" y="4887729"/>
            <a:ext cx="2908291" cy="2909206"/>
          </a:xfrm>
          <a:custGeom>
            <a:avLst/>
            <a:gdLst>
              <a:gd name="connsiteX0" fmla="*/ 880398 w 1761035"/>
              <a:gd name="connsiteY0" fmla="*/ 1761061 h 1761589"/>
              <a:gd name="connsiteX1" fmla="*/ -175 w 1761035"/>
              <a:gd name="connsiteY1" fmla="*/ 880323 h 1761589"/>
              <a:gd name="connsiteX2" fmla="*/ 880287 w 1761035"/>
              <a:gd name="connsiteY2" fmla="*/ -526 h 1761589"/>
              <a:gd name="connsiteX3" fmla="*/ 1760860 w 1761035"/>
              <a:gd name="connsiteY3" fmla="*/ 880212 h 1761589"/>
              <a:gd name="connsiteX4" fmla="*/ 1502908 w 1761035"/>
              <a:gd name="connsiteY4" fmla="*/ 1503139 h 1761589"/>
              <a:gd name="connsiteX5" fmla="*/ 880398 w 1761035"/>
              <a:gd name="connsiteY5" fmla="*/ 1761061 h 176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1035" h="1761589">
                <a:moveTo>
                  <a:pt x="880398" y="1761061"/>
                </a:moveTo>
                <a:cubicBezTo>
                  <a:pt x="394103" y="1761116"/>
                  <a:pt x="-142" y="1366754"/>
                  <a:pt x="-175" y="880323"/>
                </a:cubicBezTo>
                <a:cubicBezTo>
                  <a:pt x="-203" y="393892"/>
                  <a:pt x="393992" y="-470"/>
                  <a:pt x="880287" y="-526"/>
                </a:cubicBezTo>
                <a:cubicBezTo>
                  <a:pt x="1366566" y="-581"/>
                  <a:pt x="1760805" y="393782"/>
                  <a:pt x="1760860" y="880212"/>
                </a:cubicBezTo>
                <a:cubicBezTo>
                  <a:pt x="1760860" y="1113872"/>
                  <a:pt x="1668101" y="1337948"/>
                  <a:pt x="1502908" y="1503139"/>
                </a:cubicBezTo>
                <a:cubicBezTo>
                  <a:pt x="1338157" y="1668827"/>
                  <a:pt x="1113985" y="1761726"/>
                  <a:pt x="880398" y="1761061"/>
                </a:cubicBezTo>
                <a:close/>
              </a:path>
            </a:pathLst>
          </a:custGeom>
          <a:solidFill>
            <a:srgbClr val="FFFFFF"/>
          </a:solidFill>
          <a:ln w="5538" cap="flat">
            <a:noFill/>
            <a:prstDash val="solid"/>
            <a:miter/>
          </a:ln>
        </p:spPr>
        <p:txBody>
          <a:bodyPr rtlCol="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10" name="Rectangle 9">
            <a:extLst>
              <a:ext uri="{FF2B5EF4-FFF2-40B4-BE49-F238E27FC236}">
                <a16:creationId xmlns:a16="http://schemas.microsoft.com/office/drawing/2014/main" id="{04D71F10-1E95-E941-BC0A-3E364075809A}"/>
              </a:ext>
            </a:extLst>
          </p:cNvPr>
          <p:cNvSpPr/>
          <p:nvPr/>
        </p:nvSpPr>
        <p:spPr>
          <a:xfrm>
            <a:off x="5764354" y="5836346"/>
            <a:ext cx="1715118" cy="1200329"/>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7200" b="1" dirty="0">
                <a:solidFill>
                  <a:schemeClr val="accent1"/>
                </a:solidFill>
                <a:latin typeface="Poppins SemiBold" pitchFamily="2" charset="77"/>
                <a:ea typeface="Roboto Medium" panose="02000000000000000000" pitchFamily="2" charset="0"/>
                <a:cs typeface="Montserrat" charset="0"/>
              </a:rPr>
              <a:t>01</a:t>
            </a:r>
          </a:p>
        </p:txBody>
      </p:sp>
      <p:sp>
        <p:nvSpPr>
          <p:cNvPr id="11" name="Rectangle 10">
            <a:extLst>
              <a:ext uri="{FF2B5EF4-FFF2-40B4-BE49-F238E27FC236}">
                <a16:creationId xmlns:a16="http://schemas.microsoft.com/office/drawing/2014/main" id="{3A01FAFB-3323-7B4D-A261-B122290EBA84}"/>
              </a:ext>
            </a:extLst>
          </p:cNvPr>
          <p:cNvSpPr/>
          <p:nvPr/>
        </p:nvSpPr>
        <p:spPr>
          <a:xfrm>
            <a:off x="11157146" y="5836346"/>
            <a:ext cx="1715118" cy="1200329"/>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7200" b="1" dirty="0">
                <a:solidFill>
                  <a:schemeClr val="accent2"/>
                </a:solidFill>
                <a:latin typeface="Poppins SemiBold" pitchFamily="2" charset="77"/>
                <a:ea typeface="Roboto Medium" panose="02000000000000000000" pitchFamily="2" charset="0"/>
                <a:cs typeface="Montserrat" charset="0"/>
              </a:rPr>
              <a:t>02</a:t>
            </a:r>
          </a:p>
        </p:txBody>
      </p:sp>
      <p:sp>
        <p:nvSpPr>
          <p:cNvPr id="13" name="Rectangle 12">
            <a:extLst>
              <a:ext uri="{FF2B5EF4-FFF2-40B4-BE49-F238E27FC236}">
                <a16:creationId xmlns:a16="http://schemas.microsoft.com/office/drawing/2014/main" id="{56D278DB-4A3B-A44E-A342-963B772548ED}"/>
              </a:ext>
            </a:extLst>
          </p:cNvPr>
          <p:cNvSpPr/>
          <p:nvPr/>
        </p:nvSpPr>
        <p:spPr>
          <a:xfrm>
            <a:off x="9882091" y="8564711"/>
            <a:ext cx="4246285" cy="830997"/>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4800" dirty="0">
                <a:solidFill>
                  <a:schemeClr val="tx2"/>
                </a:solidFill>
                <a:latin typeface="Poppins SemiBold" pitchFamily="2" charset="77"/>
                <a:ea typeface="Roboto Medium" panose="02000000000000000000" pitchFamily="2" charset="0"/>
                <a:cs typeface="Montserrat" charset="0"/>
              </a:rPr>
              <a:t>Implementation</a:t>
            </a:r>
          </a:p>
        </p:txBody>
      </p:sp>
      <p:sp>
        <p:nvSpPr>
          <p:cNvPr id="14" name="Rectangle 13">
            <a:extLst>
              <a:ext uri="{FF2B5EF4-FFF2-40B4-BE49-F238E27FC236}">
                <a16:creationId xmlns:a16="http://schemas.microsoft.com/office/drawing/2014/main" id="{DAB158E7-C357-9047-951A-E6720252B522}"/>
              </a:ext>
            </a:extLst>
          </p:cNvPr>
          <p:cNvSpPr/>
          <p:nvPr/>
        </p:nvSpPr>
        <p:spPr>
          <a:xfrm>
            <a:off x="15782876" y="8564711"/>
            <a:ext cx="3673045" cy="830997"/>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4800" dirty="0">
                <a:solidFill>
                  <a:schemeClr val="tx2"/>
                </a:solidFill>
                <a:latin typeface="Poppins SemiBold" pitchFamily="2" charset="77"/>
                <a:ea typeface="Roboto Medium" panose="02000000000000000000" pitchFamily="2" charset="0"/>
                <a:cs typeface="Montserrat" charset="0"/>
              </a:rPr>
              <a:t>Management</a:t>
            </a:r>
          </a:p>
        </p:txBody>
      </p:sp>
      <p:sp>
        <p:nvSpPr>
          <p:cNvPr id="15" name="Rectangle 14">
            <a:extLst>
              <a:ext uri="{FF2B5EF4-FFF2-40B4-BE49-F238E27FC236}">
                <a16:creationId xmlns:a16="http://schemas.microsoft.com/office/drawing/2014/main" id="{3DD550F6-77C3-374F-A93B-3D919754186E}"/>
              </a:ext>
            </a:extLst>
          </p:cNvPr>
          <p:cNvSpPr/>
          <p:nvPr/>
        </p:nvSpPr>
        <p:spPr>
          <a:xfrm>
            <a:off x="5157744" y="8564711"/>
            <a:ext cx="3069847" cy="830997"/>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4800" dirty="0">
                <a:solidFill>
                  <a:schemeClr val="tx2"/>
                </a:solidFill>
                <a:latin typeface="Poppins SemiBold" pitchFamily="2" charset="77"/>
                <a:ea typeface="Roboto Medium" panose="02000000000000000000" pitchFamily="2" charset="0"/>
                <a:cs typeface="Montserrat" charset="0"/>
              </a:rPr>
              <a:t>Design</a:t>
            </a:r>
          </a:p>
        </p:txBody>
      </p:sp>
      <p:sp>
        <p:nvSpPr>
          <p:cNvPr id="16" name="Freeform 6">
            <a:extLst>
              <a:ext uri="{FF2B5EF4-FFF2-40B4-BE49-F238E27FC236}">
                <a16:creationId xmlns:a16="http://schemas.microsoft.com/office/drawing/2014/main" id="{A337AD69-2B50-4636-BBFE-5EC28FEBAF8A}"/>
              </a:ext>
            </a:extLst>
          </p:cNvPr>
          <p:cNvSpPr/>
          <p:nvPr/>
        </p:nvSpPr>
        <p:spPr>
          <a:xfrm>
            <a:off x="14415998" y="4887729"/>
            <a:ext cx="6144648" cy="2908926"/>
          </a:xfrm>
          <a:custGeom>
            <a:avLst/>
            <a:gdLst>
              <a:gd name="connsiteX0" fmla="*/ 3524009 w 3720722"/>
              <a:gd name="connsiteY0" fmla="*/ 685829 h 1761420"/>
              <a:gd name="connsiteX1" fmla="*/ 3393814 w 3720722"/>
              <a:gd name="connsiteY1" fmla="*/ 735131 h 1761420"/>
              <a:gd name="connsiteX2" fmla="*/ 3330904 w 3720722"/>
              <a:gd name="connsiteY2" fmla="*/ 769143 h 1761420"/>
              <a:gd name="connsiteX3" fmla="*/ 3199712 w 3720722"/>
              <a:gd name="connsiteY3" fmla="*/ 723497 h 1761420"/>
              <a:gd name="connsiteX4" fmla="*/ 3156684 w 3720722"/>
              <a:gd name="connsiteY4" fmla="*/ 601626 h 1761420"/>
              <a:gd name="connsiteX5" fmla="*/ 3156684 w 3720722"/>
              <a:gd name="connsiteY5" fmla="*/ 163557 h 1761420"/>
              <a:gd name="connsiteX6" fmla="*/ 3046480 w 3720722"/>
              <a:gd name="connsiteY6" fmla="*/ -526 h 1761420"/>
              <a:gd name="connsiteX7" fmla="*/ 159931 w 3720722"/>
              <a:gd name="connsiteY7" fmla="*/ -526 h 1761420"/>
              <a:gd name="connsiteX8" fmla="*/ -173 w 3720722"/>
              <a:gd name="connsiteY8" fmla="*/ 160621 h 1761420"/>
              <a:gd name="connsiteX9" fmla="*/ -168 w 3720722"/>
              <a:gd name="connsiteY9" fmla="*/ 161673 h 1761420"/>
              <a:gd name="connsiteX10" fmla="*/ -168 w 3720722"/>
              <a:gd name="connsiteY10" fmla="*/ 601626 h 1761420"/>
              <a:gd name="connsiteX11" fmla="*/ 24309 w 3720722"/>
              <a:gd name="connsiteY11" fmla="*/ 671980 h 1761420"/>
              <a:gd name="connsiteX12" fmla="*/ 59420 w 3720722"/>
              <a:gd name="connsiteY12" fmla="*/ 693306 h 1761420"/>
              <a:gd name="connsiteX13" fmla="*/ 73209 w 3720722"/>
              <a:gd name="connsiteY13" fmla="*/ 691258 h 1761420"/>
              <a:gd name="connsiteX14" fmla="*/ 103446 w 3720722"/>
              <a:gd name="connsiteY14" fmla="*/ 674639 h 1761420"/>
              <a:gd name="connsiteX15" fmla="*/ 494318 w 3720722"/>
              <a:gd name="connsiteY15" fmla="*/ 698237 h 1761420"/>
              <a:gd name="connsiteX16" fmla="*/ 563973 w 3720722"/>
              <a:gd name="connsiteY16" fmla="*/ 879104 h 1761420"/>
              <a:gd name="connsiteX17" fmla="*/ 563973 w 3720722"/>
              <a:gd name="connsiteY17" fmla="*/ 883592 h 1761420"/>
              <a:gd name="connsiteX18" fmla="*/ 284162 w 3720722"/>
              <a:gd name="connsiteY18" fmla="*/ 1157634 h 1761420"/>
              <a:gd name="connsiteX19" fmla="*/ 103446 w 3720722"/>
              <a:gd name="connsiteY19" fmla="*/ 1087946 h 1761420"/>
              <a:gd name="connsiteX20" fmla="*/ 73153 w 3720722"/>
              <a:gd name="connsiteY20" fmla="*/ 1071327 h 1761420"/>
              <a:gd name="connsiteX21" fmla="*/ 59420 w 3720722"/>
              <a:gd name="connsiteY21" fmla="*/ 1069334 h 1761420"/>
              <a:gd name="connsiteX22" fmla="*/ 24199 w 3720722"/>
              <a:gd name="connsiteY22" fmla="*/ 1090827 h 1761420"/>
              <a:gd name="connsiteX23" fmla="*/ -168 w 3720722"/>
              <a:gd name="connsiteY23" fmla="*/ 1161068 h 1761420"/>
              <a:gd name="connsiteX24" fmla="*/ -168 w 3720722"/>
              <a:gd name="connsiteY24" fmla="*/ 1598695 h 1761420"/>
              <a:gd name="connsiteX25" fmla="*/ 158874 w 3720722"/>
              <a:gd name="connsiteY25" fmla="*/ 1760894 h 1761420"/>
              <a:gd name="connsiteX26" fmla="*/ 159931 w 3720722"/>
              <a:gd name="connsiteY26" fmla="*/ 1760894 h 1761420"/>
              <a:gd name="connsiteX27" fmla="*/ 3046425 w 3720722"/>
              <a:gd name="connsiteY27" fmla="*/ 1760894 h 1761420"/>
              <a:gd name="connsiteX28" fmla="*/ 3156684 w 3720722"/>
              <a:gd name="connsiteY28" fmla="*/ 1596813 h 1761420"/>
              <a:gd name="connsiteX29" fmla="*/ 3156684 w 3720722"/>
              <a:gd name="connsiteY29" fmla="*/ 1161290 h 1761420"/>
              <a:gd name="connsiteX30" fmla="*/ 3199712 w 3720722"/>
              <a:gd name="connsiteY30" fmla="*/ 1039419 h 1761420"/>
              <a:gd name="connsiteX31" fmla="*/ 3330904 w 3720722"/>
              <a:gd name="connsiteY31" fmla="*/ 993773 h 1761420"/>
              <a:gd name="connsiteX32" fmla="*/ 3393814 w 3720722"/>
              <a:gd name="connsiteY32" fmla="*/ 1027787 h 1761420"/>
              <a:gd name="connsiteX33" fmla="*/ 3671537 w 3720722"/>
              <a:gd name="connsiteY33" fmla="*/ 1010059 h 1761420"/>
              <a:gd name="connsiteX34" fmla="*/ 3720547 w 3720722"/>
              <a:gd name="connsiteY34" fmla="*/ 882704 h 1761420"/>
              <a:gd name="connsiteX35" fmla="*/ 3720547 w 3720722"/>
              <a:gd name="connsiteY35" fmla="*/ 880156 h 1761420"/>
              <a:gd name="connsiteX36" fmla="*/ 3524009 w 3720722"/>
              <a:gd name="connsiteY36" fmla="*/ 685829 h 176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720722" h="1761420">
                <a:moveTo>
                  <a:pt x="3524009" y="685829"/>
                </a:moveTo>
                <a:cubicBezTo>
                  <a:pt x="3476051" y="685773"/>
                  <a:pt x="3429755" y="703333"/>
                  <a:pt x="3393814" y="735131"/>
                </a:cubicBezTo>
                <a:cubicBezTo>
                  <a:pt x="3375761" y="751195"/>
                  <a:pt x="3354218" y="762884"/>
                  <a:pt x="3330904" y="769143"/>
                </a:cubicBezTo>
                <a:cubicBezTo>
                  <a:pt x="3272923" y="784488"/>
                  <a:pt x="3230392" y="760280"/>
                  <a:pt x="3199712" y="723497"/>
                </a:cubicBezTo>
                <a:cubicBezTo>
                  <a:pt x="3171580" y="689152"/>
                  <a:pt x="3156351" y="646054"/>
                  <a:pt x="3156684" y="601626"/>
                </a:cubicBezTo>
                <a:lnTo>
                  <a:pt x="3156684" y="163557"/>
                </a:lnTo>
                <a:cubicBezTo>
                  <a:pt x="3156684" y="91543"/>
                  <a:pt x="3113101" y="26728"/>
                  <a:pt x="3046480" y="-526"/>
                </a:cubicBezTo>
                <a:lnTo>
                  <a:pt x="159931" y="-526"/>
                </a:lnTo>
                <a:cubicBezTo>
                  <a:pt x="71237" y="-249"/>
                  <a:pt x="-445" y="71877"/>
                  <a:pt x="-173" y="160621"/>
                </a:cubicBezTo>
                <a:cubicBezTo>
                  <a:pt x="-173" y="160954"/>
                  <a:pt x="-173" y="161340"/>
                  <a:pt x="-168" y="161673"/>
                </a:cubicBezTo>
                <a:lnTo>
                  <a:pt x="-168" y="601626"/>
                </a:lnTo>
                <a:cubicBezTo>
                  <a:pt x="-439" y="627220"/>
                  <a:pt x="8216" y="652092"/>
                  <a:pt x="24309" y="671980"/>
                </a:cubicBezTo>
                <a:cubicBezTo>
                  <a:pt x="42142" y="693306"/>
                  <a:pt x="54214" y="693306"/>
                  <a:pt x="59420" y="693306"/>
                </a:cubicBezTo>
                <a:cubicBezTo>
                  <a:pt x="64088" y="693251"/>
                  <a:pt x="68723" y="692532"/>
                  <a:pt x="73209" y="691258"/>
                </a:cubicBezTo>
                <a:cubicBezTo>
                  <a:pt x="84434" y="688100"/>
                  <a:pt x="94779" y="682449"/>
                  <a:pt x="103446" y="674639"/>
                </a:cubicBezTo>
                <a:cubicBezTo>
                  <a:pt x="217891" y="573153"/>
                  <a:pt x="392892" y="583733"/>
                  <a:pt x="494318" y="698237"/>
                </a:cubicBezTo>
                <a:cubicBezTo>
                  <a:pt x="538560" y="748149"/>
                  <a:pt x="563292" y="812407"/>
                  <a:pt x="563973" y="879104"/>
                </a:cubicBezTo>
                <a:lnTo>
                  <a:pt x="563973" y="883592"/>
                </a:lnTo>
                <a:cubicBezTo>
                  <a:pt x="562356" y="1036539"/>
                  <a:pt x="437079" y="1159241"/>
                  <a:pt x="284162" y="1157634"/>
                </a:cubicBezTo>
                <a:cubicBezTo>
                  <a:pt x="217503" y="1156914"/>
                  <a:pt x="153336" y="1132152"/>
                  <a:pt x="103446" y="1087946"/>
                </a:cubicBezTo>
                <a:cubicBezTo>
                  <a:pt x="94751" y="1080136"/>
                  <a:pt x="84390" y="1074485"/>
                  <a:pt x="73153" y="1071327"/>
                </a:cubicBezTo>
                <a:cubicBezTo>
                  <a:pt x="68679" y="1070053"/>
                  <a:pt x="64066" y="1069389"/>
                  <a:pt x="59420" y="1069334"/>
                </a:cubicBezTo>
                <a:cubicBezTo>
                  <a:pt x="54214" y="1069334"/>
                  <a:pt x="42142" y="1069334"/>
                  <a:pt x="24199" y="1090827"/>
                </a:cubicBezTo>
                <a:cubicBezTo>
                  <a:pt x="8172" y="1110714"/>
                  <a:pt x="-445" y="1135532"/>
                  <a:pt x="-168" y="1161068"/>
                </a:cubicBezTo>
                <a:lnTo>
                  <a:pt x="-168" y="1598695"/>
                </a:lnTo>
                <a:cubicBezTo>
                  <a:pt x="-1026" y="1687439"/>
                  <a:pt x="70180" y="1760008"/>
                  <a:pt x="158874" y="1760894"/>
                </a:cubicBezTo>
                <a:cubicBezTo>
                  <a:pt x="159223" y="1760894"/>
                  <a:pt x="159577" y="1760894"/>
                  <a:pt x="159931" y="1760894"/>
                </a:cubicBezTo>
                <a:lnTo>
                  <a:pt x="3046425" y="1760894"/>
                </a:lnTo>
                <a:cubicBezTo>
                  <a:pt x="3113101" y="1733695"/>
                  <a:pt x="3156684" y="1668827"/>
                  <a:pt x="3156684" y="1596813"/>
                </a:cubicBezTo>
                <a:lnTo>
                  <a:pt x="3156684" y="1161290"/>
                </a:lnTo>
                <a:cubicBezTo>
                  <a:pt x="3156351" y="1116863"/>
                  <a:pt x="3171580" y="1073764"/>
                  <a:pt x="3199712" y="1039419"/>
                </a:cubicBezTo>
                <a:cubicBezTo>
                  <a:pt x="3230392" y="1002637"/>
                  <a:pt x="3272923" y="978484"/>
                  <a:pt x="3330904" y="993773"/>
                </a:cubicBezTo>
                <a:cubicBezTo>
                  <a:pt x="3354218" y="1000034"/>
                  <a:pt x="3375761" y="1011721"/>
                  <a:pt x="3393814" y="1027787"/>
                </a:cubicBezTo>
                <a:cubicBezTo>
                  <a:pt x="3475387" y="1099580"/>
                  <a:pt x="3599712" y="1091659"/>
                  <a:pt x="3671537" y="1010059"/>
                </a:cubicBezTo>
                <a:cubicBezTo>
                  <a:pt x="3702494" y="974828"/>
                  <a:pt x="3719938" y="929626"/>
                  <a:pt x="3720547" y="882704"/>
                </a:cubicBezTo>
                <a:lnTo>
                  <a:pt x="3720547" y="880156"/>
                </a:lnTo>
                <a:cubicBezTo>
                  <a:pt x="3719107" y="772523"/>
                  <a:pt x="3631609" y="685994"/>
                  <a:pt x="3524009" y="685829"/>
                </a:cubicBezTo>
                <a:close/>
              </a:path>
            </a:pathLst>
          </a:custGeom>
          <a:solidFill>
            <a:schemeClr val="tx2">
              <a:lumMod val="25000"/>
            </a:schemeClr>
          </a:solidFill>
          <a:ln w="5538" cap="flat">
            <a:noFill/>
            <a:prstDash val="solid"/>
            <a:miter/>
          </a:ln>
        </p:spPr>
        <p:txBody>
          <a:bodyPr rtlCol="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19" name="Freeform 7">
            <a:extLst>
              <a:ext uri="{FF2B5EF4-FFF2-40B4-BE49-F238E27FC236}">
                <a16:creationId xmlns:a16="http://schemas.microsoft.com/office/drawing/2014/main" id="{F157996A-20CE-427C-9C8D-C50993D9E3AE}"/>
              </a:ext>
            </a:extLst>
          </p:cNvPr>
          <p:cNvSpPr/>
          <p:nvPr/>
        </p:nvSpPr>
        <p:spPr>
          <a:xfrm>
            <a:off x="15510643" y="4599413"/>
            <a:ext cx="3673045" cy="3674193"/>
          </a:xfrm>
          <a:custGeom>
            <a:avLst/>
            <a:gdLst>
              <a:gd name="connsiteX0" fmla="*/ 2224111 w 2224111"/>
              <a:gd name="connsiteY0" fmla="*/ 1112403 h 2224806"/>
              <a:gd name="connsiteX1" fmla="*/ 1112056 w 2224111"/>
              <a:gd name="connsiteY1" fmla="*/ 2224807 h 2224806"/>
              <a:gd name="connsiteX2" fmla="*/ 0 w 2224111"/>
              <a:gd name="connsiteY2" fmla="*/ 1112403 h 2224806"/>
              <a:gd name="connsiteX3" fmla="*/ 1112056 w 2224111"/>
              <a:gd name="connsiteY3" fmla="*/ 0 h 2224806"/>
              <a:gd name="connsiteX4" fmla="*/ 2224111 w 2224111"/>
              <a:gd name="connsiteY4" fmla="*/ 1112403 h 2224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111" h="2224806">
                <a:moveTo>
                  <a:pt x="2224111" y="1112403"/>
                </a:moveTo>
                <a:cubicBezTo>
                  <a:pt x="2224111" y="1726766"/>
                  <a:pt x="1726227" y="2224807"/>
                  <a:pt x="1112056" y="2224807"/>
                </a:cubicBezTo>
                <a:cubicBezTo>
                  <a:pt x="497884" y="2224807"/>
                  <a:pt x="0" y="1726766"/>
                  <a:pt x="0" y="1112403"/>
                </a:cubicBezTo>
                <a:cubicBezTo>
                  <a:pt x="0" y="498040"/>
                  <a:pt x="497884" y="0"/>
                  <a:pt x="1112056" y="0"/>
                </a:cubicBezTo>
                <a:cubicBezTo>
                  <a:pt x="1726227" y="0"/>
                  <a:pt x="2224111" y="498040"/>
                  <a:pt x="2224111" y="1112403"/>
                </a:cubicBezTo>
                <a:close/>
              </a:path>
            </a:pathLst>
          </a:custGeom>
          <a:solidFill>
            <a:schemeClr val="accent2"/>
          </a:solidFill>
          <a:ln w="5538" cap="flat">
            <a:noFill/>
            <a:prstDash val="solid"/>
            <a:miter/>
          </a:ln>
        </p:spPr>
        <p:txBody>
          <a:bodyPr rtlCol="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22" name="Freeform 8">
            <a:extLst>
              <a:ext uri="{FF2B5EF4-FFF2-40B4-BE49-F238E27FC236}">
                <a16:creationId xmlns:a16="http://schemas.microsoft.com/office/drawing/2014/main" id="{42F958CF-0101-4645-AEB9-A99810782708}"/>
              </a:ext>
            </a:extLst>
          </p:cNvPr>
          <p:cNvSpPr/>
          <p:nvPr/>
        </p:nvSpPr>
        <p:spPr>
          <a:xfrm>
            <a:off x="15942664" y="4981906"/>
            <a:ext cx="2908291" cy="2909206"/>
          </a:xfrm>
          <a:custGeom>
            <a:avLst/>
            <a:gdLst>
              <a:gd name="connsiteX0" fmla="*/ 880398 w 1761035"/>
              <a:gd name="connsiteY0" fmla="*/ 1761061 h 1761589"/>
              <a:gd name="connsiteX1" fmla="*/ -175 w 1761035"/>
              <a:gd name="connsiteY1" fmla="*/ 880323 h 1761589"/>
              <a:gd name="connsiteX2" fmla="*/ 880287 w 1761035"/>
              <a:gd name="connsiteY2" fmla="*/ -526 h 1761589"/>
              <a:gd name="connsiteX3" fmla="*/ 1760860 w 1761035"/>
              <a:gd name="connsiteY3" fmla="*/ 880212 h 1761589"/>
              <a:gd name="connsiteX4" fmla="*/ 1502908 w 1761035"/>
              <a:gd name="connsiteY4" fmla="*/ 1503139 h 1761589"/>
              <a:gd name="connsiteX5" fmla="*/ 880398 w 1761035"/>
              <a:gd name="connsiteY5" fmla="*/ 1761061 h 176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1035" h="1761589">
                <a:moveTo>
                  <a:pt x="880398" y="1761061"/>
                </a:moveTo>
                <a:cubicBezTo>
                  <a:pt x="394103" y="1761116"/>
                  <a:pt x="-142" y="1366754"/>
                  <a:pt x="-175" y="880323"/>
                </a:cubicBezTo>
                <a:cubicBezTo>
                  <a:pt x="-203" y="393892"/>
                  <a:pt x="393992" y="-470"/>
                  <a:pt x="880287" y="-526"/>
                </a:cubicBezTo>
                <a:cubicBezTo>
                  <a:pt x="1366566" y="-581"/>
                  <a:pt x="1760805" y="393782"/>
                  <a:pt x="1760860" y="880212"/>
                </a:cubicBezTo>
                <a:cubicBezTo>
                  <a:pt x="1760860" y="1113872"/>
                  <a:pt x="1668101" y="1337948"/>
                  <a:pt x="1502908" y="1503139"/>
                </a:cubicBezTo>
                <a:cubicBezTo>
                  <a:pt x="1338157" y="1668827"/>
                  <a:pt x="1113985" y="1761726"/>
                  <a:pt x="880398" y="1761061"/>
                </a:cubicBezTo>
                <a:close/>
              </a:path>
            </a:pathLst>
          </a:custGeom>
          <a:solidFill>
            <a:srgbClr val="FFFFFF"/>
          </a:solidFill>
          <a:ln w="5538" cap="flat">
            <a:noFill/>
            <a:prstDash val="solid"/>
            <a:miter/>
          </a:ln>
        </p:spPr>
        <p:txBody>
          <a:bodyPr rtlCol="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23" name="TextBox 22">
            <a:extLst>
              <a:ext uri="{FF2B5EF4-FFF2-40B4-BE49-F238E27FC236}">
                <a16:creationId xmlns:a16="http://schemas.microsoft.com/office/drawing/2014/main" id="{24A58C01-D9BA-4297-B184-A23C73C9C4B9}"/>
              </a:ext>
            </a:extLst>
          </p:cNvPr>
          <p:cNvSpPr txBox="1"/>
          <p:nvPr/>
        </p:nvSpPr>
        <p:spPr>
          <a:xfrm>
            <a:off x="16789075" y="5866033"/>
            <a:ext cx="1398493" cy="1754326"/>
          </a:xfrm>
          <a:prstGeom prst="rect">
            <a:avLst/>
          </a:prstGeom>
          <a:noFill/>
        </p:spPr>
        <p:txBody>
          <a:bodyPr wrap="square" rtlCol="0">
            <a:spAutoFit/>
          </a:bodyPr>
          <a:lstStyle/>
          <a:p>
            <a:r>
              <a:rPr lang="en-US" sz="7200" b="1" dirty="0">
                <a:solidFill>
                  <a:schemeClr val="accent2"/>
                </a:solidFill>
                <a:latin typeface="Poppins SemiBold" pitchFamily="2" charset="77"/>
                <a:ea typeface="Roboto Medium" panose="02000000000000000000" pitchFamily="2" charset="0"/>
                <a:cs typeface="Montserrat" charset="0"/>
              </a:rPr>
              <a:t>03</a:t>
            </a:r>
          </a:p>
          <a:p>
            <a:endParaRPr lang="en-IN" dirty="0"/>
          </a:p>
        </p:txBody>
      </p:sp>
      <p:sp>
        <p:nvSpPr>
          <p:cNvPr id="24" name="TextBox 23">
            <a:extLst>
              <a:ext uri="{FF2B5EF4-FFF2-40B4-BE49-F238E27FC236}">
                <a16:creationId xmlns:a16="http://schemas.microsoft.com/office/drawing/2014/main" id="{FB95B518-B265-42A3-9F62-BB294E7B3E59}"/>
              </a:ext>
            </a:extLst>
          </p:cNvPr>
          <p:cNvSpPr txBox="1"/>
          <p:nvPr/>
        </p:nvSpPr>
        <p:spPr>
          <a:xfrm>
            <a:off x="1326776" y="1467029"/>
            <a:ext cx="16477130" cy="2308324"/>
          </a:xfrm>
          <a:prstGeom prst="rect">
            <a:avLst/>
          </a:prstGeom>
          <a:noFill/>
        </p:spPr>
        <p:txBody>
          <a:bodyPr wrap="square" rtlCol="0">
            <a:spAutoFit/>
          </a:bodyPr>
          <a:lstStyle/>
          <a:p>
            <a:pPr algn="l"/>
            <a:r>
              <a:rPr lang="en-US" b="0" i="0" dirty="0">
                <a:effectLst/>
                <a:latin typeface="Lato"/>
              </a:rPr>
              <a:t>API is the messenger that delivers a request to the provider that you’re requesting it from and then delivers the response back to you.</a:t>
            </a:r>
          </a:p>
          <a:p>
            <a:pPr algn="l"/>
            <a:r>
              <a:rPr lang="en-US" b="0" i="0" dirty="0">
                <a:effectLst/>
                <a:latin typeface="Lato"/>
              </a:rPr>
              <a:t>We would be going with three main stages of API:</a:t>
            </a:r>
          </a:p>
          <a:p>
            <a:endParaRPr lang="en-IN" dirty="0"/>
          </a:p>
        </p:txBody>
      </p:sp>
    </p:spTree>
    <p:extLst>
      <p:ext uri="{BB962C8B-B14F-4D97-AF65-F5344CB8AC3E}">
        <p14:creationId xmlns:p14="http://schemas.microsoft.com/office/powerpoint/2010/main" val="58842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73">
            <a:extLst>
              <a:ext uri="{FF2B5EF4-FFF2-40B4-BE49-F238E27FC236}">
                <a16:creationId xmlns:a16="http://schemas.microsoft.com/office/drawing/2014/main" id="{E090BD80-14B1-4AAA-BB64-7E8F49980E91}"/>
              </a:ext>
            </a:extLst>
          </p:cNvPr>
          <p:cNvSpPr>
            <a:spLocks noChangeArrowheads="1"/>
          </p:cNvSpPr>
          <p:nvPr/>
        </p:nvSpPr>
        <p:spPr bwMode="auto">
          <a:xfrm>
            <a:off x="1000872" y="2501152"/>
            <a:ext cx="22375906" cy="8848166"/>
          </a:xfrm>
          <a:custGeom>
            <a:avLst/>
            <a:gdLst>
              <a:gd name="T0" fmla="*/ 229 w 7315"/>
              <a:gd name="T1" fmla="*/ 2461 h 2462"/>
              <a:gd name="T2" fmla="*/ 7095 w 7315"/>
              <a:gd name="T3" fmla="*/ 2461 h 2462"/>
              <a:gd name="T4" fmla="*/ 7314 w 7315"/>
              <a:gd name="T5" fmla="*/ 0 h 2462"/>
              <a:gd name="T6" fmla="*/ 0 w 7315"/>
              <a:gd name="T7" fmla="*/ 0 h 2462"/>
              <a:gd name="T8" fmla="*/ 229 w 7315"/>
              <a:gd name="T9" fmla="*/ 2461 h 2462"/>
            </a:gdLst>
            <a:ahLst/>
            <a:cxnLst>
              <a:cxn ang="0">
                <a:pos x="T0" y="T1"/>
              </a:cxn>
              <a:cxn ang="0">
                <a:pos x="T2" y="T3"/>
              </a:cxn>
              <a:cxn ang="0">
                <a:pos x="T4" y="T5"/>
              </a:cxn>
              <a:cxn ang="0">
                <a:pos x="T6" y="T7"/>
              </a:cxn>
              <a:cxn ang="0">
                <a:pos x="T8" y="T9"/>
              </a:cxn>
            </a:cxnLst>
            <a:rect l="0" t="0" r="r" b="b"/>
            <a:pathLst>
              <a:path w="7315" h="2462">
                <a:moveTo>
                  <a:pt x="229" y="2461"/>
                </a:moveTo>
                <a:lnTo>
                  <a:pt x="7095" y="2461"/>
                </a:lnTo>
                <a:lnTo>
                  <a:pt x="7314" y="0"/>
                </a:lnTo>
                <a:lnTo>
                  <a:pt x="0" y="0"/>
                </a:lnTo>
                <a:lnTo>
                  <a:pt x="229" y="2461"/>
                </a:lnTo>
              </a:path>
            </a:pathLst>
          </a:custGeom>
          <a:solidFill>
            <a:schemeClr val="accent5"/>
          </a:solidFill>
          <a:ln w="9525" cap="flat">
            <a:noFill/>
            <a:bevel/>
            <a:headEnd/>
            <a:tailEnd/>
          </a:ln>
          <a:effectLst/>
        </p:spPr>
        <p:txBody>
          <a:bodyPr wrap="none" anchor="ctr"/>
          <a:lstStyle/>
          <a:p>
            <a:endParaRPr lang="en-US" dirty="0"/>
          </a:p>
        </p:txBody>
      </p:sp>
      <p:sp>
        <p:nvSpPr>
          <p:cNvPr id="3" name="TextBox 2">
            <a:extLst>
              <a:ext uri="{FF2B5EF4-FFF2-40B4-BE49-F238E27FC236}">
                <a16:creationId xmlns:a16="http://schemas.microsoft.com/office/drawing/2014/main" id="{ACC74240-1760-4285-986D-4E441B779031}"/>
              </a:ext>
            </a:extLst>
          </p:cNvPr>
          <p:cNvSpPr txBox="1"/>
          <p:nvPr/>
        </p:nvSpPr>
        <p:spPr>
          <a:xfrm flipH="1">
            <a:off x="1577788" y="3388659"/>
            <a:ext cx="21264282" cy="5909888"/>
          </a:xfrm>
          <a:prstGeom prst="rect">
            <a:avLst/>
          </a:prstGeom>
          <a:noFill/>
        </p:spPr>
        <p:txBody>
          <a:bodyPr wrap="square" rtlCol="0">
            <a:spAutoFit/>
          </a:bodyPr>
          <a:lstStyle/>
          <a:p>
            <a:pPr algn="l">
              <a:lnSpc>
                <a:spcPct val="150000"/>
              </a:lnSpc>
            </a:pPr>
            <a:r>
              <a:rPr lang="en-US" sz="3200" b="1" i="0" dirty="0">
                <a:solidFill>
                  <a:srgbClr val="222222"/>
                </a:solidFill>
                <a:effectLst/>
                <a:latin typeface="Lato"/>
              </a:rPr>
              <a:t>Design stage includes:  </a:t>
            </a:r>
          </a:p>
          <a:p>
            <a:pPr algn="l">
              <a:lnSpc>
                <a:spcPct val="150000"/>
              </a:lnSpc>
            </a:pPr>
            <a:r>
              <a:rPr lang="en-US" sz="3200" b="0" i="0" dirty="0">
                <a:solidFill>
                  <a:srgbClr val="222222"/>
                </a:solidFill>
                <a:effectLst/>
                <a:latin typeface="Lato"/>
              </a:rPr>
              <a:t>   </a:t>
            </a:r>
            <a:r>
              <a:rPr lang="en-US" sz="3200" b="1" i="0" dirty="0">
                <a:solidFill>
                  <a:srgbClr val="222222"/>
                </a:solidFill>
                <a:effectLst/>
                <a:latin typeface="Lato"/>
              </a:rPr>
              <a:t>Design</a:t>
            </a:r>
            <a:r>
              <a:rPr lang="en-US" sz="3200" b="0" i="0" dirty="0">
                <a:solidFill>
                  <a:srgbClr val="222222"/>
                </a:solidFill>
                <a:effectLst/>
                <a:latin typeface="Lato"/>
              </a:rPr>
              <a:t>=Identifying  process and business requirements, create logical data model, translate into logical service, API groupings</a:t>
            </a:r>
          </a:p>
          <a:p>
            <a:pPr algn="l">
              <a:lnSpc>
                <a:spcPct val="150000"/>
              </a:lnSpc>
            </a:pPr>
            <a:r>
              <a:rPr lang="en-US" sz="3200" b="0" i="0" dirty="0">
                <a:solidFill>
                  <a:srgbClr val="222222"/>
                </a:solidFill>
                <a:effectLst/>
                <a:latin typeface="Lato"/>
              </a:rPr>
              <a:t>   </a:t>
            </a:r>
            <a:r>
              <a:rPr lang="en-US" sz="3200" b="1" i="0" dirty="0">
                <a:solidFill>
                  <a:srgbClr val="222222"/>
                </a:solidFill>
                <a:effectLst/>
                <a:latin typeface="Lato"/>
              </a:rPr>
              <a:t>Simulate</a:t>
            </a:r>
            <a:r>
              <a:rPr lang="en-US" sz="3200" b="0" i="0" dirty="0">
                <a:solidFill>
                  <a:srgbClr val="222222"/>
                </a:solidFill>
                <a:effectLst/>
                <a:latin typeface="Lato"/>
              </a:rPr>
              <a:t>= Model API resources, model API operations/methods, model request/response payload/codes.</a:t>
            </a:r>
          </a:p>
          <a:p>
            <a:pPr algn="l">
              <a:lnSpc>
                <a:spcPct val="150000"/>
              </a:lnSpc>
            </a:pPr>
            <a:r>
              <a:rPr lang="en-US" sz="3200" b="0" i="0" dirty="0">
                <a:solidFill>
                  <a:srgbClr val="222222"/>
                </a:solidFill>
                <a:effectLst/>
                <a:latin typeface="Lato"/>
              </a:rPr>
              <a:t>  </a:t>
            </a:r>
            <a:r>
              <a:rPr lang="en-US" sz="3200" b="1" i="0" dirty="0">
                <a:solidFill>
                  <a:srgbClr val="222222"/>
                </a:solidFill>
                <a:effectLst/>
                <a:latin typeface="Lato"/>
              </a:rPr>
              <a:t> Feedback</a:t>
            </a:r>
            <a:r>
              <a:rPr lang="en-US" sz="3200" b="0" i="0" dirty="0">
                <a:solidFill>
                  <a:srgbClr val="222222"/>
                </a:solidFill>
                <a:effectLst/>
                <a:latin typeface="Lato"/>
              </a:rPr>
              <a:t>= Mock up the API, publish interactive console, create notebook use cases, receive developer feedback.</a:t>
            </a:r>
          </a:p>
          <a:p>
            <a:pPr algn="l">
              <a:lnSpc>
                <a:spcPct val="150000"/>
              </a:lnSpc>
            </a:pPr>
            <a:r>
              <a:rPr lang="en-US" sz="3200" b="0" i="0" dirty="0">
                <a:solidFill>
                  <a:srgbClr val="222222"/>
                </a:solidFill>
                <a:effectLst/>
                <a:latin typeface="Lato"/>
              </a:rPr>
              <a:t>   </a:t>
            </a:r>
            <a:r>
              <a:rPr lang="en-US" sz="3200" b="1" i="0" dirty="0">
                <a:solidFill>
                  <a:srgbClr val="222222"/>
                </a:solidFill>
                <a:effectLst/>
                <a:latin typeface="Lato"/>
              </a:rPr>
              <a:t>Validate</a:t>
            </a:r>
            <a:r>
              <a:rPr lang="en-US" sz="3200" b="0" i="0" dirty="0">
                <a:solidFill>
                  <a:srgbClr val="222222"/>
                </a:solidFill>
                <a:effectLst/>
                <a:latin typeface="Lato"/>
              </a:rPr>
              <a:t>= Modify API design  as per developer feedback then continue to validate.</a:t>
            </a:r>
          </a:p>
          <a:p>
            <a:pPr algn="l">
              <a:lnSpc>
                <a:spcPct val="150000"/>
              </a:lnSpc>
            </a:pPr>
            <a:r>
              <a:rPr lang="en-US" sz="3200" b="1" i="0" dirty="0">
                <a:solidFill>
                  <a:srgbClr val="222222"/>
                </a:solidFill>
                <a:effectLst/>
                <a:latin typeface="Lato"/>
              </a:rPr>
              <a:t>Implementation stage </a:t>
            </a:r>
            <a:r>
              <a:rPr lang="en-US" sz="3200" b="0" i="0" dirty="0">
                <a:solidFill>
                  <a:srgbClr val="222222"/>
                </a:solidFill>
                <a:effectLst/>
                <a:latin typeface="Lato"/>
              </a:rPr>
              <a:t>: Orchestration ,Transformation, Routing, Data mapping,  Connectivity across systems</a:t>
            </a:r>
          </a:p>
          <a:p>
            <a:pPr algn="l">
              <a:lnSpc>
                <a:spcPct val="150000"/>
              </a:lnSpc>
            </a:pPr>
            <a:r>
              <a:rPr lang="en-US" sz="3200" b="1" i="0" dirty="0">
                <a:solidFill>
                  <a:srgbClr val="222222"/>
                </a:solidFill>
                <a:effectLst/>
                <a:latin typeface="Lato"/>
              </a:rPr>
              <a:t>Management stage </a:t>
            </a:r>
            <a:r>
              <a:rPr lang="en-US" sz="3200" b="0" i="0" dirty="0">
                <a:solidFill>
                  <a:srgbClr val="222222"/>
                </a:solidFill>
                <a:effectLst/>
                <a:latin typeface="Lato"/>
              </a:rPr>
              <a:t>:Security, Deployment, Monitoring, Troubleshooting, Managing</a:t>
            </a:r>
          </a:p>
        </p:txBody>
      </p:sp>
    </p:spTree>
    <p:extLst>
      <p:ext uri="{BB962C8B-B14F-4D97-AF65-F5344CB8AC3E}">
        <p14:creationId xmlns:p14="http://schemas.microsoft.com/office/powerpoint/2010/main" val="98872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73">
            <a:extLst>
              <a:ext uri="{FF2B5EF4-FFF2-40B4-BE49-F238E27FC236}">
                <a16:creationId xmlns:a16="http://schemas.microsoft.com/office/drawing/2014/main" id="{B6509690-417B-4089-9A1E-32F3F4874580}"/>
              </a:ext>
            </a:extLst>
          </p:cNvPr>
          <p:cNvSpPr>
            <a:spLocks noChangeArrowheads="1"/>
          </p:cNvSpPr>
          <p:nvPr/>
        </p:nvSpPr>
        <p:spPr bwMode="auto">
          <a:xfrm>
            <a:off x="2438400" y="2994212"/>
            <a:ext cx="19543059" cy="8498541"/>
          </a:xfrm>
          <a:custGeom>
            <a:avLst/>
            <a:gdLst>
              <a:gd name="T0" fmla="*/ 229 w 7315"/>
              <a:gd name="T1" fmla="*/ 2461 h 2462"/>
              <a:gd name="T2" fmla="*/ 7095 w 7315"/>
              <a:gd name="T3" fmla="*/ 2461 h 2462"/>
              <a:gd name="T4" fmla="*/ 7314 w 7315"/>
              <a:gd name="T5" fmla="*/ 0 h 2462"/>
              <a:gd name="T6" fmla="*/ 0 w 7315"/>
              <a:gd name="T7" fmla="*/ 0 h 2462"/>
              <a:gd name="T8" fmla="*/ 229 w 7315"/>
              <a:gd name="T9" fmla="*/ 2461 h 2462"/>
            </a:gdLst>
            <a:ahLst/>
            <a:cxnLst>
              <a:cxn ang="0">
                <a:pos x="T0" y="T1"/>
              </a:cxn>
              <a:cxn ang="0">
                <a:pos x="T2" y="T3"/>
              </a:cxn>
              <a:cxn ang="0">
                <a:pos x="T4" y="T5"/>
              </a:cxn>
              <a:cxn ang="0">
                <a:pos x="T6" y="T7"/>
              </a:cxn>
              <a:cxn ang="0">
                <a:pos x="T8" y="T9"/>
              </a:cxn>
            </a:cxnLst>
            <a:rect l="0" t="0" r="r" b="b"/>
            <a:pathLst>
              <a:path w="7315" h="2462">
                <a:moveTo>
                  <a:pt x="229" y="2461"/>
                </a:moveTo>
                <a:lnTo>
                  <a:pt x="7095" y="2461"/>
                </a:lnTo>
                <a:lnTo>
                  <a:pt x="7314" y="0"/>
                </a:lnTo>
                <a:lnTo>
                  <a:pt x="0" y="0"/>
                </a:lnTo>
                <a:lnTo>
                  <a:pt x="229" y="2461"/>
                </a:lnTo>
              </a:path>
            </a:pathLst>
          </a:custGeom>
          <a:solidFill>
            <a:schemeClr val="accent5"/>
          </a:solidFill>
          <a:ln w="9525" cap="flat">
            <a:noFill/>
            <a:bevel/>
            <a:headEnd/>
            <a:tailEnd/>
          </a:ln>
          <a:effectLst/>
        </p:spPr>
        <p:txBody>
          <a:bodyPr wrap="none" anchor="ctr"/>
          <a:lstStyle/>
          <a:p>
            <a:endParaRPr lang="en-US"/>
          </a:p>
        </p:txBody>
      </p:sp>
      <p:sp>
        <p:nvSpPr>
          <p:cNvPr id="3" name="TextBox 2">
            <a:extLst>
              <a:ext uri="{FF2B5EF4-FFF2-40B4-BE49-F238E27FC236}">
                <a16:creationId xmlns:a16="http://schemas.microsoft.com/office/drawing/2014/main" id="{E24DAF4A-6786-42D2-B1DE-50B653310052}"/>
              </a:ext>
            </a:extLst>
          </p:cNvPr>
          <p:cNvSpPr txBox="1"/>
          <p:nvPr/>
        </p:nvSpPr>
        <p:spPr>
          <a:xfrm flipH="1">
            <a:off x="4635648" y="4446494"/>
            <a:ext cx="12574796" cy="6835974"/>
          </a:xfrm>
          <a:prstGeom prst="rect">
            <a:avLst/>
          </a:prstGeom>
          <a:noFill/>
        </p:spPr>
        <p:txBody>
          <a:bodyPr wrap="square" rtlCol="0">
            <a:spAutoFit/>
          </a:bodyPr>
          <a:lstStyle/>
          <a:p>
            <a:pPr marL="457200">
              <a:lnSpc>
                <a:spcPct val="150000"/>
              </a:lnSpc>
            </a:pPr>
            <a:r>
              <a:rPr lang="en-IN" sz="4000" b="1" dirty="0">
                <a:solidFill>
                  <a:srgbClr val="18181C"/>
                </a:solidFill>
                <a:effectLst/>
                <a:latin typeface="var(--t--family-serif)"/>
                <a:ea typeface="Times New Roman" panose="02020603050405020304" pitchFamily="18" charset="0"/>
                <a:cs typeface="Times New Roman" panose="02020603050405020304" pitchFamily="18" charset="0"/>
              </a:rPr>
              <a:t>Testing the API’S -----A successful run or not:</a:t>
            </a:r>
            <a:endParaRPr lang="en-IN" sz="4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US" sz="32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API testing is a type of software testing that involves  integration testing to determine if they meet expectations for functionality, reliability, performance, and security</a:t>
            </a:r>
            <a:r>
              <a:rPr lang="en-US" sz="3200" i="1" dirty="0">
                <a:solidFill>
                  <a:srgbClr val="555555"/>
                </a:solidFill>
                <a:effectLst/>
                <a:latin typeface="Open Sans" panose="020B0606030504020204" pitchFamily="34" charset="0"/>
                <a:ea typeface="Calibri" panose="020F0502020204030204" pitchFamily="34" charset="0"/>
                <a:cs typeface="Mangal" panose="02040503050203030202" pitchFamily="18" charset="0"/>
              </a:rPr>
              <a:t>.</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IN" sz="3200" dirty="0">
                <a:solidFill>
                  <a:srgbClr val="12302E"/>
                </a:solidFill>
                <a:effectLst/>
                <a:latin typeface="Helvetica" panose="020B0604020202020204" pitchFamily="34" charset="0"/>
                <a:ea typeface="Times New Roman" panose="02020603050405020304" pitchFamily="18" charset="0"/>
              </a:rPr>
              <a:t>The main drivers to invest in software testing are to ensure three main things: Functionality, Security, Performance.</a:t>
            </a:r>
            <a:endParaRPr lang="en-IN"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IN" sz="3200" dirty="0">
                <a:solidFill>
                  <a:srgbClr val="12302E"/>
                </a:solidFill>
                <a:effectLst/>
                <a:latin typeface="Helvetica" panose="020B0604020202020204" pitchFamily="34" charset="0"/>
                <a:ea typeface="Times New Roman" panose="02020603050405020304" pitchFamily="18" charset="0"/>
              </a:rPr>
              <a:t>When testing APIs, test cases can be designed for each endpoint or a group of endpoints that are designed to work together (</a:t>
            </a:r>
            <a:r>
              <a:rPr lang="en-IN" sz="3200" dirty="0" err="1">
                <a:solidFill>
                  <a:srgbClr val="12302E"/>
                </a:solidFill>
                <a:effectLst/>
                <a:latin typeface="Helvetica" panose="020B0604020202020204" pitchFamily="34" charset="0"/>
                <a:ea typeface="Times New Roman" panose="02020603050405020304" pitchFamily="18" charset="0"/>
              </a:rPr>
              <a:t>i.e</a:t>
            </a:r>
            <a:r>
              <a:rPr lang="en-IN" sz="3200" dirty="0">
                <a:solidFill>
                  <a:srgbClr val="12302E"/>
                </a:solidFill>
                <a:effectLst/>
                <a:latin typeface="Helvetica" panose="020B0604020202020204" pitchFamily="34" charset="0"/>
                <a:ea typeface="Times New Roman" panose="02020603050405020304" pitchFamily="18" charset="0"/>
              </a:rPr>
              <a:t> a functional flow like logging in).</a:t>
            </a: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910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73">
            <a:extLst>
              <a:ext uri="{FF2B5EF4-FFF2-40B4-BE49-F238E27FC236}">
                <a16:creationId xmlns:a16="http://schemas.microsoft.com/office/drawing/2014/main" id="{6AC332E0-A820-4295-BB4C-EC2BD814A76D}"/>
              </a:ext>
            </a:extLst>
          </p:cNvPr>
          <p:cNvSpPr>
            <a:spLocks noChangeArrowheads="1"/>
          </p:cNvSpPr>
          <p:nvPr/>
        </p:nvSpPr>
        <p:spPr bwMode="auto">
          <a:xfrm>
            <a:off x="2510119" y="1577789"/>
            <a:ext cx="19991294" cy="10399058"/>
          </a:xfrm>
          <a:custGeom>
            <a:avLst/>
            <a:gdLst>
              <a:gd name="T0" fmla="*/ 229 w 7315"/>
              <a:gd name="T1" fmla="*/ 2461 h 2462"/>
              <a:gd name="T2" fmla="*/ 7095 w 7315"/>
              <a:gd name="T3" fmla="*/ 2461 h 2462"/>
              <a:gd name="T4" fmla="*/ 7314 w 7315"/>
              <a:gd name="T5" fmla="*/ 0 h 2462"/>
              <a:gd name="T6" fmla="*/ 0 w 7315"/>
              <a:gd name="T7" fmla="*/ 0 h 2462"/>
              <a:gd name="T8" fmla="*/ 229 w 7315"/>
              <a:gd name="T9" fmla="*/ 2461 h 2462"/>
            </a:gdLst>
            <a:ahLst/>
            <a:cxnLst>
              <a:cxn ang="0">
                <a:pos x="T0" y="T1"/>
              </a:cxn>
              <a:cxn ang="0">
                <a:pos x="T2" y="T3"/>
              </a:cxn>
              <a:cxn ang="0">
                <a:pos x="T4" y="T5"/>
              </a:cxn>
              <a:cxn ang="0">
                <a:pos x="T6" y="T7"/>
              </a:cxn>
              <a:cxn ang="0">
                <a:pos x="T8" y="T9"/>
              </a:cxn>
            </a:cxnLst>
            <a:rect l="0" t="0" r="r" b="b"/>
            <a:pathLst>
              <a:path w="7315" h="2462">
                <a:moveTo>
                  <a:pt x="229" y="2461"/>
                </a:moveTo>
                <a:lnTo>
                  <a:pt x="7095" y="2461"/>
                </a:lnTo>
                <a:lnTo>
                  <a:pt x="7314" y="0"/>
                </a:lnTo>
                <a:lnTo>
                  <a:pt x="0" y="0"/>
                </a:lnTo>
                <a:lnTo>
                  <a:pt x="229" y="2461"/>
                </a:lnTo>
              </a:path>
            </a:pathLst>
          </a:custGeom>
          <a:solidFill>
            <a:schemeClr val="accent5"/>
          </a:solidFill>
          <a:ln w="9525" cap="flat">
            <a:noFill/>
            <a:bevel/>
            <a:headEnd/>
            <a:tailEnd/>
          </a:ln>
          <a:effectLst/>
        </p:spPr>
        <p:txBody>
          <a:bodyPr wrap="none" anchor="ctr"/>
          <a:lstStyle/>
          <a:p>
            <a:endParaRPr lang="en-US"/>
          </a:p>
        </p:txBody>
      </p:sp>
      <p:sp>
        <p:nvSpPr>
          <p:cNvPr id="3" name="TextBox 2">
            <a:extLst>
              <a:ext uri="{FF2B5EF4-FFF2-40B4-BE49-F238E27FC236}">
                <a16:creationId xmlns:a16="http://schemas.microsoft.com/office/drawing/2014/main" id="{C1677D9E-1151-489B-969B-B1B7BFE77462}"/>
              </a:ext>
            </a:extLst>
          </p:cNvPr>
          <p:cNvSpPr txBox="1"/>
          <p:nvPr/>
        </p:nvSpPr>
        <p:spPr>
          <a:xfrm flipH="1">
            <a:off x="4187412" y="2188975"/>
            <a:ext cx="14584681" cy="9787872"/>
          </a:xfrm>
          <a:prstGeom prst="rect">
            <a:avLst/>
          </a:prstGeom>
          <a:noFill/>
        </p:spPr>
        <p:txBody>
          <a:bodyPr wrap="square" rtlCol="0">
            <a:spAutoFit/>
          </a:bodyPr>
          <a:lstStyle/>
          <a:p>
            <a:pPr marL="457200">
              <a:lnSpc>
                <a:spcPct val="150000"/>
              </a:lnSpc>
            </a:pPr>
            <a:r>
              <a:rPr lang="en-US" sz="4000" b="1" dirty="0">
                <a:solidFill>
                  <a:srgbClr val="16191F"/>
                </a:solidFill>
                <a:effectLst/>
                <a:latin typeface="Lato"/>
                <a:ea typeface="Calibri" panose="020F0502020204030204" pitchFamily="34" charset="0"/>
                <a:cs typeface="Mangal" panose="02040503050203030202" pitchFamily="18" charset="0"/>
              </a:rPr>
              <a:t>Some constraints with API:</a:t>
            </a:r>
            <a:endParaRPr lang="en-IN" sz="4000" dirty="0">
              <a:effectLst/>
              <a:latin typeface="Lato"/>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IN" sz="3200" b="1" dirty="0">
                <a:solidFill>
                  <a:srgbClr val="18181C"/>
                </a:solidFill>
                <a:effectLst/>
                <a:latin typeface="Lato"/>
                <a:ea typeface="Times New Roman" panose="02020603050405020304" pitchFamily="18" charset="0"/>
                <a:cs typeface="Times New Roman" panose="02020603050405020304" pitchFamily="18" charset="0"/>
              </a:rPr>
              <a:t>Not found:</a:t>
            </a:r>
            <a:r>
              <a:rPr lang="en-IN" sz="3200" dirty="0">
                <a:solidFill>
                  <a:srgbClr val="18181C"/>
                </a:solidFill>
                <a:effectLst/>
                <a:latin typeface="Lato"/>
                <a:ea typeface="Times New Roman" panose="02020603050405020304" pitchFamily="18" charset="0"/>
                <a:cs typeface="Times New Roman" panose="02020603050405020304" pitchFamily="18" charset="0"/>
              </a:rPr>
              <a:t> sent when the request was valid, but there’s nothing available at the specified endpoint.</a:t>
            </a:r>
            <a:endParaRPr lang="en-IN" sz="3200" dirty="0">
              <a:effectLst/>
              <a:latin typeface="Lato"/>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IN" sz="3200" b="1" dirty="0">
                <a:solidFill>
                  <a:srgbClr val="18181C"/>
                </a:solidFill>
                <a:effectLst/>
                <a:latin typeface="Lato"/>
                <a:ea typeface="Times New Roman" panose="02020603050405020304" pitchFamily="18" charset="0"/>
                <a:cs typeface="Times New Roman" panose="02020603050405020304" pitchFamily="18" charset="0"/>
              </a:rPr>
              <a:t>Server error:</a:t>
            </a:r>
            <a:r>
              <a:rPr lang="en-IN" sz="3200" dirty="0">
                <a:solidFill>
                  <a:srgbClr val="18181C"/>
                </a:solidFill>
                <a:effectLst/>
                <a:latin typeface="Lato"/>
                <a:ea typeface="Times New Roman" panose="02020603050405020304" pitchFamily="18" charset="0"/>
                <a:cs typeface="Times New Roman" panose="02020603050405020304" pitchFamily="18" charset="0"/>
              </a:rPr>
              <a:t> sent when something is wrong with the API itself.</a:t>
            </a:r>
            <a:endParaRPr lang="en-IN" sz="3200" dirty="0">
              <a:effectLst/>
              <a:latin typeface="Lato"/>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IN" sz="3200" b="1" dirty="0">
                <a:solidFill>
                  <a:srgbClr val="18181C"/>
                </a:solidFill>
                <a:effectLst/>
                <a:latin typeface="Lato"/>
                <a:ea typeface="Times New Roman" panose="02020603050405020304" pitchFamily="18" charset="0"/>
                <a:cs typeface="Times New Roman" panose="02020603050405020304" pitchFamily="18" charset="0"/>
              </a:rPr>
              <a:t>Authentication error:</a:t>
            </a:r>
            <a:r>
              <a:rPr lang="en-IN" sz="3200" dirty="0">
                <a:solidFill>
                  <a:srgbClr val="18181C"/>
                </a:solidFill>
                <a:effectLst/>
                <a:latin typeface="Lato"/>
                <a:ea typeface="Times New Roman" panose="02020603050405020304" pitchFamily="18" charset="0"/>
                <a:cs typeface="Times New Roman" panose="02020603050405020304" pitchFamily="18" charset="0"/>
              </a:rPr>
              <a:t> sent when authentication is required but wasn’t present in the request.</a:t>
            </a:r>
            <a:endParaRPr lang="en-IN" sz="3200" dirty="0">
              <a:effectLst/>
              <a:latin typeface="Lato"/>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IN" sz="3200" b="1" dirty="0">
                <a:solidFill>
                  <a:srgbClr val="18181C"/>
                </a:solidFill>
                <a:effectLst/>
                <a:latin typeface="Lato"/>
                <a:ea typeface="Times New Roman" panose="02020603050405020304" pitchFamily="18" charset="0"/>
                <a:cs typeface="Times New Roman" panose="02020603050405020304" pitchFamily="18" charset="0"/>
              </a:rPr>
              <a:t>Invalid request:</a:t>
            </a:r>
            <a:r>
              <a:rPr lang="en-IN" sz="3200" dirty="0">
                <a:solidFill>
                  <a:srgbClr val="18181C"/>
                </a:solidFill>
                <a:effectLst/>
                <a:latin typeface="Lato"/>
                <a:ea typeface="Times New Roman" panose="02020603050405020304" pitchFamily="18" charset="0"/>
                <a:cs typeface="Times New Roman" panose="02020603050405020304" pitchFamily="18" charset="0"/>
              </a:rPr>
              <a:t> sent when the user’s request wasn’t correctly formatted.</a:t>
            </a:r>
            <a:endParaRPr lang="en-IN" sz="3200" dirty="0">
              <a:effectLst/>
              <a:latin typeface="Lato"/>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US" sz="3200" dirty="0">
                <a:solidFill>
                  <a:srgbClr val="12302E"/>
                </a:solidFill>
                <a:effectLst/>
                <a:latin typeface="Lato"/>
                <a:ea typeface="Calibri" panose="020F0502020204030204" pitchFamily="34" charset="0"/>
                <a:cs typeface="Mangal" panose="02040503050203030202" pitchFamily="18" charset="0"/>
              </a:rPr>
              <a:t>One of the biggest challenges with API testing is the initial set-up. It’s difficult to build an API  and then have to go back to create tests after the API has been created. This becomes harder if the API design and build process were already strenuous.</a:t>
            </a:r>
            <a:endParaRPr lang="en-IN" sz="3200" dirty="0">
              <a:effectLst/>
              <a:latin typeface="Lato"/>
              <a:ea typeface="Calibri" panose="020F0502020204030204" pitchFamily="34" charset="0"/>
              <a:cs typeface="Mangal" panose="02040503050203030202" pitchFamily="18" charset="0"/>
            </a:endParaRPr>
          </a:p>
          <a:p>
            <a:pPr marL="342900" lvl="0" indent="-342900">
              <a:lnSpc>
                <a:spcPct val="150000"/>
              </a:lnSpc>
              <a:buFont typeface="Symbol" panose="05050102010706020507" pitchFamily="18" charset="2"/>
              <a:buChar char=""/>
            </a:pPr>
            <a:r>
              <a:rPr lang="en-US" sz="3200" dirty="0">
                <a:solidFill>
                  <a:srgbClr val="444444"/>
                </a:solidFill>
                <a:effectLst/>
                <a:latin typeface="Lato"/>
                <a:ea typeface="Calibri" panose="020F0502020204030204" pitchFamily="34" charset="0"/>
                <a:cs typeface="Mangal" panose="02040503050203030202" pitchFamily="18" charset="0"/>
              </a:rPr>
              <a:t>API users, can make requests with typos or mistakes that APIs just don't know how to handle.</a:t>
            </a:r>
            <a:endParaRPr lang="en-IN" sz="3200" dirty="0">
              <a:effectLst/>
              <a:latin typeface="Lato"/>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7239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
          <p:cNvSpPr>
            <a:spLocks noChangeArrowheads="1"/>
          </p:cNvSpPr>
          <p:nvPr/>
        </p:nvSpPr>
        <p:spPr bwMode="auto">
          <a:xfrm>
            <a:off x="839686" y="5668998"/>
            <a:ext cx="4425591" cy="4390545"/>
          </a:xfrm>
          <a:custGeom>
            <a:avLst/>
            <a:gdLst>
              <a:gd name="T0" fmla="*/ 3558 w 3900"/>
              <a:gd name="T1" fmla="*/ 3612 h 3867"/>
              <a:gd name="T2" fmla="*/ 3558 w 3900"/>
              <a:gd name="T3" fmla="*/ 3612 h 3867"/>
              <a:gd name="T4" fmla="*/ 404 w 3900"/>
              <a:gd name="T5" fmla="*/ 3850 h 3867"/>
              <a:gd name="T6" fmla="*/ 0 w 3900"/>
              <a:gd name="T7" fmla="*/ 3477 h 3867"/>
              <a:gd name="T8" fmla="*/ 0 w 3900"/>
              <a:gd name="T9" fmla="*/ 388 h 3867"/>
              <a:gd name="T10" fmla="*/ 404 w 3900"/>
              <a:gd name="T11" fmla="*/ 16 h 3867"/>
              <a:gd name="T12" fmla="*/ 3558 w 3900"/>
              <a:gd name="T13" fmla="*/ 253 h 3867"/>
              <a:gd name="T14" fmla="*/ 3899 w 3900"/>
              <a:gd name="T15" fmla="*/ 618 h 3867"/>
              <a:gd name="T16" fmla="*/ 3899 w 3900"/>
              <a:gd name="T17" fmla="*/ 3240 h 3867"/>
              <a:gd name="T18" fmla="*/ 3558 w 3900"/>
              <a:gd name="T19" fmla="*/ 3612 h 3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00" h="3867">
                <a:moveTo>
                  <a:pt x="3558" y="3612"/>
                </a:moveTo>
                <a:lnTo>
                  <a:pt x="3558" y="3612"/>
                </a:lnTo>
                <a:cubicBezTo>
                  <a:pt x="404" y="3850"/>
                  <a:pt x="404" y="3850"/>
                  <a:pt x="404" y="3850"/>
                </a:cubicBezTo>
                <a:cubicBezTo>
                  <a:pt x="182" y="3866"/>
                  <a:pt x="0" y="3699"/>
                  <a:pt x="0" y="3477"/>
                </a:cubicBezTo>
                <a:cubicBezTo>
                  <a:pt x="0" y="388"/>
                  <a:pt x="0" y="388"/>
                  <a:pt x="0" y="388"/>
                </a:cubicBezTo>
                <a:cubicBezTo>
                  <a:pt x="0" y="166"/>
                  <a:pt x="182" y="0"/>
                  <a:pt x="404" y="16"/>
                </a:cubicBezTo>
                <a:cubicBezTo>
                  <a:pt x="3558" y="253"/>
                  <a:pt x="3558" y="253"/>
                  <a:pt x="3558" y="253"/>
                </a:cubicBezTo>
                <a:cubicBezTo>
                  <a:pt x="3748" y="269"/>
                  <a:pt x="3899" y="428"/>
                  <a:pt x="3899" y="618"/>
                </a:cubicBezTo>
                <a:cubicBezTo>
                  <a:pt x="3899" y="3240"/>
                  <a:pt x="3899" y="3240"/>
                  <a:pt x="3899" y="3240"/>
                </a:cubicBezTo>
                <a:cubicBezTo>
                  <a:pt x="3899" y="3438"/>
                  <a:pt x="3748" y="3596"/>
                  <a:pt x="3558" y="3612"/>
                </a:cubicBezTo>
              </a:path>
            </a:pathLst>
          </a:custGeom>
          <a:solidFill>
            <a:schemeClr val="accent4"/>
          </a:solidFill>
          <a:ln w="9525" cap="flat">
            <a:noFill/>
            <a:bevel/>
            <a:headEnd/>
            <a:tailEnd/>
          </a:ln>
          <a:effectLst/>
        </p:spPr>
        <p:txBody>
          <a:bodyPr wrap="none" anchor="ctr"/>
          <a:lstStyle/>
          <a:p>
            <a:endParaRPr lang="en-US"/>
          </a:p>
        </p:txBody>
      </p:sp>
      <p:sp>
        <p:nvSpPr>
          <p:cNvPr id="31" name="Freeform 2"/>
          <p:cNvSpPr>
            <a:spLocks noChangeArrowheads="1"/>
          </p:cNvSpPr>
          <p:nvPr/>
        </p:nvSpPr>
        <p:spPr bwMode="auto">
          <a:xfrm>
            <a:off x="6307849" y="5543842"/>
            <a:ext cx="4425591" cy="4390545"/>
          </a:xfrm>
          <a:custGeom>
            <a:avLst/>
            <a:gdLst>
              <a:gd name="T0" fmla="*/ 348 w 3900"/>
              <a:gd name="T1" fmla="*/ 254 h 3867"/>
              <a:gd name="T2" fmla="*/ 348 w 3900"/>
              <a:gd name="T3" fmla="*/ 254 h 3867"/>
              <a:gd name="T4" fmla="*/ 3502 w 3900"/>
              <a:gd name="T5" fmla="*/ 16 h 3867"/>
              <a:gd name="T6" fmla="*/ 3899 w 3900"/>
              <a:gd name="T7" fmla="*/ 387 h 3867"/>
              <a:gd name="T8" fmla="*/ 3899 w 3900"/>
              <a:gd name="T9" fmla="*/ 3478 h 3867"/>
              <a:gd name="T10" fmla="*/ 3502 w 3900"/>
              <a:gd name="T11" fmla="*/ 3850 h 3867"/>
              <a:gd name="T12" fmla="*/ 348 w 3900"/>
              <a:gd name="T13" fmla="*/ 3613 h 3867"/>
              <a:gd name="T14" fmla="*/ 0 w 3900"/>
              <a:gd name="T15" fmla="*/ 3240 h 3867"/>
              <a:gd name="T16" fmla="*/ 0 w 3900"/>
              <a:gd name="T17" fmla="*/ 625 h 3867"/>
              <a:gd name="T18" fmla="*/ 348 w 3900"/>
              <a:gd name="T19" fmla="*/ 254 h 3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00" h="3867">
                <a:moveTo>
                  <a:pt x="348" y="254"/>
                </a:moveTo>
                <a:lnTo>
                  <a:pt x="348" y="254"/>
                </a:lnTo>
                <a:cubicBezTo>
                  <a:pt x="3502" y="16"/>
                  <a:pt x="3502" y="16"/>
                  <a:pt x="3502" y="16"/>
                </a:cubicBezTo>
                <a:cubicBezTo>
                  <a:pt x="3716" y="0"/>
                  <a:pt x="3899" y="167"/>
                  <a:pt x="3899" y="387"/>
                </a:cubicBezTo>
                <a:cubicBezTo>
                  <a:pt x="3899" y="3478"/>
                  <a:pt x="3899" y="3478"/>
                  <a:pt x="3899" y="3478"/>
                </a:cubicBezTo>
                <a:cubicBezTo>
                  <a:pt x="3899" y="3700"/>
                  <a:pt x="3716" y="3866"/>
                  <a:pt x="3502" y="3850"/>
                </a:cubicBezTo>
                <a:cubicBezTo>
                  <a:pt x="348" y="3613"/>
                  <a:pt x="348" y="3613"/>
                  <a:pt x="348" y="3613"/>
                </a:cubicBezTo>
                <a:cubicBezTo>
                  <a:pt x="150" y="3597"/>
                  <a:pt x="0" y="3438"/>
                  <a:pt x="0" y="3240"/>
                </a:cubicBezTo>
                <a:cubicBezTo>
                  <a:pt x="0" y="625"/>
                  <a:pt x="0" y="625"/>
                  <a:pt x="0" y="625"/>
                </a:cubicBezTo>
                <a:cubicBezTo>
                  <a:pt x="0" y="427"/>
                  <a:pt x="150" y="269"/>
                  <a:pt x="348" y="254"/>
                </a:cubicBezTo>
              </a:path>
            </a:pathLst>
          </a:custGeom>
          <a:solidFill>
            <a:schemeClr val="accent5"/>
          </a:solidFill>
          <a:ln w="9525" cap="flat">
            <a:noFill/>
            <a:bevel/>
            <a:headEnd/>
            <a:tailEnd/>
          </a:ln>
          <a:effectLst/>
        </p:spPr>
        <p:txBody>
          <a:bodyPr wrap="none" anchor="ctr"/>
          <a:lstStyle/>
          <a:p>
            <a:endParaRPr lang="en-US"/>
          </a:p>
        </p:txBody>
      </p:sp>
      <p:sp>
        <p:nvSpPr>
          <p:cNvPr id="33" name="Freeform 4"/>
          <p:cNvSpPr>
            <a:spLocks noChangeArrowheads="1"/>
          </p:cNvSpPr>
          <p:nvPr/>
        </p:nvSpPr>
        <p:spPr bwMode="auto">
          <a:xfrm>
            <a:off x="12248517" y="5642070"/>
            <a:ext cx="4425591" cy="4390545"/>
          </a:xfrm>
          <a:custGeom>
            <a:avLst/>
            <a:gdLst>
              <a:gd name="T0" fmla="*/ 341 w 3900"/>
              <a:gd name="T1" fmla="*/ 254 h 3867"/>
              <a:gd name="T2" fmla="*/ 341 w 3900"/>
              <a:gd name="T3" fmla="*/ 254 h 3867"/>
              <a:gd name="T4" fmla="*/ 3495 w 3900"/>
              <a:gd name="T5" fmla="*/ 16 h 3867"/>
              <a:gd name="T6" fmla="*/ 3899 w 3900"/>
              <a:gd name="T7" fmla="*/ 387 h 3867"/>
              <a:gd name="T8" fmla="*/ 3899 w 3900"/>
              <a:gd name="T9" fmla="*/ 3478 h 3867"/>
              <a:gd name="T10" fmla="*/ 3495 w 3900"/>
              <a:gd name="T11" fmla="*/ 3850 h 3867"/>
              <a:gd name="T12" fmla="*/ 341 w 3900"/>
              <a:gd name="T13" fmla="*/ 3613 h 3867"/>
              <a:gd name="T14" fmla="*/ 0 w 3900"/>
              <a:gd name="T15" fmla="*/ 3240 h 3867"/>
              <a:gd name="T16" fmla="*/ 0 w 3900"/>
              <a:gd name="T17" fmla="*/ 625 h 3867"/>
              <a:gd name="T18" fmla="*/ 341 w 3900"/>
              <a:gd name="T19" fmla="*/ 254 h 3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00" h="3867">
                <a:moveTo>
                  <a:pt x="341" y="254"/>
                </a:moveTo>
                <a:lnTo>
                  <a:pt x="341" y="254"/>
                </a:lnTo>
                <a:cubicBezTo>
                  <a:pt x="3495" y="16"/>
                  <a:pt x="3495" y="16"/>
                  <a:pt x="3495" y="16"/>
                </a:cubicBezTo>
                <a:cubicBezTo>
                  <a:pt x="3717" y="0"/>
                  <a:pt x="3899" y="167"/>
                  <a:pt x="3899" y="387"/>
                </a:cubicBezTo>
                <a:cubicBezTo>
                  <a:pt x="3899" y="3478"/>
                  <a:pt x="3899" y="3478"/>
                  <a:pt x="3899" y="3478"/>
                </a:cubicBezTo>
                <a:cubicBezTo>
                  <a:pt x="3899" y="3700"/>
                  <a:pt x="3717" y="3866"/>
                  <a:pt x="3495" y="3850"/>
                </a:cubicBezTo>
                <a:cubicBezTo>
                  <a:pt x="341" y="3613"/>
                  <a:pt x="341" y="3613"/>
                  <a:pt x="341" y="3613"/>
                </a:cubicBezTo>
                <a:cubicBezTo>
                  <a:pt x="151" y="3597"/>
                  <a:pt x="0" y="3438"/>
                  <a:pt x="0" y="3240"/>
                </a:cubicBezTo>
                <a:cubicBezTo>
                  <a:pt x="0" y="625"/>
                  <a:pt x="0" y="625"/>
                  <a:pt x="0" y="625"/>
                </a:cubicBezTo>
                <a:cubicBezTo>
                  <a:pt x="0" y="427"/>
                  <a:pt x="151" y="269"/>
                  <a:pt x="341" y="254"/>
                </a:cubicBezTo>
              </a:path>
            </a:pathLst>
          </a:custGeom>
          <a:solidFill>
            <a:schemeClr val="accent2"/>
          </a:solidFill>
          <a:ln w="9525" cap="flat">
            <a:noFill/>
            <a:bevel/>
            <a:headEnd/>
            <a:tailEnd/>
          </a:ln>
          <a:effectLst/>
        </p:spPr>
        <p:txBody>
          <a:bodyPr wrap="none" anchor="ctr"/>
          <a:lstStyle/>
          <a:p>
            <a:endParaRPr lang="en-US"/>
          </a:p>
        </p:txBody>
      </p:sp>
      <p:sp>
        <p:nvSpPr>
          <p:cNvPr id="34" name="Freeform 5"/>
          <p:cNvSpPr>
            <a:spLocks noChangeArrowheads="1"/>
          </p:cNvSpPr>
          <p:nvPr/>
        </p:nvSpPr>
        <p:spPr bwMode="auto">
          <a:xfrm>
            <a:off x="18412600" y="5479907"/>
            <a:ext cx="4425591" cy="4390545"/>
          </a:xfrm>
          <a:custGeom>
            <a:avLst/>
            <a:gdLst>
              <a:gd name="T0" fmla="*/ 3551 w 3900"/>
              <a:gd name="T1" fmla="*/ 3612 h 3867"/>
              <a:gd name="T2" fmla="*/ 3551 w 3900"/>
              <a:gd name="T3" fmla="*/ 3612 h 3867"/>
              <a:gd name="T4" fmla="*/ 397 w 3900"/>
              <a:gd name="T5" fmla="*/ 3850 h 3867"/>
              <a:gd name="T6" fmla="*/ 0 w 3900"/>
              <a:gd name="T7" fmla="*/ 3477 h 3867"/>
              <a:gd name="T8" fmla="*/ 0 w 3900"/>
              <a:gd name="T9" fmla="*/ 388 h 3867"/>
              <a:gd name="T10" fmla="*/ 397 w 3900"/>
              <a:gd name="T11" fmla="*/ 16 h 3867"/>
              <a:gd name="T12" fmla="*/ 3551 w 3900"/>
              <a:gd name="T13" fmla="*/ 253 h 3867"/>
              <a:gd name="T14" fmla="*/ 3899 w 3900"/>
              <a:gd name="T15" fmla="*/ 618 h 3867"/>
              <a:gd name="T16" fmla="*/ 3899 w 3900"/>
              <a:gd name="T17" fmla="*/ 3240 h 3867"/>
              <a:gd name="T18" fmla="*/ 3551 w 3900"/>
              <a:gd name="T19" fmla="*/ 3612 h 3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00" h="3867">
                <a:moveTo>
                  <a:pt x="3551" y="3612"/>
                </a:moveTo>
                <a:lnTo>
                  <a:pt x="3551" y="3612"/>
                </a:lnTo>
                <a:cubicBezTo>
                  <a:pt x="397" y="3850"/>
                  <a:pt x="397" y="3850"/>
                  <a:pt x="397" y="3850"/>
                </a:cubicBezTo>
                <a:cubicBezTo>
                  <a:pt x="182" y="3866"/>
                  <a:pt x="0" y="3699"/>
                  <a:pt x="0" y="3477"/>
                </a:cubicBezTo>
                <a:cubicBezTo>
                  <a:pt x="0" y="388"/>
                  <a:pt x="0" y="388"/>
                  <a:pt x="0" y="388"/>
                </a:cubicBezTo>
                <a:cubicBezTo>
                  <a:pt x="0" y="166"/>
                  <a:pt x="182" y="0"/>
                  <a:pt x="397" y="16"/>
                </a:cubicBezTo>
                <a:cubicBezTo>
                  <a:pt x="3551" y="253"/>
                  <a:pt x="3551" y="253"/>
                  <a:pt x="3551" y="253"/>
                </a:cubicBezTo>
                <a:cubicBezTo>
                  <a:pt x="3749" y="269"/>
                  <a:pt x="3899" y="428"/>
                  <a:pt x="3899" y="618"/>
                </a:cubicBezTo>
                <a:cubicBezTo>
                  <a:pt x="3899" y="3240"/>
                  <a:pt x="3899" y="3240"/>
                  <a:pt x="3899" y="3240"/>
                </a:cubicBezTo>
                <a:cubicBezTo>
                  <a:pt x="3899" y="3438"/>
                  <a:pt x="3749" y="3596"/>
                  <a:pt x="3551" y="3612"/>
                </a:cubicBezTo>
              </a:path>
            </a:pathLst>
          </a:custGeom>
          <a:solidFill>
            <a:schemeClr val="accent1"/>
          </a:solidFill>
          <a:ln w="9525" cap="flat">
            <a:noFill/>
            <a:bevel/>
            <a:headEnd/>
            <a:tailEnd/>
          </a:ln>
          <a:effectLst/>
        </p:spPr>
        <p:txBody>
          <a:bodyPr wrap="none" anchor="ctr"/>
          <a:lstStyle/>
          <a:p>
            <a:endParaRPr lang="en-US"/>
          </a:p>
        </p:txBody>
      </p:sp>
      <p:sp>
        <p:nvSpPr>
          <p:cNvPr id="396" name="Freeform 367"/>
          <p:cNvSpPr>
            <a:spLocks noChangeArrowheads="1"/>
          </p:cNvSpPr>
          <p:nvPr/>
        </p:nvSpPr>
        <p:spPr bwMode="auto">
          <a:xfrm>
            <a:off x="14168159" y="6645761"/>
            <a:ext cx="931182" cy="1029419"/>
          </a:xfrm>
          <a:custGeom>
            <a:avLst/>
            <a:gdLst>
              <a:gd name="T0" fmla="*/ 737 w 770"/>
              <a:gd name="T1" fmla="*/ 357 h 778"/>
              <a:gd name="T2" fmla="*/ 737 w 770"/>
              <a:gd name="T3" fmla="*/ 357 h 778"/>
              <a:gd name="T4" fmla="*/ 705 w 770"/>
              <a:gd name="T5" fmla="*/ 389 h 778"/>
              <a:gd name="T6" fmla="*/ 705 w 770"/>
              <a:gd name="T7" fmla="*/ 706 h 778"/>
              <a:gd name="T8" fmla="*/ 63 w 770"/>
              <a:gd name="T9" fmla="*/ 706 h 778"/>
              <a:gd name="T10" fmla="*/ 63 w 770"/>
              <a:gd name="T11" fmla="*/ 64 h 778"/>
              <a:gd name="T12" fmla="*/ 380 w 770"/>
              <a:gd name="T13" fmla="*/ 64 h 778"/>
              <a:gd name="T14" fmla="*/ 420 w 770"/>
              <a:gd name="T15" fmla="*/ 32 h 778"/>
              <a:gd name="T16" fmla="*/ 380 w 770"/>
              <a:gd name="T17" fmla="*/ 0 h 778"/>
              <a:gd name="T18" fmla="*/ 40 w 770"/>
              <a:gd name="T19" fmla="*/ 0 h 778"/>
              <a:gd name="T20" fmla="*/ 0 w 770"/>
              <a:gd name="T21" fmla="*/ 48 h 778"/>
              <a:gd name="T22" fmla="*/ 0 w 770"/>
              <a:gd name="T23" fmla="*/ 729 h 778"/>
              <a:gd name="T24" fmla="*/ 40 w 770"/>
              <a:gd name="T25" fmla="*/ 777 h 778"/>
              <a:gd name="T26" fmla="*/ 721 w 770"/>
              <a:gd name="T27" fmla="*/ 777 h 778"/>
              <a:gd name="T28" fmla="*/ 769 w 770"/>
              <a:gd name="T29" fmla="*/ 729 h 778"/>
              <a:gd name="T30" fmla="*/ 769 w 770"/>
              <a:gd name="T31" fmla="*/ 389 h 778"/>
              <a:gd name="T32" fmla="*/ 737 w 770"/>
              <a:gd name="T33" fmla="*/ 35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0" h="778">
                <a:moveTo>
                  <a:pt x="737" y="357"/>
                </a:moveTo>
                <a:lnTo>
                  <a:pt x="737" y="357"/>
                </a:lnTo>
                <a:cubicBezTo>
                  <a:pt x="721" y="357"/>
                  <a:pt x="705" y="365"/>
                  <a:pt x="705" y="389"/>
                </a:cubicBezTo>
                <a:cubicBezTo>
                  <a:pt x="705" y="706"/>
                  <a:pt x="705" y="706"/>
                  <a:pt x="705" y="706"/>
                </a:cubicBezTo>
                <a:cubicBezTo>
                  <a:pt x="63" y="706"/>
                  <a:pt x="63" y="706"/>
                  <a:pt x="63" y="706"/>
                </a:cubicBezTo>
                <a:cubicBezTo>
                  <a:pt x="63" y="64"/>
                  <a:pt x="63" y="64"/>
                  <a:pt x="63" y="64"/>
                </a:cubicBezTo>
                <a:cubicBezTo>
                  <a:pt x="380" y="64"/>
                  <a:pt x="380" y="64"/>
                  <a:pt x="380" y="64"/>
                </a:cubicBezTo>
                <a:cubicBezTo>
                  <a:pt x="404" y="64"/>
                  <a:pt x="420" y="48"/>
                  <a:pt x="420" y="32"/>
                </a:cubicBezTo>
                <a:cubicBezTo>
                  <a:pt x="420" y="16"/>
                  <a:pt x="404" y="0"/>
                  <a:pt x="380" y="0"/>
                </a:cubicBezTo>
                <a:cubicBezTo>
                  <a:pt x="40" y="0"/>
                  <a:pt x="40" y="0"/>
                  <a:pt x="40" y="0"/>
                </a:cubicBezTo>
                <a:cubicBezTo>
                  <a:pt x="16" y="0"/>
                  <a:pt x="0" y="16"/>
                  <a:pt x="0" y="48"/>
                </a:cubicBezTo>
                <a:cubicBezTo>
                  <a:pt x="0" y="729"/>
                  <a:pt x="0" y="729"/>
                  <a:pt x="0" y="729"/>
                </a:cubicBezTo>
                <a:cubicBezTo>
                  <a:pt x="0" y="753"/>
                  <a:pt x="16" y="777"/>
                  <a:pt x="40" y="777"/>
                </a:cubicBezTo>
                <a:cubicBezTo>
                  <a:pt x="721" y="777"/>
                  <a:pt x="721" y="777"/>
                  <a:pt x="721" y="777"/>
                </a:cubicBezTo>
                <a:cubicBezTo>
                  <a:pt x="753" y="777"/>
                  <a:pt x="769" y="753"/>
                  <a:pt x="769" y="729"/>
                </a:cubicBezTo>
                <a:cubicBezTo>
                  <a:pt x="769" y="389"/>
                  <a:pt x="769" y="389"/>
                  <a:pt x="769" y="389"/>
                </a:cubicBezTo>
                <a:cubicBezTo>
                  <a:pt x="769" y="365"/>
                  <a:pt x="753" y="357"/>
                  <a:pt x="737" y="357"/>
                </a:cubicBezTo>
              </a:path>
            </a:pathLst>
          </a:custGeom>
          <a:solidFill>
            <a:schemeClr val="bg1"/>
          </a:solidFill>
          <a:ln>
            <a:noFill/>
          </a:ln>
          <a:effectLst/>
        </p:spPr>
        <p:txBody>
          <a:bodyPr wrap="none" anchor="ctr"/>
          <a:lstStyle/>
          <a:p>
            <a:endParaRPr lang="en-US"/>
          </a:p>
        </p:txBody>
      </p:sp>
      <p:sp>
        <p:nvSpPr>
          <p:cNvPr id="397" name="Freeform 368"/>
          <p:cNvSpPr>
            <a:spLocks noChangeArrowheads="1"/>
          </p:cNvSpPr>
          <p:nvPr/>
        </p:nvSpPr>
        <p:spPr bwMode="auto">
          <a:xfrm>
            <a:off x="14633750" y="6487533"/>
            <a:ext cx="495625" cy="485615"/>
          </a:xfrm>
          <a:custGeom>
            <a:avLst/>
            <a:gdLst>
              <a:gd name="T0" fmla="*/ 420 w 437"/>
              <a:gd name="T1" fmla="*/ 103 h 429"/>
              <a:gd name="T2" fmla="*/ 420 w 437"/>
              <a:gd name="T3" fmla="*/ 103 h 429"/>
              <a:gd name="T4" fmla="*/ 333 w 437"/>
              <a:gd name="T5" fmla="*/ 8 h 429"/>
              <a:gd name="T6" fmla="*/ 309 w 437"/>
              <a:gd name="T7" fmla="*/ 0 h 429"/>
              <a:gd name="T8" fmla="*/ 285 w 437"/>
              <a:gd name="T9" fmla="*/ 8 h 429"/>
              <a:gd name="T10" fmla="*/ 39 w 437"/>
              <a:gd name="T11" fmla="*/ 246 h 429"/>
              <a:gd name="T12" fmla="*/ 32 w 437"/>
              <a:gd name="T13" fmla="*/ 262 h 429"/>
              <a:gd name="T14" fmla="*/ 0 w 437"/>
              <a:gd name="T15" fmla="*/ 388 h 429"/>
              <a:gd name="T16" fmla="*/ 8 w 437"/>
              <a:gd name="T17" fmla="*/ 412 h 429"/>
              <a:gd name="T18" fmla="*/ 32 w 437"/>
              <a:gd name="T19" fmla="*/ 428 h 429"/>
              <a:gd name="T20" fmla="*/ 39 w 437"/>
              <a:gd name="T21" fmla="*/ 428 h 429"/>
              <a:gd name="T22" fmla="*/ 166 w 437"/>
              <a:gd name="T23" fmla="*/ 396 h 429"/>
              <a:gd name="T24" fmla="*/ 182 w 437"/>
              <a:gd name="T25" fmla="*/ 388 h 429"/>
              <a:gd name="T26" fmla="*/ 420 w 437"/>
              <a:gd name="T27" fmla="*/ 151 h 429"/>
              <a:gd name="T28" fmla="*/ 420 w 437"/>
              <a:gd name="T29" fmla="*/ 103 h 429"/>
              <a:gd name="T30" fmla="*/ 143 w 437"/>
              <a:gd name="T31" fmla="*/ 333 h 429"/>
              <a:gd name="T32" fmla="*/ 143 w 437"/>
              <a:gd name="T33" fmla="*/ 333 h 429"/>
              <a:gd name="T34" fmla="*/ 79 w 437"/>
              <a:gd name="T35" fmla="*/ 349 h 429"/>
              <a:gd name="T36" fmla="*/ 95 w 437"/>
              <a:gd name="T37" fmla="*/ 285 h 429"/>
              <a:gd name="T38" fmla="*/ 214 w 437"/>
              <a:gd name="T39" fmla="*/ 166 h 429"/>
              <a:gd name="T40" fmla="*/ 261 w 437"/>
              <a:gd name="T41" fmla="*/ 214 h 429"/>
              <a:gd name="T42" fmla="*/ 143 w 437"/>
              <a:gd name="T43" fmla="*/ 333 h 429"/>
              <a:gd name="T44" fmla="*/ 309 w 437"/>
              <a:gd name="T45" fmla="*/ 166 h 429"/>
              <a:gd name="T46" fmla="*/ 309 w 437"/>
              <a:gd name="T47" fmla="*/ 166 h 429"/>
              <a:gd name="T48" fmla="*/ 261 w 437"/>
              <a:gd name="T49" fmla="*/ 119 h 429"/>
              <a:gd name="T50" fmla="*/ 301 w 437"/>
              <a:gd name="T51" fmla="*/ 79 h 429"/>
              <a:gd name="T52" fmla="*/ 348 w 437"/>
              <a:gd name="T53" fmla="*/ 127 h 429"/>
              <a:gd name="T54" fmla="*/ 309 w 437"/>
              <a:gd name="T55" fmla="*/ 1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7" h="429">
                <a:moveTo>
                  <a:pt x="420" y="103"/>
                </a:moveTo>
                <a:lnTo>
                  <a:pt x="420" y="103"/>
                </a:lnTo>
                <a:cubicBezTo>
                  <a:pt x="333" y="8"/>
                  <a:pt x="333" y="8"/>
                  <a:pt x="333" y="8"/>
                </a:cubicBezTo>
                <a:cubicBezTo>
                  <a:pt x="325" y="0"/>
                  <a:pt x="317" y="0"/>
                  <a:pt x="309" y="0"/>
                </a:cubicBezTo>
                <a:cubicBezTo>
                  <a:pt x="293" y="0"/>
                  <a:pt x="285" y="0"/>
                  <a:pt x="285" y="8"/>
                </a:cubicBezTo>
                <a:cubicBezTo>
                  <a:pt x="39" y="246"/>
                  <a:pt x="39" y="246"/>
                  <a:pt x="39" y="246"/>
                </a:cubicBezTo>
                <a:cubicBezTo>
                  <a:pt x="39" y="254"/>
                  <a:pt x="39" y="254"/>
                  <a:pt x="32" y="262"/>
                </a:cubicBezTo>
                <a:cubicBezTo>
                  <a:pt x="0" y="388"/>
                  <a:pt x="0" y="388"/>
                  <a:pt x="0" y="388"/>
                </a:cubicBezTo>
                <a:cubicBezTo>
                  <a:pt x="0" y="396"/>
                  <a:pt x="0" y="404"/>
                  <a:pt x="8" y="412"/>
                </a:cubicBezTo>
                <a:cubicBezTo>
                  <a:pt x="16" y="420"/>
                  <a:pt x="24" y="428"/>
                  <a:pt x="32" y="428"/>
                </a:cubicBezTo>
                <a:lnTo>
                  <a:pt x="39" y="428"/>
                </a:lnTo>
                <a:cubicBezTo>
                  <a:pt x="166" y="396"/>
                  <a:pt x="166" y="396"/>
                  <a:pt x="166" y="396"/>
                </a:cubicBezTo>
                <a:cubicBezTo>
                  <a:pt x="174" y="396"/>
                  <a:pt x="182" y="396"/>
                  <a:pt x="182" y="388"/>
                </a:cubicBezTo>
                <a:cubicBezTo>
                  <a:pt x="420" y="151"/>
                  <a:pt x="420" y="151"/>
                  <a:pt x="420" y="151"/>
                </a:cubicBezTo>
                <a:cubicBezTo>
                  <a:pt x="436" y="143"/>
                  <a:pt x="436" y="119"/>
                  <a:pt x="420" y="103"/>
                </a:cubicBezTo>
                <a:close/>
                <a:moveTo>
                  <a:pt x="143" y="333"/>
                </a:moveTo>
                <a:lnTo>
                  <a:pt x="143" y="333"/>
                </a:lnTo>
                <a:cubicBezTo>
                  <a:pt x="79" y="349"/>
                  <a:pt x="79" y="349"/>
                  <a:pt x="79" y="349"/>
                </a:cubicBezTo>
                <a:cubicBezTo>
                  <a:pt x="95" y="285"/>
                  <a:pt x="95" y="285"/>
                  <a:pt x="95" y="285"/>
                </a:cubicBezTo>
                <a:cubicBezTo>
                  <a:pt x="214" y="166"/>
                  <a:pt x="214" y="166"/>
                  <a:pt x="214" y="166"/>
                </a:cubicBezTo>
                <a:cubicBezTo>
                  <a:pt x="261" y="214"/>
                  <a:pt x="261" y="214"/>
                  <a:pt x="261" y="214"/>
                </a:cubicBezTo>
                <a:lnTo>
                  <a:pt x="143" y="333"/>
                </a:lnTo>
                <a:close/>
                <a:moveTo>
                  <a:pt x="309" y="166"/>
                </a:moveTo>
                <a:lnTo>
                  <a:pt x="309" y="166"/>
                </a:lnTo>
                <a:cubicBezTo>
                  <a:pt x="261" y="119"/>
                  <a:pt x="261" y="119"/>
                  <a:pt x="261" y="119"/>
                </a:cubicBezTo>
                <a:cubicBezTo>
                  <a:pt x="301" y="79"/>
                  <a:pt x="301" y="79"/>
                  <a:pt x="301" y="79"/>
                </a:cubicBezTo>
                <a:cubicBezTo>
                  <a:pt x="348" y="127"/>
                  <a:pt x="348" y="127"/>
                  <a:pt x="348" y="127"/>
                </a:cubicBezTo>
                <a:lnTo>
                  <a:pt x="309" y="166"/>
                </a:lnTo>
                <a:close/>
              </a:path>
            </a:pathLst>
          </a:custGeom>
          <a:solidFill>
            <a:schemeClr val="bg1"/>
          </a:solidFill>
          <a:ln>
            <a:noFill/>
          </a:ln>
          <a:effectLst/>
        </p:spPr>
        <p:txBody>
          <a:bodyPr wrap="none" anchor="ctr"/>
          <a:lstStyle/>
          <a:p>
            <a:endParaRPr lang="en-US"/>
          </a:p>
        </p:txBody>
      </p:sp>
      <p:sp>
        <p:nvSpPr>
          <p:cNvPr id="422" name="CuadroTexto 421"/>
          <p:cNvSpPr txBox="1"/>
          <p:nvPr/>
        </p:nvSpPr>
        <p:spPr>
          <a:xfrm>
            <a:off x="8198790" y="1383712"/>
            <a:ext cx="7980070"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REQUIREMENTS</a:t>
            </a:r>
          </a:p>
        </p:txBody>
      </p:sp>
      <p:sp>
        <p:nvSpPr>
          <p:cNvPr id="440" name="Rectángulo 439"/>
          <p:cNvSpPr/>
          <p:nvPr/>
        </p:nvSpPr>
        <p:spPr>
          <a:xfrm>
            <a:off x="1160051" y="8057015"/>
            <a:ext cx="3471022" cy="1200329"/>
          </a:xfrm>
          <a:prstGeom prst="rect">
            <a:avLst/>
          </a:prstGeom>
        </p:spPr>
        <p:txBody>
          <a:bodyPr wrap="square">
            <a:spAutoFit/>
          </a:bodyPr>
          <a:lstStyle/>
          <a:p>
            <a:pPr algn="ctr"/>
            <a:r>
              <a:rPr lang="en-US" dirty="0">
                <a:solidFill>
                  <a:schemeClr val="bg1"/>
                </a:solidFill>
                <a:latin typeface="Lato" charset="0"/>
                <a:ea typeface="Lato" charset="0"/>
                <a:cs typeface="Lato" charset="0"/>
              </a:rPr>
              <a:t>BUSINESS REQUIREMENTS</a:t>
            </a:r>
          </a:p>
        </p:txBody>
      </p:sp>
      <p:sp>
        <p:nvSpPr>
          <p:cNvPr id="442" name="CuadroTexto 441"/>
          <p:cNvSpPr txBox="1"/>
          <p:nvPr/>
        </p:nvSpPr>
        <p:spPr>
          <a:xfrm>
            <a:off x="6750319" y="8149059"/>
            <a:ext cx="3504632" cy="1200329"/>
          </a:xfrm>
          <a:prstGeom prst="rect">
            <a:avLst/>
          </a:prstGeom>
          <a:noFill/>
        </p:spPr>
        <p:txBody>
          <a:bodyPr wrap="square" rtlCol="0">
            <a:spAutoFit/>
          </a:bodyPr>
          <a:lstStyle/>
          <a:p>
            <a:pPr algn="ctr"/>
            <a:r>
              <a:rPr lang="en-US" dirty="0">
                <a:latin typeface="Lato" charset="0"/>
                <a:ea typeface="Lato" charset="0"/>
                <a:cs typeface="Lato" charset="0"/>
              </a:rPr>
              <a:t>FUNCTIONAL REQUIREMENTS</a:t>
            </a:r>
          </a:p>
        </p:txBody>
      </p:sp>
      <p:sp>
        <p:nvSpPr>
          <p:cNvPr id="448" name="CuadroTexto 447"/>
          <p:cNvSpPr txBox="1"/>
          <p:nvPr/>
        </p:nvSpPr>
        <p:spPr>
          <a:xfrm>
            <a:off x="11888164" y="8232313"/>
            <a:ext cx="4836669" cy="1200329"/>
          </a:xfrm>
          <a:prstGeom prst="rect">
            <a:avLst/>
          </a:prstGeom>
          <a:noFill/>
        </p:spPr>
        <p:txBody>
          <a:bodyPr wrap="square" rtlCol="0">
            <a:spAutoFit/>
          </a:bodyPr>
          <a:lstStyle/>
          <a:p>
            <a:pPr algn="ctr"/>
            <a:r>
              <a:rPr lang="en-US" dirty="0">
                <a:solidFill>
                  <a:schemeClr val="bg1"/>
                </a:solidFill>
                <a:latin typeface="Lato" charset="0"/>
                <a:ea typeface="Lato" charset="0"/>
                <a:cs typeface="Lato" charset="0"/>
              </a:rPr>
              <a:t>NON FUNCTIONAL REQUIREMENTS</a:t>
            </a:r>
          </a:p>
        </p:txBody>
      </p:sp>
      <p:sp>
        <p:nvSpPr>
          <p:cNvPr id="451" name="CuadroTexto 450"/>
          <p:cNvSpPr txBox="1"/>
          <p:nvPr/>
        </p:nvSpPr>
        <p:spPr>
          <a:xfrm>
            <a:off x="18337197" y="8304937"/>
            <a:ext cx="4208054" cy="1200329"/>
          </a:xfrm>
          <a:prstGeom prst="rect">
            <a:avLst/>
          </a:prstGeom>
          <a:noFill/>
        </p:spPr>
        <p:txBody>
          <a:bodyPr wrap="square" rtlCol="0">
            <a:spAutoFit/>
          </a:bodyPr>
          <a:lstStyle/>
          <a:p>
            <a:pPr algn="ctr"/>
            <a:r>
              <a:rPr lang="en-US" dirty="0">
                <a:solidFill>
                  <a:schemeClr val="bg1"/>
                </a:solidFill>
                <a:latin typeface="Lato" charset="0"/>
                <a:ea typeface="Lato" charset="0"/>
                <a:cs typeface="Lato" charset="0"/>
              </a:rPr>
              <a:t>IMPLEMENTATION REQUIREMENTS</a:t>
            </a:r>
          </a:p>
        </p:txBody>
      </p:sp>
      <p:sp>
        <p:nvSpPr>
          <p:cNvPr id="40" name="Freeform 367">
            <a:extLst>
              <a:ext uri="{FF2B5EF4-FFF2-40B4-BE49-F238E27FC236}">
                <a16:creationId xmlns:a16="http://schemas.microsoft.com/office/drawing/2014/main" id="{D1CCD264-A226-49CE-A1A9-4418179C7FCD}"/>
              </a:ext>
            </a:extLst>
          </p:cNvPr>
          <p:cNvSpPr>
            <a:spLocks noChangeArrowheads="1"/>
          </p:cNvSpPr>
          <p:nvPr/>
        </p:nvSpPr>
        <p:spPr bwMode="auto">
          <a:xfrm>
            <a:off x="7644537" y="6601393"/>
            <a:ext cx="876108" cy="1073787"/>
          </a:xfrm>
          <a:custGeom>
            <a:avLst/>
            <a:gdLst>
              <a:gd name="T0" fmla="*/ 737 w 770"/>
              <a:gd name="T1" fmla="*/ 357 h 778"/>
              <a:gd name="T2" fmla="*/ 737 w 770"/>
              <a:gd name="T3" fmla="*/ 357 h 778"/>
              <a:gd name="T4" fmla="*/ 705 w 770"/>
              <a:gd name="T5" fmla="*/ 389 h 778"/>
              <a:gd name="T6" fmla="*/ 705 w 770"/>
              <a:gd name="T7" fmla="*/ 706 h 778"/>
              <a:gd name="T8" fmla="*/ 63 w 770"/>
              <a:gd name="T9" fmla="*/ 706 h 778"/>
              <a:gd name="T10" fmla="*/ 63 w 770"/>
              <a:gd name="T11" fmla="*/ 64 h 778"/>
              <a:gd name="T12" fmla="*/ 380 w 770"/>
              <a:gd name="T13" fmla="*/ 64 h 778"/>
              <a:gd name="T14" fmla="*/ 420 w 770"/>
              <a:gd name="T15" fmla="*/ 32 h 778"/>
              <a:gd name="T16" fmla="*/ 380 w 770"/>
              <a:gd name="T17" fmla="*/ 0 h 778"/>
              <a:gd name="T18" fmla="*/ 40 w 770"/>
              <a:gd name="T19" fmla="*/ 0 h 778"/>
              <a:gd name="T20" fmla="*/ 0 w 770"/>
              <a:gd name="T21" fmla="*/ 48 h 778"/>
              <a:gd name="T22" fmla="*/ 0 w 770"/>
              <a:gd name="T23" fmla="*/ 729 h 778"/>
              <a:gd name="T24" fmla="*/ 40 w 770"/>
              <a:gd name="T25" fmla="*/ 777 h 778"/>
              <a:gd name="T26" fmla="*/ 721 w 770"/>
              <a:gd name="T27" fmla="*/ 777 h 778"/>
              <a:gd name="T28" fmla="*/ 769 w 770"/>
              <a:gd name="T29" fmla="*/ 729 h 778"/>
              <a:gd name="T30" fmla="*/ 769 w 770"/>
              <a:gd name="T31" fmla="*/ 389 h 778"/>
              <a:gd name="T32" fmla="*/ 737 w 770"/>
              <a:gd name="T33" fmla="*/ 35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0" h="778">
                <a:moveTo>
                  <a:pt x="737" y="357"/>
                </a:moveTo>
                <a:lnTo>
                  <a:pt x="737" y="357"/>
                </a:lnTo>
                <a:cubicBezTo>
                  <a:pt x="721" y="357"/>
                  <a:pt x="705" y="365"/>
                  <a:pt x="705" y="389"/>
                </a:cubicBezTo>
                <a:cubicBezTo>
                  <a:pt x="705" y="706"/>
                  <a:pt x="705" y="706"/>
                  <a:pt x="705" y="706"/>
                </a:cubicBezTo>
                <a:cubicBezTo>
                  <a:pt x="63" y="706"/>
                  <a:pt x="63" y="706"/>
                  <a:pt x="63" y="706"/>
                </a:cubicBezTo>
                <a:cubicBezTo>
                  <a:pt x="63" y="64"/>
                  <a:pt x="63" y="64"/>
                  <a:pt x="63" y="64"/>
                </a:cubicBezTo>
                <a:cubicBezTo>
                  <a:pt x="380" y="64"/>
                  <a:pt x="380" y="64"/>
                  <a:pt x="380" y="64"/>
                </a:cubicBezTo>
                <a:cubicBezTo>
                  <a:pt x="404" y="64"/>
                  <a:pt x="420" y="48"/>
                  <a:pt x="420" y="32"/>
                </a:cubicBezTo>
                <a:cubicBezTo>
                  <a:pt x="420" y="16"/>
                  <a:pt x="404" y="0"/>
                  <a:pt x="380" y="0"/>
                </a:cubicBezTo>
                <a:cubicBezTo>
                  <a:pt x="40" y="0"/>
                  <a:pt x="40" y="0"/>
                  <a:pt x="40" y="0"/>
                </a:cubicBezTo>
                <a:cubicBezTo>
                  <a:pt x="16" y="0"/>
                  <a:pt x="0" y="16"/>
                  <a:pt x="0" y="48"/>
                </a:cubicBezTo>
                <a:cubicBezTo>
                  <a:pt x="0" y="729"/>
                  <a:pt x="0" y="729"/>
                  <a:pt x="0" y="729"/>
                </a:cubicBezTo>
                <a:cubicBezTo>
                  <a:pt x="0" y="753"/>
                  <a:pt x="16" y="777"/>
                  <a:pt x="40" y="777"/>
                </a:cubicBezTo>
                <a:cubicBezTo>
                  <a:pt x="721" y="777"/>
                  <a:pt x="721" y="777"/>
                  <a:pt x="721" y="777"/>
                </a:cubicBezTo>
                <a:cubicBezTo>
                  <a:pt x="753" y="777"/>
                  <a:pt x="769" y="753"/>
                  <a:pt x="769" y="729"/>
                </a:cubicBezTo>
                <a:cubicBezTo>
                  <a:pt x="769" y="389"/>
                  <a:pt x="769" y="389"/>
                  <a:pt x="769" y="389"/>
                </a:cubicBezTo>
                <a:cubicBezTo>
                  <a:pt x="769" y="365"/>
                  <a:pt x="753" y="357"/>
                  <a:pt x="737" y="357"/>
                </a:cubicBezTo>
              </a:path>
            </a:pathLst>
          </a:custGeom>
          <a:solidFill>
            <a:schemeClr val="bg1"/>
          </a:solidFill>
          <a:ln>
            <a:noFill/>
          </a:ln>
          <a:effectLst/>
        </p:spPr>
        <p:txBody>
          <a:bodyPr wrap="none" anchor="ctr"/>
          <a:lstStyle/>
          <a:p>
            <a:endParaRPr lang="en-US"/>
          </a:p>
        </p:txBody>
      </p:sp>
      <p:sp>
        <p:nvSpPr>
          <p:cNvPr id="41" name="Freeform 367">
            <a:extLst>
              <a:ext uri="{FF2B5EF4-FFF2-40B4-BE49-F238E27FC236}">
                <a16:creationId xmlns:a16="http://schemas.microsoft.com/office/drawing/2014/main" id="{AC7ABE8D-A70F-4D32-A384-988369A921D8}"/>
              </a:ext>
            </a:extLst>
          </p:cNvPr>
          <p:cNvSpPr>
            <a:spLocks noChangeArrowheads="1"/>
          </p:cNvSpPr>
          <p:nvPr/>
        </p:nvSpPr>
        <p:spPr bwMode="auto">
          <a:xfrm>
            <a:off x="2457508" y="6417443"/>
            <a:ext cx="876108" cy="1065063"/>
          </a:xfrm>
          <a:custGeom>
            <a:avLst/>
            <a:gdLst>
              <a:gd name="T0" fmla="*/ 737 w 770"/>
              <a:gd name="T1" fmla="*/ 357 h 778"/>
              <a:gd name="T2" fmla="*/ 737 w 770"/>
              <a:gd name="T3" fmla="*/ 357 h 778"/>
              <a:gd name="T4" fmla="*/ 705 w 770"/>
              <a:gd name="T5" fmla="*/ 389 h 778"/>
              <a:gd name="T6" fmla="*/ 705 w 770"/>
              <a:gd name="T7" fmla="*/ 706 h 778"/>
              <a:gd name="T8" fmla="*/ 63 w 770"/>
              <a:gd name="T9" fmla="*/ 706 h 778"/>
              <a:gd name="T10" fmla="*/ 63 w 770"/>
              <a:gd name="T11" fmla="*/ 64 h 778"/>
              <a:gd name="T12" fmla="*/ 380 w 770"/>
              <a:gd name="T13" fmla="*/ 64 h 778"/>
              <a:gd name="T14" fmla="*/ 420 w 770"/>
              <a:gd name="T15" fmla="*/ 32 h 778"/>
              <a:gd name="T16" fmla="*/ 380 w 770"/>
              <a:gd name="T17" fmla="*/ 0 h 778"/>
              <a:gd name="T18" fmla="*/ 40 w 770"/>
              <a:gd name="T19" fmla="*/ 0 h 778"/>
              <a:gd name="T20" fmla="*/ 0 w 770"/>
              <a:gd name="T21" fmla="*/ 48 h 778"/>
              <a:gd name="T22" fmla="*/ 0 w 770"/>
              <a:gd name="T23" fmla="*/ 729 h 778"/>
              <a:gd name="T24" fmla="*/ 40 w 770"/>
              <a:gd name="T25" fmla="*/ 777 h 778"/>
              <a:gd name="T26" fmla="*/ 721 w 770"/>
              <a:gd name="T27" fmla="*/ 777 h 778"/>
              <a:gd name="T28" fmla="*/ 769 w 770"/>
              <a:gd name="T29" fmla="*/ 729 h 778"/>
              <a:gd name="T30" fmla="*/ 769 w 770"/>
              <a:gd name="T31" fmla="*/ 389 h 778"/>
              <a:gd name="T32" fmla="*/ 737 w 770"/>
              <a:gd name="T33" fmla="*/ 35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0" h="778">
                <a:moveTo>
                  <a:pt x="737" y="357"/>
                </a:moveTo>
                <a:lnTo>
                  <a:pt x="737" y="357"/>
                </a:lnTo>
                <a:cubicBezTo>
                  <a:pt x="721" y="357"/>
                  <a:pt x="705" y="365"/>
                  <a:pt x="705" y="389"/>
                </a:cubicBezTo>
                <a:cubicBezTo>
                  <a:pt x="705" y="706"/>
                  <a:pt x="705" y="706"/>
                  <a:pt x="705" y="706"/>
                </a:cubicBezTo>
                <a:cubicBezTo>
                  <a:pt x="63" y="706"/>
                  <a:pt x="63" y="706"/>
                  <a:pt x="63" y="706"/>
                </a:cubicBezTo>
                <a:cubicBezTo>
                  <a:pt x="63" y="64"/>
                  <a:pt x="63" y="64"/>
                  <a:pt x="63" y="64"/>
                </a:cubicBezTo>
                <a:cubicBezTo>
                  <a:pt x="380" y="64"/>
                  <a:pt x="380" y="64"/>
                  <a:pt x="380" y="64"/>
                </a:cubicBezTo>
                <a:cubicBezTo>
                  <a:pt x="404" y="64"/>
                  <a:pt x="420" y="48"/>
                  <a:pt x="420" y="32"/>
                </a:cubicBezTo>
                <a:cubicBezTo>
                  <a:pt x="420" y="16"/>
                  <a:pt x="404" y="0"/>
                  <a:pt x="380" y="0"/>
                </a:cubicBezTo>
                <a:cubicBezTo>
                  <a:pt x="40" y="0"/>
                  <a:pt x="40" y="0"/>
                  <a:pt x="40" y="0"/>
                </a:cubicBezTo>
                <a:cubicBezTo>
                  <a:pt x="16" y="0"/>
                  <a:pt x="0" y="16"/>
                  <a:pt x="0" y="48"/>
                </a:cubicBezTo>
                <a:cubicBezTo>
                  <a:pt x="0" y="729"/>
                  <a:pt x="0" y="729"/>
                  <a:pt x="0" y="729"/>
                </a:cubicBezTo>
                <a:cubicBezTo>
                  <a:pt x="0" y="753"/>
                  <a:pt x="16" y="777"/>
                  <a:pt x="40" y="777"/>
                </a:cubicBezTo>
                <a:cubicBezTo>
                  <a:pt x="721" y="777"/>
                  <a:pt x="721" y="777"/>
                  <a:pt x="721" y="777"/>
                </a:cubicBezTo>
                <a:cubicBezTo>
                  <a:pt x="753" y="777"/>
                  <a:pt x="769" y="753"/>
                  <a:pt x="769" y="729"/>
                </a:cubicBezTo>
                <a:cubicBezTo>
                  <a:pt x="769" y="389"/>
                  <a:pt x="769" y="389"/>
                  <a:pt x="769" y="389"/>
                </a:cubicBezTo>
                <a:cubicBezTo>
                  <a:pt x="769" y="365"/>
                  <a:pt x="753" y="357"/>
                  <a:pt x="737" y="357"/>
                </a:cubicBezTo>
              </a:path>
            </a:pathLst>
          </a:custGeom>
          <a:solidFill>
            <a:schemeClr val="bg1"/>
          </a:solidFill>
          <a:ln>
            <a:noFill/>
          </a:ln>
          <a:effectLst/>
        </p:spPr>
        <p:txBody>
          <a:bodyPr wrap="none" anchor="ctr"/>
          <a:lstStyle/>
          <a:p>
            <a:endParaRPr lang="en-US"/>
          </a:p>
        </p:txBody>
      </p:sp>
      <p:sp>
        <p:nvSpPr>
          <p:cNvPr id="42" name="Freeform 368">
            <a:extLst>
              <a:ext uri="{FF2B5EF4-FFF2-40B4-BE49-F238E27FC236}">
                <a16:creationId xmlns:a16="http://schemas.microsoft.com/office/drawing/2014/main" id="{E0685F73-2606-4FB6-9E65-0277AE90F529}"/>
              </a:ext>
            </a:extLst>
          </p:cNvPr>
          <p:cNvSpPr>
            <a:spLocks noChangeArrowheads="1"/>
          </p:cNvSpPr>
          <p:nvPr/>
        </p:nvSpPr>
        <p:spPr bwMode="auto">
          <a:xfrm>
            <a:off x="2912459" y="6244726"/>
            <a:ext cx="495625" cy="485615"/>
          </a:xfrm>
          <a:custGeom>
            <a:avLst/>
            <a:gdLst>
              <a:gd name="T0" fmla="*/ 420 w 437"/>
              <a:gd name="T1" fmla="*/ 103 h 429"/>
              <a:gd name="T2" fmla="*/ 420 w 437"/>
              <a:gd name="T3" fmla="*/ 103 h 429"/>
              <a:gd name="T4" fmla="*/ 333 w 437"/>
              <a:gd name="T5" fmla="*/ 8 h 429"/>
              <a:gd name="T6" fmla="*/ 309 w 437"/>
              <a:gd name="T7" fmla="*/ 0 h 429"/>
              <a:gd name="T8" fmla="*/ 285 w 437"/>
              <a:gd name="T9" fmla="*/ 8 h 429"/>
              <a:gd name="T10" fmla="*/ 39 w 437"/>
              <a:gd name="T11" fmla="*/ 246 h 429"/>
              <a:gd name="T12" fmla="*/ 32 w 437"/>
              <a:gd name="T13" fmla="*/ 262 h 429"/>
              <a:gd name="T14" fmla="*/ 0 w 437"/>
              <a:gd name="T15" fmla="*/ 388 h 429"/>
              <a:gd name="T16" fmla="*/ 8 w 437"/>
              <a:gd name="T17" fmla="*/ 412 h 429"/>
              <a:gd name="T18" fmla="*/ 32 w 437"/>
              <a:gd name="T19" fmla="*/ 428 h 429"/>
              <a:gd name="T20" fmla="*/ 39 w 437"/>
              <a:gd name="T21" fmla="*/ 428 h 429"/>
              <a:gd name="T22" fmla="*/ 166 w 437"/>
              <a:gd name="T23" fmla="*/ 396 h 429"/>
              <a:gd name="T24" fmla="*/ 182 w 437"/>
              <a:gd name="T25" fmla="*/ 388 h 429"/>
              <a:gd name="T26" fmla="*/ 420 w 437"/>
              <a:gd name="T27" fmla="*/ 151 h 429"/>
              <a:gd name="T28" fmla="*/ 420 w 437"/>
              <a:gd name="T29" fmla="*/ 103 h 429"/>
              <a:gd name="T30" fmla="*/ 143 w 437"/>
              <a:gd name="T31" fmla="*/ 333 h 429"/>
              <a:gd name="T32" fmla="*/ 143 w 437"/>
              <a:gd name="T33" fmla="*/ 333 h 429"/>
              <a:gd name="T34" fmla="*/ 79 w 437"/>
              <a:gd name="T35" fmla="*/ 349 h 429"/>
              <a:gd name="T36" fmla="*/ 95 w 437"/>
              <a:gd name="T37" fmla="*/ 285 h 429"/>
              <a:gd name="T38" fmla="*/ 214 w 437"/>
              <a:gd name="T39" fmla="*/ 166 h 429"/>
              <a:gd name="T40" fmla="*/ 261 w 437"/>
              <a:gd name="T41" fmla="*/ 214 h 429"/>
              <a:gd name="T42" fmla="*/ 143 w 437"/>
              <a:gd name="T43" fmla="*/ 333 h 429"/>
              <a:gd name="T44" fmla="*/ 309 w 437"/>
              <a:gd name="T45" fmla="*/ 166 h 429"/>
              <a:gd name="T46" fmla="*/ 309 w 437"/>
              <a:gd name="T47" fmla="*/ 166 h 429"/>
              <a:gd name="T48" fmla="*/ 261 w 437"/>
              <a:gd name="T49" fmla="*/ 119 h 429"/>
              <a:gd name="T50" fmla="*/ 301 w 437"/>
              <a:gd name="T51" fmla="*/ 79 h 429"/>
              <a:gd name="T52" fmla="*/ 348 w 437"/>
              <a:gd name="T53" fmla="*/ 127 h 429"/>
              <a:gd name="T54" fmla="*/ 309 w 437"/>
              <a:gd name="T55" fmla="*/ 1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7" h="429">
                <a:moveTo>
                  <a:pt x="420" y="103"/>
                </a:moveTo>
                <a:lnTo>
                  <a:pt x="420" y="103"/>
                </a:lnTo>
                <a:cubicBezTo>
                  <a:pt x="333" y="8"/>
                  <a:pt x="333" y="8"/>
                  <a:pt x="333" y="8"/>
                </a:cubicBezTo>
                <a:cubicBezTo>
                  <a:pt x="325" y="0"/>
                  <a:pt x="317" y="0"/>
                  <a:pt x="309" y="0"/>
                </a:cubicBezTo>
                <a:cubicBezTo>
                  <a:pt x="293" y="0"/>
                  <a:pt x="285" y="0"/>
                  <a:pt x="285" y="8"/>
                </a:cubicBezTo>
                <a:cubicBezTo>
                  <a:pt x="39" y="246"/>
                  <a:pt x="39" y="246"/>
                  <a:pt x="39" y="246"/>
                </a:cubicBezTo>
                <a:cubicBezTo>
                  <a:pt x="39" y="254"/>
                  <a:pt x="39" y="254"/>
                  <a:pt x="32" y="262"/>
                </a:cubicBezTo>
                <a:cubicBezTo>
                  <a:pt x="0" y="388"/>
                  <a:pt x="0" y="388"/>
                  <a:pt x="0" y="388"/>
                </a:cubicBezTo>
                <a:cubicBezTo>
                  <a:pt x="0" y="396"/>
                  <a:pt x="0" y="404"/>
                  <a:pt x="8" y="412"/>
                </a:cubicBezTo>
                <a:cubicBezTo>
                  <a:pt x="16" y="420"/>
                  <a:pt x="24" y="428"/>
                  <a:pt x="32" y="428"/>
                </a:cubicBezTo>
                <a:lnTo>
                  <a:pt x="39" y="428"/>
                </a:lnTo>
                <a:cubicBezTo>
                  <a:pt x="166" y="396"/>
                  <a:pt x="166" y="396"/>
                  <a:pt x="166" y="396"/>
                </a:cubicBezTo>
                <a:cubicBezTo>
                  <a:pt x="174" y="396"/>
                  <a:pt x="182" y="396"/>
                  <a:pt x="182" y="388"/>
                </a:cubicBezTo>
                <a:cubicBezTo>
                  <a:pt x="420" y="151"/>
                  <a:pt x="420" y="151"/>
                  <a:pt x="420" y="151"/>
                </a:cubicBezTo>
                <a:cubicBezTo>
                  <a:pt x="436" y="143"/>
                  <a:pt x="436" y="119"/>
                  <a:pt x="420" y="103"/>
                </a:cubicBezTo>
                <a:close/>
                <a:moveTo>
                  <a:pt x="143" y="333"/>
                </a:moveTo>
                <a:lnTo>
                  <a:pt x="143" y="333"/>
                </a:lnTo>
                <a:cubicBezTo>
                  <a:pt x="79" y="349"/>
                  <a:pt x="79" y="349"/>
                  <a:pt x="79" y="349"/>
                </a:cubicBezTo>
                <a:cubicBezTo>
                  <a:pt x="95" y="285"/>
                  <a:pt x="95" y="285"/>
                  <a:pt x="95" y="285"/>
                </a:cubicBezTo>
                <a:cubicBezTo>
                  <a:pt x="214" y="166"/>
                  <a:pt x="214" y="166"/>
                  <a:pt x="214" y="166"/>
                </a:cubicBezTo>
                <a:cubicBezTo>
                  <a:pt x="261" y="214"/>
                  <a:pt x="261" y="214"/>
                  <a:pt x="261" y="214"/>
                </a:cubicBezTo>
                <a:lnTo>
                  <a:pt x="143" y="333"/>
                </a:lnTo>
                <a:close/>
                <a:moveTo>
                  <a:pt x="309" y="166"/>
                </a:moveTo>
                <a:lnTo>
                  <a:pt x="309" y="166"/>
                </a:lnTo>
                <a:cubicBezTo>
                  <a:pt x="261" y="119"/>
                  <a:pt x="261" y="119"/>
                  <a:pt x="261" y="119"/>
                </a:cubicBezTo>
                <a:cubicBezTo>
                  <a:pt x="301" y="79"/>
                  <a:pt x="301" y="79"/>
                  <a:pt x="301" y="79"/>
                </a:cubicBezTo>
                <a:cubicBezTo>
                  <a:pt x="348" y="127"/>
                  <a:pt x="348" y="127"/>
                  <a:pt x="348" y="127"/>
                </a:cubicBezTo>
                <a:lnTo>
                  <a:pt x="309" y="166"/>
                </a:lnTo>
                <a:close/>
              </a:path>
            </a:pathLst>
          </a:custGeom>
          <a:solidFill>
            <a:schemeClr val="bg1"/>
          </a:solidFill>
          <a:ln>
            <a:noFill/>
          </a:ln>
          <a:effectLst/>
        </p:spPr>
        <p:txBody>
          <a:bodyPr wrap="none" anchor="ctr"/>
          <a:lstStyle/>
          <a:p>
            <a:endParaRPr lang="en-US"/>
          </a:p>
        </p:txBody>
      </p:sp>
      <p:sp>
        <p:nvSpPr>
          <p:cNvPr id="43" name="Freeform 368">
            <a:extLst>
              <a:ext uri="{FF2B5EF4-FFF2-40B4-BE49-F238E27FC236}">
                <a16:creationId xmlns:a16="http://schemas.microsoft.com/office/drawing/2014/main" id="{473B11FB-9719-42F3-A6AA-DB5313ED14F5}"/>
              </a:ext>
            </a:extLst>
          </p:cNvPr>
          <p:cNvSpPr>
            <a:spLocks noChangeArrowheads="1"/>
          </p:cNvSpPr>
          <p:nvPr/>
        </p:nvSpPr>
        <p:spPr bwMode="auto">
          <a:xfrm>
            <a:off x="8178860" y="6409933"/>
            <a:ext cx="495625" cy="485615"/>
          </a:xfrm>
          <a:custGeom>
            <a:avLst/>
            <a:gdLst>
              <a:gd name="T0" fmla="*/ 420 w 437"/>
              <a:gd name="T1" fmla="*/ 103 h 429"/>
              <a:gd name="T2" fmla="*/ 420 w 437"/>
              <a:gd name="T3" fmla="*/ 103 h 429"/>
              <a:gd name="T4" fmla="*/ 333 w 437"/>
              <a:gd name="T5" fmla="*/ 8 h 429"/>
              <a:gd name="T6" fmla="*/ 309 w 437"/>
              <a:gd name="T7" fmla="*/ 0 h 429"/>
              <a:gd name="T8" fmla="*/ 285 w 437"/>
              <a:gd name="T9" fmla="*/ 8 h 429"/>
              <a:gd name="T10" fmla="*/ 39 w 437"/>
              <a:gd name="T11" fmla="*/ 246 h 429"/>
              <a:gd name="T12" fmla="*/ 32 w 437"/>
              <a:gd name="T13" fmla="*/ 262 h 429"/>
              <a:gd name="T14" fmla="*/ 0 w 437"/>
              <a:gd name="T15" fmla="*/ 388 h 429"/>
              <a:gd name="T16" fmla="*/ 8 w 437"/>
              <a:gd name="T17" fmla="*/ 412 h 429"/>
              <a:gd name="T18" fmla="*/ 32 w 437"/>
              <a:gd name="T19" fmla="*/ 428 h 429"/>
              <a:gd name="T20" fmla="*/ 39 w 437"/>
              <a:gd name="T21" fmla="*/ 428 h 429"/>
              <a:gd name="T22" fmla="*/ 166 w 437"/>
              <a:gd name="T23" fmla="*/ 396 h 429"/>
              <a:gd name="T24" fmla="*/ 182 w 437"/>
              <a:gd name="T25" fmla="*/ 388 h 429"/>
              <a:gd name="T26" fmla="*/ 420 w 437"/>
              <a:gd name="T27" fmla="*/ 151 h 429"/>
              <a:gd name="T28" fmla="*/ 420 w 437"/>
              <a:gd name="T29" fmla="*/ 103 h 429"/>
              <a:gd name="T30" fmla="*/ 143 w 437"/>
              <a:gd name="T31" fmla="*/ 333 h 429"/>
              <a:gd name="T32" fmla="*/ 143 w 437"/>
              <a:gd name="T33" fmla="*/ 333 h 429"/>
              <a:gd name="T34" fmla="*/ 79 w 437"/>
              <a:gd name="T35" fmla="*/ 349 h 429"/>
              <a:gd name="T36" fmla="*/ 95 w 437"/>
              <a:gd name="T37" fmla="*/ 285 h 429"/>
              <a:gd name="T38" fmla="*/ 214 w 437"/>
              <a:gd name="T39" fmla="*/ 166 h 429"/>
              <a:gd name="T40" fmla="*/ 261 w 437"/>
              <a:gd name="T41" fmla="*/ 214 h 429"/>
              <a:gd name="T42" fmla="*/ 143 w 437"/>
              <a:gd name="T43" fmla="*/ 333 h 429"/>
              <a:gd name="T44" fmla="*/ 309 w 437"/>
              <a:gd name="T45" fmla="*/ 166 h 429"/>
              <a:gd name="T46" fmla="*/ 309 w 437"/>
              <a:gd name="T47" fmla="*/ 166 h 429"/>
              <a:gd name="T48" fmla="*/ 261 w 437"/>
              <a:gd name="T49" fmla="*/ 119 h 429"/>
              <a:gd name="T50" fmla="*/ 301 w 437"/>
              <a:gd name="T51" fmla="*/ 79 h 429"/>
              <a:gd name="T52" fmla="*/ 348 w 437"/>
              <a:gd name="T53" fmla="*/ 127 h 429"/>
              <a:gd name="T54" fmla="*/ 309 w 437"/>
              <a:gd name="T55" fmla="*/ 1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7" h="429">
                <a:moveTo>
                  <a:pt x="420" y="103"/>
                </a:moveTo>
                <a:lnTo>
                  <a:pt x="420" y="103"/>
                </a:lnTo>
                <a:cubicBezTo>
                  <a:pt x="333" y="8"/>
                  <a:pt x="333" y="8"/>
                  <a:pt x="333" y="8"/>
                </a:cubicBezTo>
                <a:cubicBezTo>
                  <a:pt x="325" y="0"/>
                  <a:pt x="317" y="0"/>
                  <a:pt x="309" y="0"/>
                </a:cubicBezTo>
                <a:cubicBezTo>
                  <a:pt x="293" y="0"/>
                  <a:pt x="285" y="0"/>
                  <a:pt x="285" y="8"/>
                </a:cubicBezTo>
                <a:cubicBezTo>
                  <a:pt x="39" y="246"/>
                  <a:pt x="39" y="246"/>
                  <a:pt x="39" y="246"/>
                </a:cubicBezTo>
                <a:cubicBezTo>
                  <a:pt x="39" y="254"/>
                  <a:pt x="39" y="254"/>
                  <a:pt x="32" y="262"/>
                </a:cubicBezTo>
                <a:cubicBezTo>
                  <a:pt x="0" y="388"/>
                  <a:pt x="0" y="388"/>
                  <a:pt x="0" y="388"/>
                </a:cubicBezTo>
                <a:cubicBezTo>
                  <a:pt x="0" y="396"/>
                  <a:pt x="0" y="404"/>
                  <a:pt x="8" y="412"/>
                </a:cubicBezTo>
                <a:cubicBezTo>
                  <a:pt x="16" y="420"/>
                  <a:pt x="24" y="428"/>
                  <a:pt x="32" y="428"/>
                </a:cubicBezTo>
                <a:lnTo>
                  <a:pt x="39" y="428"/>
                </a:lnTo>
                <a:cubicBezTo>
                  <a:pt x="166" y="396"/>
                  <a:pt x="166" y="396"/>
                  <a:pt x="166" y="396"/>
                </a:cubicBezTo>
                <a:cubicBezTo>
                  <a:pt x="174" y="396"/>
                  <a:pt x="182" y="396"/>
                  <a:pt x="182" y="388"/>
                </a:cubicBezTo>
                <a:cubicBezTo>
                  <a:pt x="420" y="151"/>
                  <a:pt x="420" y="151"/>
                  <a:pt x="420" y="151"/>
                </a:cubicBezTo>
                <a:cubicBezTo>
                  <a:pt x="436" y="143"/>
                  <a:pt x="436" y="119"/>
                  <a:pt x="420" y="103"/>
                </a:cubicBezTo>
                <a:close/>
                <a:moveTo>
                  <a:pt x="143" y="333"/>
                </a:moveTo>
                <a:lnTo>
                  <a:pt x="143" y="333"/>
                </a:lnTo>
                <a:cubicBezTo>
                  <a:pt x="79" y="349"/>
                  <a:pt x="79" y="349"/>
                  <a:pt x="79" y="349"/>
                </a:cubicBezTo>
                <a:cubicBezTo>
                  <a:pt x="95" y="285"/>
                  <a:pt x="95" y="285"/>
                  <a:pt x="95" y="285"/>
                </a:cubicBezTo>
                <a:cubicBezTo>
                  <a:pt x="214" y="166"/>
                  <a:pt x="214" y="166"/>
                  <a:pt x="214" y="166"/>
                </a:cubicBezTo>
                <a:cubicBezTo>
                  <a:pt x="261" y="214"/>
                  <a:pt x="261" y="214"/>
                  <a:pt x="261" y="214"/>
                </a:cubicBezTo>
                <a:lnTo>
                  <a:pt x="143" y="333"/>
                </a:lnTo>
                <a:close/>
                <a:moveTo>
                  <a:pt x="309" y="166"/>
                </a:moveTo>
                <a:lnTo>
                  <a:pt x="309" y="166"/>
                </a:lnTo>
                <a:cubicBezTo>
                  <a:pt x="261" y="119"/>
                  <a:pt x="261" y="119"/>
                  <a:pt x="261" y="119"/>
                </a:cubicBezTo>
                <a:cubicBezTo>
                  <a:pt x="301" y="79"/>
                  <a:pt x="301" y="79"/>
                  <a:pt x="301" y="79"/>
                </a:cubicBezTo>
                <a:cubicBezTo>
                  <a:pt x="348" y="127"/>
                  <a:pt x="348" y="127"/>
                  <a:pt x="348" y="127"/>
                </a:cubicBezTo>
                <a:lnTo>
                  <a:pt x="309" y="166"/>
                </a:lnTo>
                <a:close/>
              </a:path>
            </a:pathLst>
          </a:custGeom>
          <a:solidFill>
            <a:schemeClr val="bg1"/>
          </a:solidFill>
          <a:ln>
            <a:noFill/>
          </a:ln>
          <a:effectLst/>
        </p:spPr>
        <p:txBody>
          <a:bodyPr wrap="none" anchor="ctr"/>
          <a:lstStyle/>
          <a:p>
            <a:endParaRPr lang="en-US"/>
          </a:p>
        </p:txBody>
      </p:sp>
      <p:sp>
        <p:nvSpPr>
          <p:cNvPr id="44" name="Freeform 367">
            <a:extLst>
              <a:ext uri="{FF2B5EF4-FFF2-40B4-BE49-F238E27FC236}">
                <a16:creationId xmlns:a16="http://schemas.microsoft.com/office/drawing/2014/main" id="{FCCE04DD-D53C-4510-8862-2578BD9AE650}"/>
              </a:ext>
            </a:extLst>
          </p:cNvPr>
          <p:cNvSpPr>
            <a:spLocks noChangeArrowheads="1"/>
          </p:cNvSpPr>
          <p:nvPr/>
        </p:nvSpPr>
        <p:spPr bwMode="auto">
          <a:xfrm>
            <a:off x="19907780" y="6487533"/>
            <a:ext cx="876108" cy="994973"/>
          </a:xfrm>
          <a:custGeom>
            <a:avLst/>
            <a:gdLst>
              <a:gd name="T0" fmla="*/ 737 w 770"/>
              <a:gd name="T1" fmla="*/ 357 h 778"/>
              <a:gd name="T2" fmla="*/ 737 w 770"/>
              <a:gd name="T3" fmla="*/ 357 h 778"/>
              <a:gd name="T4" fmla="*/ 705 w 770"/>
              <a:gd name="T5" fmla="*/ 389 h 778"/>
              <a:gd name="T6" fmla="*/ 705 w 770"/>
              <a:gd name="T7" fmla="*/ 706 h 778"/>
              <a:gd name="T8" fmla="*/ 63 w 770"/>
              <a:gd name="T9" fmla="*/ 706 h 778"/>
              <a:gd name="T10" fmla="*/ 63 w 770"/>
              <a:gd name="T11" fmla="*/ 64 h 778"/>
              <a:gd name="T12" fmla="*/ 380 w 770"/>
              <a:gd name="T13" fmla="*/ 64 h 778"/>
              <a:gd name="T14" fmla="*/ 420 w 770"/>
              <a:gd name="T15" fmla="*/ 32 h 778"/>
              <a:gd name="T16" fmla="*/ 380 w 770"/>
              <a:gd name="T17" fmla="*/ 0 h 778"/>
              <a:gd name="T18" fmla="*/ 40 w 770"/>
              <a:gd name="T19" fmla="*/ 0 h 778"/>
              <a:gd name="T20" fmla="*/ 0 w 770"/>
              <a:gd name="T21" fmla="*/ 48 h 778"/>
              <a:gd name="T22" fmla="*/ 0 w 770"/>
              <a:gd name="T23" fmla="*/ 729 h 778"/>
              <a:gd name="T24" fmla="*/ 40 w 770"/>
              <a:gd name="T25" fmla="*/ 777 h 778"/>
              <a:gd name="T26" fmla="*/ 721 w 770"/>
              <a:gd name="T27" fmla="*/ 777 h 778"/>
              <a:gd name="T28" fmla="*/ 769 w 770"/>
              <a:gd name="T29" fmla="*/ 729 h 778"/>
              <a:gd name="T30" fmla="*/ 769 w 770"/>
              <a:gd name="T31" fmla="*/ 389 h 778"/>
              <a:gd name="T32" fmla="*/ 737 w 770"/>
              <a:gd name="T33" fmla="*/ 35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0" h="778">
                <a:moveTo>
                  <a:pt x="737" y="357"/>
                </a:moveTo>
                <a:lnTo>
                  <a:pt x="737" y="357"/>
                </a:lnTo>
                <a:cubicBezTo>
                  <a:pt x="721" y="357"/>
                  <a:pt x="705" y="365"/>
                  <a:pt x="705" y="389"/>
                </a:cubicBezTo>
                <a:cubicBezTo>
                  <a:pt x="705" y="706"/>
                  <a:pt x="705" y="706"/>
                  <a:pt x="705" y="706"/>
                </a:cubicBezTo>
                <a:cubicBezTo>
                  <a:pt x="63" y="706"/>
                  <a:pt x="63" y="706"/>
                  <a:pt x="63" y="706"/>
                </a:cubicBezTo>
                <a:cubicBezTo>
                  <a:pt x="63" y="64"/>
                  <a:pt x="63" y="64"/>
                  <a:pt x="63" y="64"/>
                </a:cubicBezTo>
                <a:cubicBezTo>
                  <a:pt x="380" y="64"/>
                  <a:pt x="380" y="64"/>
                  <a:pt x="380" y="64"/>
                </a:cubicBezTo>
                <a:cubicBezTo>
                  <a:pt x="404" y="64"/>
                  <a:pt x="420" y="48"/>
                  <a:pt x="420" y="32"/>
                </a:cubicBezTo>
                <a:cubicBezTo>
                  <a:pt x="420" y="16"/>
                  <a:pt x="404" y="0"/>
                  <a:pt x="380" y="0"/>
                </a:cubicBezTo>
                <a:cubicBezTo>
                  <a:pt x="40" y="0"/>
                  <a:pt x="40" y="0"/>
                  <a:pt x="40" y="0"/>
                </a:cubicBezTo>
                <a:cubicBezTo>
                  <a:pt x="16" y="0"/>
                  <a:pt x="0" y="16"/>
                  <a:pt x="0" y="48"/>
                </a:cubicBezTo>
                <a:cubicBezTo>
                  <a:pt x="0" y="729"/>
                  <a:pt x="0" y="729"/>
                  <a:pt x="0" y="729"/>
                </a:cubicBezTo>
                <a:cubicBezTo>
                  <a:pt x="0" y="753"/>
                  <a:pt x="16" y="777"/>
                  <a:pt x="40" y="777"/>
                </a:cubicBezTo>
                <a:cubicBezTo>
                  <a:pt x="721" y="777"/>
                  <a:pt x="721" y="777"/>
                  <a:pt x="721" y="777"/>
                </a:cubicBezTo>
                <a:cubicBezTo>
                  <a:pt x="753" y="777"/>
                  <a:pt x="769" y="753"/>
                  <a:pt x="769" y="729"/>
                </a:cubicBezTo>
                <a:cubicBezTo>
                  <a:pt x="769" y="389"/>
                  <a:pt x="769" y="389"/>
                  <a:pt x="769" y="389"/>
                </a:cubicBezTo>
                <a:cubicBezTo>
                  <a:pt x="769" y="365"/>
                  <a:pt x="753" y="357"/>
                  <a:pt x="737" y="357"/>
                </a:cubicBezTo>
              </a:path>
            </a:pathLst>
          </a:custGeom>
          <a:solidFill>
            <a:schemeClr val="bg1"/>
          </a:solidFill>
          <a:ln>
            <a:noFill/>
          </a:ln>
          <a:effectLst/>
        </p:spPr>
        <p:txBody>
          <a:bodyPr wrap="none" anchor="ctr"/>
          <a:lstStyle/>
          <a:p>
            <a:endParaRPr lang="en-US"/>
          </a:p>
        </p:txBody>
      </p:sp>
      <p:sp>
        <p:nvSpPr>
          <p:cNvPr id="45" name="Freeform 368">
            <a:extLst>
              <a:ext uri="{FF2B5EF4-FFF2-40B4-BE49-F238E27FC236}">
                <a16:creationId xmlns:a16="http://schemas.microsoft.com/office/drawing/2014/main" id="{9BC58945-FCEC-4B56-8601-1FE558A76C4D}"/>
              </a:ext>
            </a:extLst>
          </p:cNvPr>
          <p:cNvSpPr>
            <a:spLocks noChangeArrowheads="1"/>
          </p:cNvSpPr>
          <p:nvPr/>
        </p:nvSpPr>
        <p:spPr bwMode="auto">
          <a:xfrm>
            <a:off x="20441224" y="6315110"/>
            <a:ext cx="495625" cy="485615"/>
          </a:xfrm>
          <a:custGeom>
            <a:avLst/>
            <a:gdLst>
              <a:gd name="T0" fmla="*/ 420 w 437"/>
              <a:gd name="T1" fmla="*/ 103 h 429"/>
              <a:gd name="T2" fmla="*/ 420 w 437"/>
              <a:gd name="T3" fmla="*/ 103 h 429"/>
              <a:gd name="T4" fmla="*/ 333 w 437"/>
              <a:gd name="T5" fmla="*/ 8 h 429"/>
              <a:gd name="T6" fmla="*/ 309 w 437"/>
              <a:gd name="T7" fmla="*/ 0 h 429"/>
              <a:gd name="T8" fmla="*/ 285 w 437"/>
              <a:gd name="T9" fmla="*/ 8 h 429"/>
              <a:gd name="T10" fmla="*/ 39 w 437"/>
              <a:gd name="T11" fmla="*/ 246 h 429"/>
              <a:gd name="T12" fmla="*/ 32 w 437"/>
              <a:gd name="T13" fmla="*/ 262 h 429"/>
              <a:gd name="T14" fmla="*/ 0 w 437"/>
              <a:gd name="T15" fmla="*/ 388 h 429"/>
              <a:gd name="T16" fmla="*/ 8 w 437"/>
              <a:gd name="T17" fmla="*/ 412 h 429"/>
              <a:gd name="T18" fmla="*/ 32 w 437"/>
              <a:gd name="T19" fmla="*/ 428 h 429"/>
              <a:gd name="T20" fmla="*/ 39 w 437"/>
              <a:gd name="T21" fmla="*/ 428 h 429"/>
              <a:gd name="T22" fmla="*/ 166 w 437"/>
              <a:gd name="T23" fmla="*/ 396 h 429"/>
              <a:gd name="T24" fmla="*/ 182 w 437"/>
              <a:gd name="T25" fmla="*/ 388 h 429"/>
              <a:gd name="T26" fmla="*/ 420 w 437"/>
              <a:gd name="T27" fmla="*/ 151 h 429"/>
              <a:gd name="T28" fmla="*/ 420 w 437"/>
              <a:gd name="T29" fmla="*/ 103 h 429"/>
              <a:gd name="T30" fmla="*/ 143 w 437"/>
              <a:gd name="T31" fmla="*/ 333 h 429"/>
              <a:gd name="T32" fmla="*/ 143 w 437"/>
              <a:gd name="T33" fmla="*/ 333 h 429"/>
              <a:gd name="T34" fmla="*/ 79 w 437"/>
              <a:gd name="T35" fmla="*/ 349 h 429"/>
              <a:gd name="T36" fmla="*/ 95 w 437"/>
              <a:gd name="T37" fmla="*/ 285 h 429"/>
              <a:gd name="T38" fmla="*/ 214 w 437"/>
              <a:gd name="T39" fmla="*/ 166 h 429"/>
              <a:gd name="T40" fmla="*/ 261 w 437"/>
              <a:gd name="T41" fmla="*/ 214 h 429"/>
              <a:gd name="T42" fmla="*/ 143 w 437"/>
              <a:gd name="T43" fmla="*/ 333 h 429"/>
              <a:gd name="T44" fmla="*/ 309 w 437"/>
              <a:gd name="T45" fmla="*/ 166 h 429"/>
              <a:gd name="T46" fmla="*/ 309 w 437"/>
              <a:gd name="T47" fmla="*/ 166 h 429"/>
              <a:gd name="T48" fmla="*/ 261 w 437"/>
              <a:gd name="T49" fmla="*/ 119 h 429"/>
              <a:gd name="T50" fmla="*/ 301 w 437"/>
              <a:gd name="T51" fmla="*/ 79 h 429"/>
              <a:gd name="T52" fmla="*/ 348 w 437"/>
              <a:gd name="T53" fmla="*/ 127 h 429"/>
              <a:gd name="T54" fmla="*/ 309 w 437"/>
              <a:gd name="T55" fmla="*/ 1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7" h="429">
                <a:moveTo>
                  <a:pt x="420" y="103"/>
                </a:moveTo>
                <a:lnTo>
                  <a:pt x="420" y="103"/>
                </a:lnTo>
                <a:cubicBezTo>
                  <a:pt x="333" y="8"/>
                  <a:pt x="333" y="8"/>
                  <a:pt x="333" y="8"/>
                </a:cubicBezTo>
                <a:cubicBezTo>
                  <a:pt x="325" y="0"/>
                  <a:pt x="317" y="0"/>
                  <a:pt x="309" y="0"/>
                </a:cubicBezTo>
                <a:cubicBezTo>
                  <a:pt x="293" y="0"/>
                  <a:pt x="285" y="0"/>
                  <a:pt x="285" y="8"/>
                </a:cubicBezTo>
                <a:cubicBezTo>
                  <a:pt x="39" y="246"/>
                  <a:pt x="39" y="246"/>
                  <a:pt x="39" y="246"/>
                </a:cubicBezTo>
                <a:cubicBezTo>
                  <a:pt x="39" y="254"/>
                  <a:pt x="39" y="254"/>
                  <a:pt x="32" y="262"/>
                </a:cubicBezTo>
                <a:cubicBezTo>
                  <a:pt x="0" y="388"/>
                  <a:pt x="0" y="388"/>
                  <a:pt x="0" y="388"/>
                </a:cubicBezTo>
                <a:cubicBezTo>
                  <a:pt x="0" y="396"/>
                  <a:pt x="0" y="404"/>
                  <a:pt x="8" y="412"/>
                </a:cubicBezTo>
                <a:cubicBezTo>
                  <a:pt x="16" y="420"/>
                  <a:pt x="24" y="428"/>
                  <a:pt x="32" y="428"/>
                </a:cubicBezTo>
                <a:lnTo>
                  <a:pt x="39" y="428"/>
                </a:lnTo>
                <a:cubicBezTo>
                  <a:pt x="166" y="396"/>
                  <a:pt x="166" y="396"/>
                  <a:pt x="166" y="396"/>
                </a:cubicBezTo>
                <a:cubicBezTo>
                  <a:pt x="174" y="396"/>
                  <a:pt x="182" y="396"/>
                  <a:pt x="182" y="388"/>
                </a:cubicBezTo>
                <a:cubicBezTo>
                  <a:pt x="420" y="151"/>
                  <a:pt x="420" y="151"/>
                  <a:pt x="420" y="151"/>
                </a:cubicBezTo>
                <a:cubicBezTo>
                  <a:pt x="436" y="143"/>
                  <a:pt x="436" y="119"/>
                  <a:pt x="420" y="103"/>
                </a:cubicBezTo>
                <a:close/>
                <a:moveTo>
                  <a:pt x="143" y="333"/>
                </a:moveTo>
                <a:lnTo>
                  <a:pt x="143" y="333"/>
                </a:lnTo>
                <a:cubicBezTo>
                  <a:pt x="79" y="349"/>
                  <a:pt x="79" y="349"/>
                  <a:pt x="79" y="349"/>
                </a:cubicBezTo>
                <a:cubicBezTo>
                  <a:pt x="95" y="285"/>
                  <a:pt x="95" y="285"/>
                  <a:pt x="95" y="285"/>
                </a:cubicBezTo>
                <a:cubicBezTo>
                  <a:pt x="214" y="166"/>
                  <a:pt x="214" y="166"/>
                  <a:pt x="214" y="166"/>
                </a:cubicBezTo>
                <a:cubicBezTo>
                  <a:pt x="261" y="214"/>
                  <a:pt x="261" y="214"/>
                  <a:pt x="261" y="214"/>
                </a:cubicBezTo>
                <a:lnTo>
                  <a:pt x="143" y="333"/>
                </a:lnTo>
                <a:close/>
                <a:moveTo>
                  <a:pt x="309" y="166"/>
                </a:moveTo>
                <a:lnTo>
                  <a:pt x="309" y="166"/>
                </a:lnTo>
                <a:cubicBezTo>
                  <a:pt x="261" y="119"/>
                  <a:pt x="261" y="119"/>
                  <a:pt x="261" y="119"/>
                </a:cubicBezTo>
                <a:cubicBezTo>
                  <a:pt x="301" y="79"/>
                  <a:pt x="301" y="79"/>
                  <a:pt x="301" y="79"/>
                </a:cubicBezTo>
                <a:cubicBezTo>
                  <a:pt x="348" y="127"/>
                  <a:pt x="348" y="127"/>
                  <a:pt x="348" y="127"/>
                </a:cubicBezTo>
                <a:lnTo>
                  <a:pt x="309" y="166"/>
                </a:lnTo>
                <a:close/>
              </a:path>
            </a:pathLst>
          </a:custGeom>
          <a:solidFill>
            <a:schemeClr val="bg1"/>
          </a:solidFill>
          <a:ln>
            <a:noFill/>
          </a:ln>
          <a:effectLst/>
        </p:spPr>
        <p:txBody>
          <a:bodyPr wrap="none" anchor="ctr"/>
          <a:lstStyle/>
          <a:p>
            <a:endParaRPr lang="en-US"/>
          </a:p>
        </p:txBody>
      </p:sp>
    </p:spTree>
    <p:extLst>
      <p:ext uri="{BB962C8B-B14F-4D97-AF65-F5344CB8AC3E}">
        <p14:creationId xmlns:p14="http://schemas.microsoft.com/office/powerpoint/2010/main" val="10911123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Freeform 169"/>
          <p:cNvSpPr>
            <a:spLocks noChangeArrowheads="1"/>
          </p:cNvSpPr>
          <p:nvPr/>
        </p:nvSpPr>
        <p:spPr bwMode="auto">
          <a:xfrm>
            <a:off x="1498557" y="2286438"/>
            <a:ext cx="3364205" cy="8299659"/>
          </a:xfrm>
          <a:custGeom>
            <a:avLst/>
            <a:gdLst>
              <a:gd name="T0" fmla="*/ 2717 w 3076"/>
              <a:gd name="T1" fmla="*/ 3676 h 3677"/>
              <a:gd name="T2" fmla="*/ 2717 w 3076"/>
              <a:gd name="T3" fmla="*/ 3676 h 3677"/>
              <a:gd name="T4" fmla="*/ 358 w 3076"/>
              <a:gd name="T5" fmla="*/ 3676 h 3677"/>
              <a:gd name="T6" fmla="*/ 0 w 3076"/>
              <a:gd name="T7" fmla="*/ 3318 h 3677"/>
              <a:gd name="T8" fmla="*/ 0 w 3076"/>
              <a:gd name="T9" fmla="*/ 348 h 3677"/>
              <a:gd name="T10" fmla="*/ 358 w 3076"/>
              <a:gd name="T11" fmla="*/ 0 h 3677"/>
              <a:gd name="T12" fmla="*/ 2717 w 3076"/>
              <a:gd name="T13" fmla="*/ 0 h 3677"/>
              <a:gd name="T14" fmla="*/ 3075 w 3076"/>
              <a:gd name="T15" fmla="*/ 348 h 3677"/>
              <a:gd name="T16" fmla="*/ 3075 w 3076"/>
              <a:gd name="T17" fmla="*/ 3318 h 3677"/>
              <a:gd name="T18" fmla="*/ 2717 w 3076"/>
              <a:gd name="T19" fmla="*/ 3676 h 3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6" h="3677">
                <a:moveTo>
                  <a:pt x="2717" y="3676"/>
                </a:moveTo>
                <a:lnTo>
                  <a:pt x="2717" y="3676"/>
                </a:lnTo>
                <a:cubicBezTo>
                  <a:pt x="358" y="3676"/>
                  <a:pt x="358" y="3676"/>
                  <a:pt x="358" y="3676"/>
                </a:cubicBezTo>
                <a:cubicBezTo>
                  <a:pt x="163" y="3676"/>
                  <a:pt x="0" y="3513"/>
                  <a:pt x="0" y="3318"/>
                </a:cubicBezTo>
                <a:cubicBezTo>
                  <a:pt x="0" y="348"/>
                  <a:pt x="0" y="348"/>
                  <a:pt x="0" y="348"/>
                </a:cubicBezTo>
                <a:cubicBezTo>
                  <a:pt x="0" y="154"/>
                  <a:pt x="163" y="0"/>
                  <a:pt x="358" y="0"/>
                </a:cubicBezTo>
                <a:cubicBezTo>
                  <a:pt x="2717" y="0"/>
                  <a:pt x="2717" y="0"/>
                  <a:pt x="2717" y="0"/>
                </a:cubicBezTo>
                <a:cubicBezTo>
                  <a:pt x="2912" y="0"/>
                  <a:pt x="3075" y="154"/>
                  <a:pt x="3075" y="348"/>
                </a:cubicBezTo>
                <a:cubicBezTo>
                  <a:pt x="3075" y="3318"/>
                  <a:pt x="3075" y="3318"/>
                  <a:pt x="3075" y="3318"/>
                </a:cubicBezTo>
                <a:cubicBezTo>
                  <a:pt x="3075" y="3513"/>
                  <a:pt x="2912" y="3676"/>
                  <a:pt x="2717" y="3676"/>
                </a:cubicBezTo>
              </a:path>
            </a:pathLst>
          </a:custGeom>
          <a:solidFill>
            <a:schemeClr val="accent4"/>
          </a:solidFill>
          <a:ln>
            <a:noFill/>
          </a:ln>
          <a:effectLst/>
        </p:spPr>
        <p:txBody>
          <a:bodyPr wrap="none" anchor="ctr"/>
          <a:lstStyle/>
          <a:p>
            <a:endParaRPr lang="en-US"/>
          </a:p>
        </p:txBody>
      </p:sp>
      <p:sp>
        <p:nvSpPr>
          <p:cNvPr id="335" name="Freeform 170"/>
          <p:cNvSpPr>
            <a:spLocks noChangeArrowheads="1"/>
          </p:cNvSpPr>
          <p:nvPr/>
        </p:nvSpPr>
        <p:spPr bwMode="auto">
          <a:xfrm>
            <a:off x="7148469" y="2395974"/>
            <a:ext cx="3354566" cy="8299659"/>
          </a:xfrm>
          <a:custGeom>
            <a:avLst/>
            <a:gdLst>
              <a:gd name="T0" fmla="*/ 2717 w 3068"/>
              <a:gd name="T1" fmla="*/ 3676 h 3677"/>
              <a:gd name="T2" fmla="*/ 2717 w 3068"/>
              <a:gd name="T3" fmla="*/ 3676 h 3677"/>
              <a:gd name="T4" fmla="*/ 349 w 3068"/>
              <a:gd name="T5" fmla="*/ 3676 h 3677"/>
              <a:gd name="T6" fmla="*/ 0 w 3068"/>
              <a:gd name="T7" fmla="*/ 3318 h 3677"/>
              <a:gd name="T8" fmla="*/ 0 w 3068"/>
              <a:gd name="T9" fmla="*/ 348 h 3677"/>
              <a:gd name="T10" fmla="*/ 349 w 3068"/>
              <a:gd name="T11" fmla="*/ 0 h 3677"/>
              <a:gd name="T12" fmla="*/ 2717 w 3068"/>
              <a:gd name="T13" fmla="*/ 0 h 3677"/>
              <a:gd name="T14" fmla="*/ 3067 w 3068"/>
              <a:gd name="T15" fmla="*/ 348 h 3677"/>
              <a:gd name="T16" fmla="*/ 3067 w 3068"/>
              <a:gd name="T17" fmla="*/ 3318 h 3677"/>
              <a:gd name="T18" fmla="*/ 2717 w 3068"/>
              <a:gd name="T19" fmla="*/ 3676 h 3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8" h="3677">
                <a:moveTo>
                  <a:pt x="2717" y="3676"/>
                </a:moveTo>
                <a:lnTo>
                  <a:pt x="2717" y="3676"/>
                </a:lnTo>
                <a:cubicBezTo>
                  <a:pt x="349" y="3676"/>
                  <a:pt x="349" y="3676"/>
                  <a:pt x="349" y="3676"/>
                </a:cubicBezTo>
                <a:cubicBezTo>
                  <a:pt x="154" y="3676"/>
                  <a:pt x="0" y="3513"/>
                  <a:pt x="0" y="3318"/>
                </a:cubicBezTo>
                <a:cubicBezTo>
                  <a:pt x="0" y="348"/>
                  <a:pt x="0" y="348"/>
                  <a:pt x="0" y="348"/>
                </a:cubicBezTo>
                <a:cubicBezTo>
                  <a:pt x="0" y="154"/>
                  <a:pt x="154" y="0"/>
                  <a:pt x="349" y="0"/>
                </a:cubicBezTo>
                <a:cubicBezTo>
                  <a:pt x="2717" y="0"/>
                  <a:pt x="2717" y="0"/>
                  <a:pt x="2717" y="0"/>
                </a:cubicBezTo>
                <a:cubicBezTo>
                  <a:pt x="2912" y="0"/>
                  <a:pt x="3067" y="154"/>
                  <a:pt x="3067" y="348"/>
                </a:cubicBezTo>
                <a:cubicBezTo>
                  <a:pt x="3067" y="3318"/>
                  <a:pt x="3067" y="3318"/>
                  <a:pt x="3067" y="3318"/>
                </a:cubicBezTo>
                <a:cubicBezTo>
                  <a:pt x="3067" y="3513"/>
                  <a:pt x="2912" y="3676"/>
                  <a:pt x="2717" y="3676"/>
                </a:cubicBezTo>
              </a:path>
            </a:pathLst>
          </a:custGeom>
          <a:solidFill>
            <a:schemeClr val="accent5"/>
          </a:solidFill>
          <a:ln>
            <a:noFill/>
          </a:ln>
          <a:effectLst/>
        </p:spPr>
        <p:txBody>
          <a:bodyPr wrap="none" anchor="ctr"/>
          <a:lstStyle/>
          <a:p>
            <a:endParaRPr lang="en-US"/>
          </a:p>
        </p:txBody>
      </p:sp>
      <p:sp>
        <p:nvSpPr>
          <p:cNvPr id="336" name="Freeform 171"/>
          <p:cNvSpPr>
            <a:spLocks noChangeArrowheads="1"/>
          </p:cNvSpPr>
          <p:nvPr/>
        </p:nvSpPr>
        <p:spPr bwMode="auto">
          <a:xfrm>
            <a:off x="12698003" y="2434782"/>
            <a:ext cx="3359384" cy="8299659"/>
          </a:xfrm>
          <a:custGeom>
            <a:avLst/>
            <a:gdLst>
              <a:gd name="T0" fmla="*/ 2716 w 3075"/>
              <a:gd name="T1" fmla="*/ 3676 h 3677"/>
              <a:gd name="T2" fmla="*/ 2716 w 3075"/>
              <a:gd name="T3" fmla="*/ 3676 h 3677"/>
              <a:gd name="T4" fmla="*/ 358 w 3075"/>
              <a:gd name="T5" fmla="*/ 3676 h 3677"/>
              <a:gd name="T6" fmla="*/ 0 w 3075"/>
              <a:gd name="T7" fmla="*/ 3318 h 3677"/>
              <a:gd name="T8" fmla="*/ 0 w 3075"/>
              <a:gd name="T9" fmla="*/ 348 h 3677"/>
              <a:gd name="T10" fmla="*/ 358 w 3075"/>
              <a:gd name="T11" fmla="*/ 0 h 3677"/>
              <a:gd name="T12" fmla="*/ 2716 w 3075"/>
              <a:gd name="T13" fmla="*/ 0 h 3677"/>
              <a:gd name="T14" fmla="*/ 3074 w 3075"/>
              <a:gd name="T15" fmla="*/ 348 h 3677"/>
              <a:gd name="T16" fmla="*/ 3074 w 3075"/>
              <a:gd name="T17" fmla="*/ 3318 h 3677"/>
              <a:gd name="T18" fmla="*/ 2716 w 3075"/>
              <a:gd name="T19" fmla="*/ 3676 h 3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5" h="3677">
                <a:moveTo>
                  <a:pt x="2716" y="3676"/>
                </a:moveTo>
                <a:lnTo>
                  <a:pt x="2716" y="3676"/>
                </a:lnTo>
                <a:cubicBezTo>
                  <a:pt x="358" y="3676"/>
                  <a:pt x="358" y="3676"/>
                  <a:pt x="358" y="3676"/>
                </a:cubicBezTo>
                <a:cubicBezTo>
                  <a:pt x="163" y="3676"/>
                  <a:pt x="0" y="3513"/>
                  <a:pt x="0" y="3318"/>
                </a:cubicBezTo>
                <a:cubicBezTo>
                  <a:pt x="0" y="348"/>
                  <a:pt x="0" y="348"/>
                  <a:pt x="0" y="348"/>
                </a:cubicBezTo>
                <a:cubicBezTo>
                  <a:pt x="0" y="154"/>
                  <a:pt x="163" y="0"/>
                  <a:pt x="358" y="0"/>
                </a:cubicBezTo>
                <a:cubicBezTo>
                  <a:pt x="2716" y="0"/>
                  <a:pt x="2716" y="0"/>
                  <a:pt x="2716" y="0"/>
                </a:cubicBezTo>
                <a:cubicBezTo>
                  <a:pt x="2912" y="0"/>
                  <a:pt x="3074" y="154"/>
                  <a:pt x="3074" y="348"/>
                </a:cubicBezTo>
                <a:cubicBezTo>
                  <a:pt x="3074" y="3318"/>
                  <a:pt x="3074" y="3318"/>
                  <a:pt x="3074" y="3318"/>
                </a:cubicBezTo>
                <a:cubicBezTo>
                  <a:pt x="3074" y="3513"/>
                  <a:pt x="2912" y="3676"/>
                  <a:pt x="2716" y="3676"/>
                </a:cubicBezTo>
              </a:path>
            </a:pathLst>
          </a:custGeom>
          <a:solidFill>
            <a:schemeClr val="accent3"/>
          </a:solidFill>
          <a:ln>
            <a:noFill/>
          </a:ln>
          <a:effectLst/>
        </p:spPr>
        <p:txBody>
          <a:bodyPr wrap="none" anchor="ctr"/>
          <a:lstStyle/>
          <a:p>
            <a:endParaRPr lang="en-US"/>
          </a:p>
        </p:txBody>
      </p:sp>
      <p:sp>
        <p:nvSpPr>
          <p:cNvPr id="337" name="Freeform 172"/>
          <p:cNvSpPr>
            <a:spLocks noChangeArrowheads="1"/>
          </p:cNvSpPr>
          <p:nvPr/>
        </p:nvSpPr>
        <p:spPr bwMode="auto">
          <a:xfrm>
            <a:off x="17968019" y="2420577"/>
            <a:ext cx="3364205" cy="8299658"/>
          </a:xfrm>
          <a:custGeom>
            <a:avLst/>
            <a:gdLst>
              <a:gd name="T0" fmla="*/ 2717 w 3076"/>
              <a:gd name="T1" fmla="*/ 3676 h 3677"/>
              <a:gd name="T2" fmla="*/ 2717 w 3076"/>
              <a:gd name="T3" fmla="*/ 3676 h 3677"/>
              <a:gd name="T4" fmla="*/ 358 w 3076"/>
              <a:gd name="T5" fmla="*/ 3676 h 3677"/>
              <a:gd name="T6" fmla="*/ 0 w 3076"/>
              <a:gd name="T7" fmla="*/ 3318 h 3677"/>
              <a:gd name="T8" fmla="*/ 0 w 3076"/>
              <a:gd name="T9" fmla="*/ 348 h 3677"/>
              <a:gd name="T10" fmla="*/ 358 w 3076"/>
              <a:gd name="T11" fmla="*/ 0 h 3677"/>
              <a:gd name="T12" fmla="*/ 2717 w 3076"/>
              <a:gd name="T13" fmla="*/ 0 h 3677"/>
              <a:gd name="T14" fmla="*/ 3075 w 3076"/>
              <a:gd name="T15" fmla="*/ 348 h 3677"/>
              <a:gd name="T16" fmla="*/ 3075 w 3076"/>
              <a:gd name="T17" fmla="*/ 3318 h 3677"/>
              <a:gd name="T18" fmla="*/ 2717 w 3076"/>
              <a:gd name="T19" fmla="*/ 3676 h 3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6" h="3677">
                <a:moveTo>
                  <a:pt x="2717" y="3676"/>
                </a:moveTo>
                <a:lnTo>
                  <a:pt x="2717" y="3676"/>
                </a:lnTo>
                <a:cubicBezTo>
                  <a:pt x="358" y="3676"/>
                  <a:pt x="358" y="3676"/>
                  <a:pt x="358" y="3676"/>
                </a:cubicBezTo>
                <a:cubicBezTo>
                  <a:pt x="162" y="3676"/>
                  <a:pt x="0" y="3513"/>
                  <a:pt x="0" y="3318"/>
                </a:cubicBezTo>
                <a:cubicBezTo>
                  <a:pt x="0" y="348"/>
                  <a:pt x="0" y="348"/>
                  <a:pt x="0" y="348"/>
                </a:cubicBezTo>
                <a:cubicBezTo>
                  <a:pt x="0" y="154"/>
                  <a:pt x="162" y="0"/>
                  <a:pt x="358" y="0"/>
                </a:cubicBezTo>
                <a:cubicBezTo>
                  <a:pt x="2717" y="0"/>
                  <a:pt x="2717" y="0"/>
                  <a:pt x="2717" y="0"/>
                </a:cubicBezTo>
                <a:cubicBezTo>
                  <a:pt x="2920" y="0"/>
                  <a:pt x="3075" y="154"/>
                  <a:pt x="3075" y="348"/>
                </a:cubicBezTo>
                <a:cubicBezTo>
                  <a:pt x="3075" y="3318"/>
                  <a:pt x="3075" y="3318"/>
                  <a:pt x="3075" y="3318"/>
                </a:cubicBezTo>
                <a:cubicBezTo>
                  <a:pt x="3075" y="3513"/>
                  <a:pt x="2920" y="3676"/>
                  <a:pt x="2717" y="3676"/>
                </a:cubicBezTo>
              </a:path>
            </a:pathLst>
          </a:custGeom>
          <a:solidFill>
            <a:schemeClr val="accent2"/>
          </a:solidFill>
          <a:ln>
            <a:noFill/>
          </a:ln>
          <a:effectLst/>
        </p:spPr>
        <p:txBody>
          <a:bodyPr wrap="none" anchor="ctr"/>
          <a:lstStyle/>
          <a:p>
            <a:endParaRPr lang="en-US"/>
          </a:p>
        </p:txBody>
      </p:sp>
      <p:sp>
        <p:nvSpPr>
          <p:cNvPr id="339" name="Freeform 174"/>
          <p:cNvSpPr>
            <a:spLocks noChangeArrowheads="1"/>
          </p:cNvSpPr>
          <p:nvPr/>
        </p:nvSpPr>
        <p:spPr bwMode="auto">
          <a:xfrm>
            <a:off x="7818193" y="10098275"/>
            <a:ext cx="2207459" cy="2197819"/>
          </a:xfrm>
          <a:custGeom>
            <a:avLst/>
            <a:gdLst>
              <a:gd name="T0" fmla="*/ 1253 w 2019"/>
              <a:gd name="T1" fmla="*/ 2009 h 2010"/>
              <a:gd name="T2" fmla="*/ 1147 w 2019"/>
              <a:gd name="T3" fmla="*/ 1895 h 2010"/>
              <a:gd name="T4" fmla="*/ 822 w 2019"/>
              <a:gd name="T5" fmla="*/ 1887 h 2010"/>
              <a:gd name="T6" fmla="*/ 708 w 2019"/>
              <a:gd name="T7" fmla="*/ 1993 h 2010"/>
              <a:gd name="T8" fmla="*/ 505 w 2019"/>
              <a:gd name="T9" fmla="*/ 1911 h 2010"/>
              <a:gd name="T10" fmla="*/ 480 w 2019"/>
              <a:gd name="T11" fmla="*/ 1732 h 2010"/>
              <a:gd name="T12" fmla="*/ 204 w 2019"/>
              <a:gd name="T13" fmla="*/ 1521 h 2010"/>
              <a:gd name="T14" fmla="*/ 74 w 2019"/>
              <a:gd name="T15" fmla="*/ 1464 h 2010"/>
              <a:gd name="T16" fmla="*/ 9 w 2019"/>
              <a:gd name="T17" fmla="*/ 1220 h 2010"/>
              <a:gd name="T18" fmla="*/ 114 w 2019"/>
              <a:gd name="T19" fmla="*/ 1147 h 2010"/>
              <a:gd name="T20" fmla="*/ 123 w 2019"/>
              <a:gd name="T21" fmla="*/ 821 h 2010"/>
              <a:gd name="T22" fmla="*/ 25 w 2019"/>
              <a:gd name="T23" fmla="*/ 748 h 2010"/>
              <a:gd name="T24" fmla="*/ 98 w 2019"/>
              <a:gd name="T25" fmla="*/ 504 h 2010"/>
              <a:gd name="T26" fmla="*/ 228 w 2019"/>
              <a:gd name="T27" fmla="*/ 455 h 2010"/>
              <a:gd name="T28" fmla="*/ 513 w 2019"/>
              <a:gd name="T29" fmla="*/ 252 h 2010"/>
              <a:gd name="T30" fmla="*/ 546 w 2019"/>
              <a:gd name="T31" fmla="*/ 73 h 2010"/>
              <a:gd name="T32" fmla="*/ 757 w 2019"/>
              <a:gd name="T33" fmla="*/ 0 h 2010"/>
              <a:gd name="T34" fmla="*/ 863 w 2019"/>
              <a:gd name="T35" fmla="*/ 113 h 2010"/>
              <a:gd name="T36" fmla="*/ 1188 w 2019"/>
              <a:gd name="T37" fmla="*/ 121 h 2010"/>
              <a:gd name="T38" fmla="*/ 1302 w 2019"/>
              <a:gd name="T39" fmla="*/ 16 h 2010"/>
              <a:gd name="T40" fmla="*/ 1505 w 2019"/>
              <a:gd name="T41" fmla="*/ 97 h 2010"/>
              <a:gd name="T42" fmla="*/ 1530 w 2019"/>
              <a:gd name="T43" fmla="*/ 276 h 2010"/>
              <a:gd name="T44" fmla="*/ 1806 w 2019"/>
              <a:gd name="T45" fmla="*/ 488 h 2010"/>
              <a:gd name="T46" fmla="*/ 1937 w 2019"/>
              <a:gd name="T47" fmla="*/ 544 h 2010"/>
              <a:gd name="T48" fmla="*/ 1945 w 2019"/>
              <a:gd name="T49" fmla="*/ 846 h 2010"/>
              <a:gd name="T50" fmla="*/ 1904 w 2019"/>
              <a:gd name="T51" fmla="*/ 1000 h 2010"/>
              <a:gd name="T52" fmla="*/ 1937 w 2019"/>
              <a:gd name="T53" fmla="*/ 1212 h 2010"/>
              <a:gd name="T54" fmla="*/ 1912 w 2019"/>
              <a:gd name="T55" fmla="*/ 1505 h 2010"/>
              <a:gd name="T56" fmla="*/ 1823 w 2019"/>
              <a:gd name="T57" fmla="*/ 1561 h 2010"/>
              <a:gd name="T58" fmla="*/ 1733 w 2019"/>
              <a:gd name="T59" fmla="*/ 1529 h 2010"/>
              <a:gd name="T60" fmla="*/ 1522 w 2019"/>
              <a:gd name="T61" fmla="*/ 1805 h 2010"/>
              <a:gd name="T62" fmla="*/ 1294 w 2019"/>
              <a:gd name="T63" fmla="*/ 2001 h 2010"/>
              <a:gd name="T64" fmla="*/ 1001 w 2019"/>
              <a:gd name="T65" fmla="*/ 577 h 2010"/>
              <a:gd name="T66" fmla="*/ 969 w 2019"/>
              <a:gd name="T67" fmla="*/ 585 h 2010"/>
              <a:gd name="T68" fmla="*/ 684 w 2019"/>
              <a:gd name="T69" fmla="*/ 732 h 2010"/>
              <a:gd name="T70" fmla="*/ 578 w 2019"/>
              <a:gd name="T71" fmla="*/ 1000 h 2010"/>
              <a:gd name="T72" fmla="*/ 667 w 2019"/>
              <a:gd name="T73" fmla="*/ 1260 h 2010"/>
              <a:gd name="T74" fmla="*/ 952 w 2019"/>
              <a:gd name="T75" fmla="*/ 1423 h 2010"/>
              <a:gd name="T76" fmla="*/ 1042 w 2019"/>
              <a:gd name="T77" fmla="*/ 1423 h 2010"/>
              <a:gd name="T78" fmla="*/ 1327 w 2019"/>
              <a:gd name="T79" fmla="*/ 1277 h 2010"/>
              <a:gd name="T80" fmla="*/ 1432 w 2019"/>
              <a:gd name="T81" fmla="*/ 1000 h 2010"/>
              <a:gd name="T82" fmla="*/ 1343 w 2019"/>
              <a:gd name="T83" fmla="*/ 748 h 2010"/>
              <a:gd name="T84" fmla="*/ 1058 w 2019"/>
              <a:gd name="T85" fmla="*/ 585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2010">
                <a:moveTo>
                  <a:pt x="1253" y="2009"/>
                </a:moveTo>
                <a:lnTo>
                  <a:pt x="1253" y="2009"/>
                </a:lnTo>
                <a:cubicBezTo>
                  <a:pt x="1221" y="2009"/>
                  <a:pt x="1180" y="1985"/>
                  <a:pt x="1164" y="1944"/>
                </a:cubicBezTo>
                <a:cubicBezTo>
                  <a:pt x="1147" y="1895"/>
                  <a:pt x="1147" y="1895"/>
                  <a:pt x="1147" y="1895"/>
                </a:cubicBezTo>
                <a:cubicBezTo>
                  <a:pt x="1099" y="1895"/>
                  <a:pt x="1050" y="1903"/>
                  <a:pt x="1001" y="1903"/>
                </a:cubicBezTo>
                <a:cubicBezTo>
                  <a:pt x="944" y="1903"/>
                  <a:pt x="879" y="1895"/>
                  <a:pt x="822" y="1887"/>
                </a:cubicBezTo>
                <a:cubicBezTo>
                  <a:pt x="798" y="1936"/>
                  <a:pt x="798" y="1936"/>
                  <a:pt x="798" y="1936"/>
                </a:cubicBezTo>
                <a:cubicBezTo>
                  <a:pt x="781" y="1968"/>
                  <a:pt x="749" y="1993"/>
                  <a:pt x="708" y="1993"/>
                </a:cubicBezTo>
                <a:cubicBezTo>
                  <a:pt x="700" y="1993"/>
                  <a:pt x="684" y="1993"/>
                  <a:pt x="676" y="1985"/>
                </a:cubicBezTo>
                <a:cubicBezTo>
                  <a:pt x="505" y="1911"/>
                  <a:pt x="505" y="1911"/>
                  <a:pt x="505" y="1911"/>
                </a:cubicBezTo>
                <a:cubicBezTo>
                  <a:pt x="456" y="1887"/>
                  <a:pt x="432" y="1830"/>
                  <a:pt x="456" y="1781"/>
                </a:cubicBezTo>
                <a:cubicBezTo>
                  <a:pt x="480" y="1732"/>
                  <a:pt x="480" y="1732"/>
                  <a:pt x="480" y="1732"/>
                </a:cubicBezTo>
                <a:cubicBezTo>
                  <a:pt x="391" y="1667"/>
                  <a:pt x="318" y="1586"/>
                  <a:pt x="253" y="1496"/>
                </a:cubicBezTo>
                <a:cubicBezTo>
                  <a:pt x="204" y="1521"/>
                  <a:pt x="204" y="1521"/>
                  <a:pt x="204" y="1521"/>
                </a:cubicBezTo>
                <a:cubicBezTo>
                  <a:pt x="188" y="1521"/>
                  <a:pt x="179" y="1521"/>
                  <a:pt x="163" y="1521"/>
                </a:cubicBezTo>
                <a:cubicBezTo>
                  <a:pt x="131" y="1521"/>
                  <a:pt x="90" y="1496"/>
                  <a:pt x="74" y="1464"/>
                </a:cubicBezTo>
                <a:cubicBezTo>
                  <a:pt x="9" y="1293"/>
                  <a:pt x="9" y="1293"/>
                  <a:pt x="9" y="1293"/>
                </a:cubicBezTo>
                <a:cubicBezTo>
                  <a:pt x="0" y="1269"/>
                  <a:pt x="0" y="1244"/>
                  <a:pt x="9" y="1220"/>
                </a:cubicBezTo>
                <a:cubicBezTo>
                  <a:pt x="25" y="1195"/>
                  <a:pt x="41" y="1179"/>
                  <a:pt x="66" y="1163"/>
                </a:cubicBezTo>
                <a:cubicBezTo>
                  <a:pt x="114" y="1147"/>
                  <a:pt x="114" y="1147"/>
                  <a:pt x="114" y="1147"/>
                </a:cubicBezTo>
                <a:cubicBezTo>
                  <a:pt x="114" y="1098"/>
                  <a:pt x="106" y="1049"/>
                  <a:pt x="106" y="1000"/>
                </a:cubicBezTo>
                <a:cubicBezTo>
                  <a:pt x="106" y="943"/>
                  <a:pt x="114" y="878"/>
                  <a:pt x="123" y="821"/>
                </a:cubicBezTo>
                <a:cubicBezTo>
                  <a:pt x="74" y="797"/>
                  <a:pt x="74" y="797"/>
                  <a:pt x="74" y="797"/>
                </a:cubicBezTo>
                <a:cubicBezTo>
                  <a:pt x="49" y="789"/>
                  <a:pt x="33" y="772"/>
                  <a:pt x="25" y="748"/>
                </a:cubicBezTo>
                <a:cubicBezTo>
                  <a:pt x="17" y="724"/>
                  <a:pt x="17" y="699"/>
                  <a:pt x="25" y="675"/>
                </a:cubicBezTo>
                <a:cubicBezTo>
                  <a:pt x="98" y="504"/>
                  <a:pt x="98" y="504"/>
                  <a:pt x="98" y="504"/>
                </a:cubicBezTo>
                <a:cubicBezTo>
                  <a:pt x="114" y="471"/>
                  <a:pt x="147" y="447"/>
                  <a:pt x="188" y="447"/>
                </a:cubicBezTo>
                <a:cubicBezTo>
                  <a:pt x="196" y="447"/>
                  <a:pt x="212" y="447"/>
                  <a:pt x="228" y="455"/>
                </a:cubicBezTo>
                <a:cubicBezTo>
                  <a:pt x="277" y="479"/>
                  <a:pt x="277" y="479"/>
                  <a:pt x="277" y="479"/>
                </a:cubicBezTo>
                <a:cubicBezTo>
                  <a:pt x="342" y="390"/>
                  <a:pt x="423" y="317"/>
                  <a:pt x="513" y="252"/>
                </a:cubicBezTo>
                <a:cubicBezTo>
                  <a:pt x="489" y="203"/>
                  <a:pt x="489" y="203"/>
                  <a:pt x="489" y="203"/>
                </a:cubicBezTo>
                <a:cubicBezTo>
                  <a:pt x="472" y="154"/>
                  <a:pt x="497" y="97"/>
                  <a:pt x="546" y="73"/>
                </a:cubicBezTo>
                <a:cubicBezTo>
                  <a:pt x="716" y="8"/>
                  <a:pt x="716" y="8"/>
                  <a:pt x="716" y="8"/>
                </a:cubicBezTo>
                <a:cubicBezTo>
                  <a:pt x="732" y="8"/>
                  <a:pt x="741" y="0"/>
                  <a:pt x="757" y="0"/>
                </a:cubicBezTo>
                <a:cubicBezTo>
                  <a:pt x="790" y="0"/>
                  <a:pt x="830" y="24"/>
                  <a:pt x="847" y="65"/>
                </a:cubicBezTo>
                <a:cubicBezTo>
                  <a:pt x="863" y="113"/>
                  <a:pt x="863" y="113"/>
                  <a:pt x="863" y="113"/>
                </a:cubicBezTo>
                <a:cubicBezTo>
                  <a:pt x="912" y="113"/>
                  <a:pt x="960" y="105"/>
                  <a:pt x="1001" y="105"/>
                </a:cubicBezTo>
                <a:cubicBezTo>
                  <a:pt x="1066" y="105"/>
                  <a:pt x="1131" y="113"/>
                  <a:pt x="1188" y="121"/>
                </a:cubicBezTo>
                <a:cubicBezTo>
                  <a:pt x="1213" y="73"/>
                  <a:pt x="1213" y="73"/>
                  <a:pt x="1213" y="73"/>
                </a:cubicBezTo>
                <a:cubicBezTo>
                  <a:pt x="1229" y="40"/>
                  <a:pt x="1261" y="16"/>
                  <a:pt x="1302" y="16"/>
                </a:cubicBezTo>
                <a:cubicBezTo>
                  <a:pt x="1310" y="16"/>
                  <a:pt x="1327" y="16"/>
                  <a:pt x="1335" y="24"/>
                </a:cubicBezTo>
                <a:cubicBezTo>
                  <a:pt x="1505" y="97"/>
                  <a:pt x="1505" y="97"/>
                  <a:pt x="1505" y="97"/>
                </a:cubicBezTo>
                <a:cubicBezTo>
                  <a:pt x="1554" y="121"/>
                  <a:pt x="1579" y="178"/>
                  <a:pt x="1554" y="227"/>
                </a:cubicBezTo>
                <a:cubicBezTo>
                  <a:pt x="1530" y="276"/>
                  <a:pt x="1530" y="276"/>
                  <a:pt x="1530" y="276"/>
                </a:cubicBezTo>
                <a:cubicBezTo>
                  <a:pt x="1619" y="341"/>
                  <a:pt x="1693" y="423"/>
                  <a:pt x="1758" y="512"/>
                </a:cubicBezTo>
                <a:cubicBezTo>
                  <a:pt x="1806" y="488"/>
                  <a:pt x="1806" y="488"/>
                  <a:pt x="1806" y="488"/>
                </a:cubicBezTo>
                <a:cubicBezTo>
                  <a:pt x="1823" y="488"/>
                  <a:pt x="1831" y="488"/>
                  <a:pt x="1847" y="488"/>
                </a:cubicBezTo>
                <a:cubicBezTo>
                  <a:pt x="1880" y="488"/>
                  <a:pt x="1920" y="512"/>
                  <a:pt x="1937" y="544"/>
                </a:cubicBezTo>
                <a:cubicBezTo>
                  <a:pt x="2002" y="716"/>
                  <a:pt x="2002" y="716"/>
                  <a:pt x="2002" y="716"/>
                </a:cubicBezTo>
                <a:cubicBezTo>
                  <a:pt x="2018" y="764"/>
                  <a:pt x="1994" y="821"/>
                  <a:pt x="1945" y="846"/>
                </a:cubicBezTo>
                <a:cubicBezTo>
                  <a:pt x="1888" y="862"/>
                  <a:pt x="1888" y="862"/>
                  <a:pt x="1888" y="862"/>
                </a:cubicBezTo>
                <a:cubicBezTo>
                  <a:pt x="1896" y="911"/>
                  <a:pt x="1904" y="959"/>
                  <a:pt x="1904" y="1000"/>
                </a:cubicBezTo>
                <a:cubicBezTo>
                  <a:pt x="1904" y="1065"/>
                  <a:pt x="1896" y="1130"/>
                  <a:pt x="1888" y="1187"/>
                </a:cubicBezTo>
                <a:cubicBezTo>
                  <a:pt x="1937" y="1212"/>
                  <a:pt x="1937" y="1212"/>
                  <a:pt x="1937" y="1212"/>
                </a:cubicBezTo>
                <a:cubicBezTo>
                  <a:pt x="1985" y="1228"/>
                  <a:pt x="2010" y="1285"/>
                  <a:pt x="1985" y="1334"/>
                </a:cubicBezTo>
                <a:cubicBezTo>
                  <a:pt x="1912" y="1505"/>
                  <a:pt x="1912" y="1505"/>
                  <a:pt x="1912" y="1505"/>
                </a:cubicBezTo>
                <a:cubicBezTo>
                  <a:pt x="1896" y="1537"/>
                  <a:pt x="1863" y="1561"/>
                  <a:pt x="1823" y="1561"/>
                </a:cubicBezTo>
                <a:lnTo>
                  <a:pt x="1823" y="1561"/>
                </a:lnTo>
                <a:cubicBezTo>
                  <a:pt x="1806" y="1561"/>
                  <a:pt x="1798" y="1561"/>
                  <a:pt x="1782" y="1553"/>
                </a:cubicBezTo>
                <a:cubicBezTo>
                  <a:pt x="1733" y="1529"/>
                  <a:pt x="1733" y="1529"/>
                  <a:pt x="1733" y="1529"/>
                </a:cubicBezTo>
                <a:cubicBezTo>
                  <a:pt x="1668" y="1618"/>
                  <a:pt x="1587" y="1692"/>
                  <a:pt x="1497" y="1757"/>
                </a:cubicBezTo>
                <a:cubicBezTo>
                  <a:pt x="1522" y="1805"/>
                  <a:pt x="1522" y="1805"/>
                  <a:pt x="1522" y="1805"/>
                </a:cubicBezTo>
                <a:cubicBezTo>
                  <a:pt x="1538" y="1854"/>
                  <a:pt x="1513" y="1911"/>
                  <a:pt x="1465" y="1936"/>
                </a:cubicBezTo>
                <a:cubicBezTo>
                  <a:pt x="1294" y="2001"/>
                  <a:pt x="1294" y="2001"/>
                  <a:pt x="1294" y="2001"/>
                </a:cubicBezTo>
                <a:cubicBezTo>
                  <a:pt x="1278" y="2001"/>
                  <a:pt x="1270" y="2009"/>
                  <a:pt x="1253" y="2009"/>
                </a:cubicBezTo>
                <a:close/>
                <a:moveTo>
                  <a:pt x="1001" y="577"/>
                </a:moveTo>
                <a:lnTo>
                  <a:pt x="1001" y="577"/>
                </a:lnTo>
                <a:cubicBezTo>
                  <a:pt x="993" y="577"/>
                  <a:pt x="985" y="577"/>
                  <a:pt x="969" y="585"/>
                </a:cubicBezTo>
                <a:cubicBezTo>
                  <a:pt x="887" y="585"/>
                  <a:pt x="814" y="618"/>
                  <a:pt x="749" y="667"/>
                </a:cubicBezTo>
                <a:cubicBezTo>
                  <a:pt x="724" y="683"/>
                  <a:pt x="700" y="707"/>
                  <a:pt x="684" y="732"/>
                </a:cubicBezTo>
                <a:cubicBezTo>
                  <a:pt x="627" y="797"/>
                  <a:pt x="594" y="870"/>
                  <a:pt x="586" y="951"/>
                </a:cubicBezTo>
                <a:cubicBezTo>
                  <a:pt x="578" y="968"/>
                  <a:pt x="578" y="984"/>
                  <a:pt x="578" y="1000"/>
                </a:cubicBezTo>
                <a:cubicBezTo>
                  <a:pt x="578" y="1016"/>
                  <a:pt x="578" y="1025"/>
                  <a:pt x="586" y="1041"/>
                </a:cubicBezTo>
                <a:cubicBezTo>
                  <a:pt x="586" y="1122"/>
                  <a:pt x="619" y="1195"/>
                  <a:pt x="667" y="1260"/>
                </a:cubicBezTo>
                <a:cubicBezTo>
                  <a:pt x="684" y="1285"/>
                  <a:pt x="708" y="1309"/>
                  <a:pt x="732" y="1325"/>
                </a:cubicBezTo>
                <a:cubicBezTo>
                  <a:pt x="798" y="1382"/>
                  <a:pt x="871" y="1415"/>
                  <a:pt x="952" y="1423"/>
                </a:cubicBezTo>
                <a:cubicBezTo>
                  <a:pt x="969" y="1423"/>
                  <a:pt x="985" y="1431"/>
                  <a:pt x="1001" y="1431"/>
                </a:cubicBezTo>
                <a:cubicBezTo>
                  <a:pt x="1017" y="1431"/>
                  <a:pt x="1025" y="1431"/>
                  <a:pt x="1042" y="1423"/>
                </a:cubicBezTo>
                <a:cubicBezTo>
                  <a:pt x="1123" y="1423"/>
                  <a:pt x="1196" y="1391"/>
                  <a:pt x="1261" y="1342"/>
                </a:cubicBezTo>
                <a:cubicBezTo>
                  <a:pt x="1286" y="1325"/>
                  <a:pt x="1310" y="1301"/>
                  <a:pt x="1327" y="1277"/>
                </a:cubicBezTo>
                <a:cubicBezTo>
                  <a:pt x="1383" y="1212"/>
                  <a:pt x="1416" y="1139"/>
                  <a:pt x="1424" y="1057"/>
                </a:cubicBezTo>
                <a:cubicBezTo>
                  <a:pt x="1424" y="1041"/>
                  <a:pt x="1432" y="1025"/>
                  <a:pt x="1432" y="1000"/>
                </a:cubicBezTo>
                <a:cubicBezTo>
                  <a:pt x="1432" y="992"/>
                  <a:pt x="1432" y="984"/>
                  <a:pt x="1424" y="968"/>
                </a:cubicBezTo>
                <a:cubicBezTo>
                  <a:pt x="1424" y="886"/>
                  <a:pt x="1392" y="813"/>
                  <a:pt x="1343" y="748"/>
                </a:cubicBezTo>
                <a:cubicBezTo>
                  <a:pt x="1327" y="724"/>
                  <a:pt x="1302" y="699"/>
                  <a:pt x="1278" y="683"/>
                </a:cubicBezTo>
                <a:cubicBezTo>
                  <a:pt x="1213" y="626"/>
                  <a:pt x="1139" y="593"/>
                  <a:pt x="1058" y="585"/>
                </a:cubicBezTo>
                <a:cubicBezTo>
                  <a:pt x="1042" y="577"/>
                  <a:pt x="1025" y="577"/>
                  <a:pt x="1001" y="577"/>
                </a:cubicBezTo>
                <a:close/>
              </a:path>
            </a:pathLst>
          </a:custGeom>
          <a:solidFill>
            <a:schemeClr val="accent5"/>
          </a:solidFill>
          <a:ln>
            <a:noFill/>
          </a:ln>
          <a:effectLst/>
        </p:spPr>
        <p:txBody>
          <a:bodyPr wrap="none" anchor="ctr"/>
          <a:lstStyle/>
          <a:p>
            <a:endParaRPr lang="en-US" dirty="0"/>
          </a:p>
        </p:txBody>
      </p:sp>
      <p:sp>
        <p:nvSpPr>
          <p:cNvPr id="340" name="Freeform 175"/>
          <p:cNvSpPr>
            <a:spLocks noChangeArrowheads="1"/>
          </p:cNvSpPr>
          <p:nvPr/>
        </p:nvSpPr>
        <p:spPr bwMode="auto">
          <a:xfrm>
            <a:off x="7691393" y="10013448"/>
            <a:ext cx="2342412" cy="2303854"/>
          </a:xfrm>
          <a:custGeom>
            <a:avLst/>
            <a:gdLst>
              <a:gd name="T0" fmla="*/ 887 w 2141"/>
              <a:gd name="T1" fmla="*/ 195 h 2108"/>
              <a:gd name="T2" fmla="*/ 1261 w 2141"/>
              <a:gd name="T3" fmla="*/ 227 h 2108"/>
              <a:gd name="T4" fmla="*/ 1375 w 2141"/>
              <a:gd name="T5" fmla="*/ 122 h 2108"/>
              <a:gd name="T6" fmla="*/ 1554 w 2141"/>
              <a:gd name="T7" fmla="*/ 317 h 2108"/>
              <a:gd name="T8" fmla="*/ 1839 w 2141"/>
              <a:gd name="T9" fmla="*/ 618 h 2108"/>
              <a:gd name="T10" fmla="*/ 2026 w 2141"/>
              <a:gd name="T11" fmla="*/ 789 h 2108"/>
              <a:gd name="T12" fmla="*/ 1920 w 2141"/>
              <a:gd name="T13" fmla="*/ 1049 h 2108"/>
              <a:gd name="T14" fmla="*/ 2010 w 2141"/>
              <a:gd name="T15" fmla="*/ 1366 h 2108"/>
              <a:gd name="T16" fmla="*/ 1814 w 2141"/>
              <a:gd name="T17" fmla="*/ 1529 h 2108"/>
              <a:gd name="T18" fmla="*/ 1513 w 2141"/>
              <a:gd name="T19" fmla="*/ 1814 h 2108"/>
              <a:gd name="T20" fmla="*/ 1326 w 2141"/>
              <a:gd name="T21" fmla="*/ 2001 h 2108"/>
              <a:gd name="T22" fmla="*/ 1220 w 2141"/>
              <a:gd name="T23" fmla="*/ 1887 h 2108"/>
              <a:gd name="T24" fmla="*/ 854 w 2141"/>
              <a:gd name="T25" fmla="*/ 1903 h 2108"/>
              <a:gd name="T26" fmla="*/ 602 w 2141"/>
              <a:gd name="T27" fmla="*/ 1911 h 2108"/>
              <a:gd name="T28" fmla="*/ 366 w 2141"/>
              <a:gd name="T29" fmla="*/ 1505 h 2108"/>
              <a:gd name="T30" fmla="*/ 236 w 2141"/>
              <a:gd name="T31" fmla="*/ 1521 h 2108"/>
              <a:gd name="T32" fmla="*/ 220 w 2141"/>
              <a:gd name="T33" fmla="*/ 1244 h 2108"/>
              <a:gd name="T34" fmla="*/ 228 w 2141"/>
              <a:gd name="T35" fmla="*/ 830 h 2108"/>
              <a:gd name="T36" fmla="*/ 261 w 2141"/>
              <a:gd name="T37" fmla="*/ 545 h 2108"/>
              <a:gd name="T38" fmla="*/ 391 w 2141"/>
              <a:gd name="T39" fmla="*/ 569 h 2108"/>
              <a:gd name="T40" fmla="*/ 635 w 2141"/>
              <a:gd name="T41" fmla="*/ 179 h 2108"/>
              <a:gd name="T42" fmla="*/ 1074 w 2141"/>
              <a:gd name="T43" fmla="*/ 1529 h 2108"/>
              <a:gd name="T44" fmla="*/ 1554 w 2141"/>
              <a:gd name="T45" fmla="*/ 1114 h 2108"/>
              <a:gd name="T46" fmla="*/ 1383 w 2141"/>
              <a:gd name="T47" fmla="*/ 691 h 2108"/>
              <a:gd name="T48" fmla="*/ 789 w 2141"/>
              <a:gd name="T49" fmla="*/ 675 h 2108"/>
              <a:gd name="T50" fmla="*/ 602 w 2141"/>
              <a:gd name="T51" fmla="*/ 1098 h 2108"/>
              <a:gd name="T52" fmla="*/ 1074 w 2141"/>
              <a:gd name="T53" fmla="*/ 1529 h 2108"/>
              <a:gd name="T54" fmla="*/ 773 w 2141"/>
              <a:gd name="T55" fmla="*/ 8 h 2108"/>
              <a:gd name="T56" fmla="*/ 521 w 2141"/>
              <a:gd name="T57" fmla="*/ 284 h 2108"/>
              <a:gd name="T58" fmla="*/ 122 w 2141"/>
              <a:gd name="T59" fmla="*/ 528 h 2108"/>
              <a:gd name="T60" fmla="*/ 122 w 2141"/>
              <a:gd name="T61" fmla="*/ 1049 h 2108"/>
              <a:gd name="T62" fmla="*/ 98 w 2141"/>
              <a:gd name="T63" fmla="*/ 1529 h 2108"/>
              <a:gd name="T64" fmla="*/ 480 w 2141"/>
              <a:gd name="T65" fmla="*/ 1797 h 2108"/>
              <a:gd name="T66" fmla="*/ 781 w 2141"/>
              <a:gd name="T67" fmla="*/ 2099 h 2108"/>
              <a:gd name="T68" fmla="*/ 1188 w 2141"/>
              <a:gd name="T69" fmla="*/ 2001 h 2108"/>
              <a:gd name="T70" fmla="*/ 1554 w 2141"/>
              <a:gd name="T71" fmla="*/ 2034 h 2108"/>
              <a:gd name="T72" fmla="*/ 1839 w 2141"/>
              <a:gd name="T73" fmla="*/ 1651 h 2108"/>
              <a:gd name="T74" fmla="*/ 2115 w 2141"/>
              <a:gd name="T75" fmla="*/ 1293 h 2108"/>
              <a:gd name="T76" fmla="*/ 2026 w 2141"/>
              <a:gd name="T77" fmla="*/ 943 h 2108"/>
              <a:gd name="T78" fmla="*/ 2058 w 2141"/>
              <a:gd name="T79" fmla="*/ 577 h 2108"/>
              <a:gd name="T80" fmla="*/ 1668 w 2141"/>
              <a:gd name="T81" fmla="*/ 309 h 2108"/>
              <a:gd name="T82" fmla="*/ 1432 w 2141"/>
              <a:gd name="T83" fmla="*/ 24 h 2108"/>
              <a:gd name="T84" fmla="*/ 1074 w 2141"/>
              <a:gd name="T85" fmla="*/ 97 h 2108"/>
              <a:gd name="T86" fmla="*/ 830 w 2141"/>
              <a:gd name="T87" fmla="*/ 105 h 2108"/>
              <a:gd name="T88" fmla="*/ 838 w 2141"/>
              <a:gd name="T89" fmla="*/ 1334 h 2108"/>
              <a:gd name="T90" fmla="*/ 708 w 2141"/>
              <a:gd name="T91" fmla="*/ 1008 h 2108"/>
              <a:gd name="T92" fmla="*/ 1074 w 2141"/>
              <a:gd name="T93" fmla="*/ 683 h 2108"/>
              <a:gd name="T94" fmla="*/ 1448 w 2141"/>
              <a:gd name="T95" fmla="*/ 1025 h 2108"/>
              <a:gd name="T96" fmla="*/ 1302 w 2141"/>
              <a:gd name="T97" fmla="*/ 1350 h 2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41" h="2108">
                <a:moveTo>
                  <a:pt x="830" y="105"/>
                </a:moveTo>
                <a:lnTo>
                  <a:pt x="830" y="105"/>
                </a:lnTo>
                <a:cubicBezTo>
                  <a:pt x="846" y="105"/>
                  <a:pt x="863" y="114"/>
                  <a:pt x="863" y="130"/>
                </a:cubicBezTo>
                <a:cubicBezTo>
                  <a:pt x="887" y="195"/>
                  <a:pt x="887" y="195"/>
                  <a:pt x="887" y="195"/>
                </a:cubicBezTo>
                <a:cubicBezTo>
                  <a:pt x="895" y="211"/>
                  <a:pt x="911" y="219"/>
                  <a:pt x="928" y="219"/>
                </a:cubicBezTo>
                <a:lnTo>
                  <a:pt x="936" y="219"/>
                </a:lnTo>
                <a:cubicBezTo>
                  <a:pt x="985" y="211"/>
                  <a:pt x="1025" y="211"/>
                  <a:pt x="1074" y="211"/>
                </a:cubicBezTo>
                <a:cubicBezTo>
                  <a:pt x="1139" y="211"/>
                  <a:pt x="1204" y="219"/>
                  <a:pt x="1261" y="227"/>
                </a:cubicBezTo>
                <a:cubicBezTo>
                  <a:pt x="1261" y="227"/>
                  <a:pt x="1261" y="227"/>
                  <a:pt x="1269" y="227"/>
                </a:cubicBezTo>
                <a:cubicBezTo>
                  <a:pt x="1286" y="227"/>
                  <a:pt x="1302" y="219"/>
                  <a:pt x="1302" y="203"/>
                </a:cubicBezTo>
                <a:cubicBezTo>
                  <a:pt x="1334" y="146"/>
                  <a:pt x="1334" y="146"/>
                  <a:pt x="1334" y="146"/>
                </a:cubicBezTo>
                <a:cubicBezTo>
                  <a:pt x="1343" y="130"/>
                  <a:pt x="1359" y="122"/>
                  <a:pt x="1375" y="122"/>
                </a:cubicBezTo>
                <a:cubicBezTo>
                  <a:pt x="1375" y="122"/>
                  <a:pt x="1383" y="122"/>
                  <a:pt x="1391" y="122"/>
                </a:cubicBezTo>
                <a:cubicBezTo>
                  <a:pt x="1554" y="195"/>
                  <a:pt x="1554" y="195"/>
                  <a:pt x="1554" y="195"/>
                </a:cubicBezTo>
                <a:cubicBezTo>
                  <a:pt x="1578" y="203"/>
                  <a:pt x="1586" y="227"/>
                  <a:pt x="1578" y="252"/>
                </a:cubicBezTo>
                <a:cubicBezTo>
                  <a:pt x="1554" y="317"/>
                  <a:pt x="1554" y="317"/>
                  <a:pt x="1554" y="317"/>
                </a:cubicBezTo>
                <a:cubicBezTo>
                  <a:pt x="1546" y="333"/>
                  <a:pt x="1546" y="350"/>
                  <a:pt x="1562" y="366"/>
                </a:cubicBezTo>
                <a:cubicBezTo>
                  <a:pt x="1652" y="431"/>
                  <a:pt x="1733" y="504"/>
                  <a:pt x="1790" y="602"/>
                </a:cubicBezTo>
                <a:cubicBezTo>
                  <a:pt x="1798" y="610"/>
                  <a:pt x="1806" y="618"/>
                  <a:pt x="1823" y="618"/>
                </a:cubicBezTo>
                <a:cubicBezTo>
                  <a:pt x="1831" y="618"/>
                  <a:pt x="1831" y="618"/>
                  <a:pt x="1839" y="618"/>
                </a:cubicBezTo>
                <a:cubicBezTo>
                  <a:pt x="1904" y="593"/>
                  <a:pt x="1904" y="593"/>
                  <a:pt x="1904" y="593"/>
                </a:cubicBezTo>
                <a:cubicBezTo>
                  <a:pt x="1904" y="585"/>
                  <a:pt x="1912" y="585"/>
                  <a:pt x="1920" y="585"/>
                </a:cubicBezTo>
                <a:cubicBezTo>
                  <a:pt x="1936" y="585"/>
                  <a:pt x="1953" y="593"/>
                  <a:pt x="1953" y="610"/>
                </a:cubicBezTo>
                <a:cubicBezTo>
                  <a:pt x="2026" y="789"/>
                  <a:pt x="2026" y="789"/>
                  <a:pt x="2026" y="789"/>
                </a:cubicBezTo>
                <a:cubicBezTo>
                  <a:pt x="2034" y="805"/>
                  <a:pt x="2018" y="830"/>
                  <a:pt x="2001" y="838"/>
                </a:cubicBezTo>
                <a:cubicBezTo>
                  <a:pt x="1936" y="862"/>
                  <a:pt x="1936" y="862"/>
                  <a:pt x="1936" y="862"/>
                </a:cubicBezTo>
                <a:cubicBezTo>
                  <a:pt x="1920" y="870"/>
                  <a:pt x="1904" y="895"/>
                  <a:pt x="1912" y="911"/>
                </a:cubicBezTo>
                <a:cubicBezTo>
                  <a:pt x="1920" y="960"/>
                  <a:pt x="1920" y="1008"/>
                  <a:pt x="1920" y="1049"/>
                </a:cubicBezTo>
                <a:cubicBezTo>
                  <a:pt x="1920" y="1114"/>
                  <a:pt x="1912" y="1179"/>
                  <a:pt x="1904" y="1236"/>
                </a:cubicBezTo>
                <a:cubicBezTo>
                  <a:pt x="1896" y="1253"/>
                  <a:pt x="1904" y="1277"/>
                  <a:pt x="1928" y="1277"/>
                </a:cubicBezTo>
                <a:cubicBezTo>
                  <a:pt x="1985" y="1309"/>
                  <a:pt x="1985" y="1309"/>
                  <a:pt x="1985" y="1309"/>
                </a:cubicBezTo>
                <a:cubicBezTo>
                  <a:pt x="2010" y="1318"/>
                  <a:pt x="2018" y="1342"/>
                  <a:pt x="2010" y="1366"/>
                </a:cubicBezTo>
                <a:cubicBezTo>
                  <a:pt x="1936" y="1529"/>
                  <a:pt x="1936" y="1529"/>
                  <a:pt x="1936" y="1529"/>
                </a:cubicBezTo>
                <a:cubicBezTo>
                  <a:pt x="1928" y="1545"/>
                  <a:pt x="1912" y="1554"/>
                  <a:pt x="1896" y="1554"/>
                </a:cubicBezTo>
                <a:cubicBezTo>
                  <a:pt x="1887" y="1554"/>
                  <a:pt x="1887" y="1554"/>
                  <a:pt x="1879" y="1554"/>
                </a:cubicBezTo>
                <a:cubicBezTo>
                  <a:pt x="1814" y="1529"/>
                  <a:pt x="1814" y="1529"/>
                  <a:pt x="1814" y="1529"/>
                </a:cubicBezTo>
                <a:cubicBezTo>
                  <a:pt x="1814" y="1521"/>
                  <a:pt x="1806" y="1521"/>
                  <a:pt x="1798" y="1521"/>
                </a:cubicBezTo>
                <a:cubicBezTo>
                  <a:pt x="1790" y="1521"/>
                  <a:pt x="1774" y="1529"/>
                  <a:pt x="1766" y="1537"/>
                </a:cubicBezTo>
                <a:cubicBezTo>
                  <a:pt x="1701" y="1627"/>
                  <a:pt x="1627" y="1708"/>
                  <a:pt x="1530" y="1765"/>
                </a:cubicBezTo>
                <a:cubicBezTo>
                  <a:pt x="1513" y="1773"/>
                  <a:pt x="1513" y="1797"/>
                  <a:pt x="1513" y="1814"/>
                </a:cubicBezTo>
                <a:cubicBezTo>
                  <a:pt x="1538" y="1879"/>
                  <a:pt x="1538" y="1879"/>
                  <a:pt x="1538" y="1879"/>
                </a:cubicBezTo>
                <a:cubicBezTo>
                  <a:pt x="1546" y="1895"/>
                  <a:pt x="1538" y="1920"/>
                  <a:pt x="1521" y="1928"/>
                </a:cubicBezTo>
                <a:cubicBezTo>
                  <a:pt x="1343" y="2001"/>
                  <a:pt x="1343" y="2001"/>
                  <a:pt x="1343" y="2001"/>
                </a:cubicBezTo>
                <a:cubicBezTo>
                  <a:pt x="1343" y="2001"/>
                  <a:pt x="1334" y="2001"/>
                  <a:pt x="1326" y="2001"/>
                </a:cubicBezTo>
                <a:cubicBezTo>
                  <a:pt x="1310" y="2001"/>
                  <a:pt x="1294" y="1993"/>
                  <a:pt x="1294" y="1977"/>
                </a:cubicBezTo>
                <a:cubicBezTo>
                  <a:pt x="1269" y="1911"/>
                  <a:pt x="1269" y="1911"/>
                  <a:pt x="1269" y="1911"/>
                </a:cubicBezTo>
                <a:cubicBezTo>
                  <a:pt x="1261" y="1895"/>
                  <a:pt x="1245" y="1887"/>
                  <a:pt x="1229" y="1887"/>
                </a:cubicBezTo>
                <a:lnTo>
                  <a:pt x="1220" y="1887"/>
                </a:lnTo>
                <a:cubicBezTo>
                  <a:pt x="1172" y="1895"/>
                  <a:pt x="1123" y="1895"/>
                  <a:pt x="1074" y="1895"/>
                </a:cubicBezTo>
                <a:cubicBezTo>
                  <a:pt x="1017" y="1895"/>
                  <a:pt x="952" y="1887"/>
                  <a:pt x="895" y="1879"/>
                </a:cubicBezTo>
                <a:lnTo>
                  <a:pt x="887" y="1879"/>
                </a:lnTo>
                <a:cubicBezTo>
                  <a:pt x="871" y="1879"/>
                  <a:pt x="854" y="1887"/>
                  <a:pt x="854" y="1903"/>
                </a:cubicBezTo>
                <a:cubicBezTo>
                  <a:pt x="822" y="1960"/>
                  <a:pt x="822" y="1960"/>
                  <a:pt x="822" y="1960"/>
                </a:cubicBezTo>
                <a:cubicBezTo>
                  <a:pt x="814" y="1977"/>
                  <a:pt x="797" y="1985"/>
                  <a:pt x="781" y="1985"/>
                </a:cubicBezTo>
                <a:cubicBezTo>
                  <a:pt x="781" y="1985"/>
                  <a:pt x="773" y="1985"/>
                  <a:pt x="765" y="1985"/>
                </a:cubicBezTo>
                <a:cubicBezTo>
                  <a:pt x="602" y="1911"/>
                  <a:pt x="602" y="1911"/>
                  <a:pt x="602" y="1911"/>
                </a:cubicBezTo>
                <a:cubicBezTo>
                  <a:pt x="578" y="1903"/>
                  <a:pt x="570" y="1879"/>
                  <a:pt x="578" y="1854"/>
                </a:cubicBezTo>
                <a:cubicBezTo>
                  <a:pt x="602" y="1789"/>
                  <a:pt x="602" y="1789"/>
                  <a:pt x="602" y="1789"/>
                </a:cubicBezTo>
                <a:cubicBezTo>
                  <a:pt x="610" y="1773"/>
                  <a:pt x="610" y="1757"/>
                  <a:pt x="594" y="1741"/>
                </a:cubicBezTo>
                <a:cubicBezTo>
                  <a:pt x="505" y="1675"/>
                  <a:pt x="423" y="1602"/>
                  <a:pt x="366" y="1505"/>
                </a:cubicBezTo>
                <a:cubicBezTo>
                  <a:pt x="358" y="1497"/>
                  <a:pt x="350" y="1488"/>
                  <a:pt x="334" y="1488"/>
                </a:cubicBezTo>
                <a:cubicBezTo>
                  <a:pt x="326" y="1488"/>
                  <a:pt x="326" y="1488"/>
                  <a:pt x="317" y="1488"/>
                </a:cubicBezTo>
                <a:cubicBezTo>
                  <a:pt x="252" y="1513"/>
                  <a:pt x="252" y="1513"/>
                  <a:pt x="252" y="1513"/>
                </a:cubicBezTo>
                <a:cubicBezTo>
                  <a:pt x="252" y="1521"/>
                  <a:pt x="244" y="1521"/>
                  <a:pt x="236" y="1521"/>
                </a:cubicBezTo>
                <a:cubicBezTo>
                  <a:pt x="220" y="1521"/>
                  <a:pt x="204" y="1513"/>
                  <a:pt x="204" y="1497"/>
                </a:cubicBezTo>
                <a:cubicBezTo>
                  <a:pt x="130" y="1318"/>
                  <a:pt x="130" y="1318"/>
                  <a:pt x="130" y="1318"/>
                </a:cubicBezTo>
                <a:cubicBezTo>
                  <a:pt x="122" y="1301"/>
                  <a:pt x="139" y="1277"/>
                  <a:pt x="155" y="1269"/>
                </a:cubicBezTo>
                <a:cubicBezTo>
                  <a:pt x="220" y="1244"/>
                  <a:pt x="220" y="1244"/>
                  <a:pt x="220" y="1244"/>
                </a:cubicBezTo>
                <a:cubicBezTo>
                  <a:pt x="236" y="1236"/>
                  <a:pt x="252" y="1212"/>
                  <a:pt x="244" y="1196"/>
                </a:cubicBezTo>
                <a:cubicBezTo>
                  <a:pt x="236" y="1147"/>
                  <a:pt x="236" y="1098"/>
                  <a:pt x="236" y="1049"/>
                </a:cubicBezTo>
                <a:cubicBezTo>
                  <a:pt x="236" y="992"/>
                  <a:pt x="244" y="927"/>
                  <a:pt x="252" y="870"/>
                </a:cubicBezTo>
                <a:cubicBezTo>
                  <a:pt x="261" y="854"/>
                  <a:pt x="244" y="830"/>
                  <a:pt x="228" y="830"/>
                </a:cubicBezTo>
                <a:cubicBezTo>
                  <a:pt x="171" y="797"/>
                  <a:pt x="171" y="797"/>
                  <a:pt x="171" y="797"/>
                </a:cubicBezTo>
                <a:cubicBezTo>
                  <a:pt x="147" y="789"/>
                  <a:pt x="139" y="765"/>
                  <a:pt x="147" y="740"/>
                </a:cubicBezTo>
                <a:cubicBezTo>
                  <a:pt x="220" y="577"/>
                  <a:pt x="220" y="577"/>
                  <a:pt x="220" y="577"/>
                </a:cubicBezTo>
                <a:cubicBezTo>
                  <a:pt x="228" y="561"/>
                  <a:pt x="244" y="545"/>
                  <a:pt x="261" y="545"/>
                </a:cubicBezTo>
                <a:cubicBezTo>
                  <a:pt x="269" y="545"/>
                  <a:pt x="269" y="553"/>
                  <a:pt x="277" y="553"/>
                </a:cubicBezTo>
                <a:cubicBezTo>
                  <a:pt x="342" y="577"/>
                  <a:pt x="342" y="577"/>
                  <a:pt x="342" y="577"/>
                </a:cubicBezTo>
                <a:cubicBezTo>
                  <a:pt x="342" y="585"/>
                  <a:pt x="350" y="585"/>
                  <a:pt x="358" y="585"/>
                </a:cubicBezTo>
                <a:cubicBezTo>
                  <a:pt x="366" y="585"/>
                  <a:pt x="382" y="577"/>
                  <a:pt x="391" y="569"/>
                </a:cubicBezTo>
                <a:cubicBezTo>
                  <a:pt x="456" y="480"/>
                  <a:pt x="529" y="398"/>
                  <a:pt x="627" y="341"/>
                </a:cubicBezTo>
                <a:cubicBezTo>
                  <a:pt x="643" y="333"/>
                  <a:pt x="643" y="309"/>
                  <a:pt x="643" y="293"/>
                </a:cubicBezTo>
                <a:cubicBezTo>
                  <a:pt x="619" y="227"/>
                  <a:pt x="619" y="227"/>
                  <a:pt x="619" y="227"/>
                </a:cubicBezTo>
                <a:cubicBezTo>
                  <a:pt x="610" y="211"/>
                  <a:pt x="619" y="187"/>
                  <a:pt x="635" y="179"/>
                </a:cubicBezTo>
                <a:cubicBezTo>
                  <a:pt x="814" y="105"/>
                  <a:pt x="814" y="105"/>
                  <a:pt x="814" y="105"/>
                </a:cubicBezTo>
                <a:cubicBezTo>
                  <a:pt x="814" y="105"/>
                  <a:pt x="822" y="105"/>
                  <a:pt x="830" y="105"/>
                </a:cubicBezTo>
                <a:lnTo>
                  <a:pt x="1074" y="1529"/>
                </a:lnTo>
                <a:lnTo>
                  <a:pt x="1074" y="1529"/>
                </a:lnTo>
                <a:cubicBezTo>
                  <a:pt x="1090" y="1529"/>
                  <a:pt x="1107" y="1529"/>
                  <a:pt x="1123" y="1529"/>
                </a:cubicBezTo>
                <a:cubicBezTo>
                  <a:pt x="1212" y="1521"/>
                  <a:pt x="1302" y="1488"/>
                  <a:pt x="1367" y="1431"/>
                </a:cubicBezTo>
                <a:cubicBezTo>
                  <a:pt x="1400" y="1415"/>
                  <a:pt x="1424" y="1391"/>
                  <a:pt x="1440" y="1358"/>
                </a:cubicBezTo>
                <a:cubicBezTo>
                  <a:pt x="1505" y="1293"/>
                  <a:pt x="1538" y="1212"/>
                  <a:pt x="1554" y="1114"/>
                </a:cubicBezTo>
                <a:cubicBezTo>
                  <a:pt x="1554" y="1098"/>
                  <a:pt x="1554" y="1074"/>
                  <a:pt x="1554" y="1049"/>
                </a:cubicBezTo>
                <a:cubicBezTo>
                  <a:pt x="1554" y="1041"/>
                  <a:pt x="1554" y="1025"/>
                  <a:pt x="1554" y="1008"/>
                </a:cubicBezTo>
                <a:cubicBezTo>
                  <a:pt x="1546" y="919"/>
                  <a:pt x="1513" y="830"/>
                  <a:pt x="1456" y="765"/>
                </a:cubicBezTo>
                <a:cubicBezTo>
                  <a:pt x="1440" y="732"/>
                  <a:pt x="1416" y="708"/>
                  <a:pt x="1383" y="691"/>
                </a:cubicBezTo>
                <a:cubicBezTo>
                  <a:pt x="1318" y="626"/>
                  <a:pt x="1237" y="593"/>
                  <a:pt x="1139" y="577"/>
                </a:cubicBezTo>
                <a:cubicBezTo>
                  <a:pt x="1123" y="577"/>
                  <a:pt x="1098" y="577"/>
                  <a:pt x="1074" y="577"/>
                </a:cubicBezTo>
                <a:cubicBezTo>
                  <a:pt x="1066" y="577"/>
                  <a:pt x="1050" y="577"/>
                  <a:pt x="1033" y="577"/>
                </a:cubicBezTo>
                <a:cubicBezTo>
                  <a:pt x="944" y="585"/>
                  <a:pt x="854" y="618"/>
                  <a:pt x="789" y="675"/>
                </a:cubicBezTo>
                <a:cubicBezTo>
                  <a:pt x="757" y="691"/>
                  <a:pt x="732" y="716"/>
                  <a:pt x="716" y="748"/>
                </a:cubicBezTo>
                <a:cubicBezTo>
                  <a:pt x="651" y="813"/>
                  <a:pt x="619" y="895"/>
                  <a:pt x="602" y="992"/>
                </a:cubicBezTo>
                <a:cubicBezTo>
                  <a:pt x="602" y="1008"/>
                  <a:pt x="602" y="1033"/>
                  <a:pt x="602" y="1049"/>
                </a:cubicBezTo>
                <a:cubicBezTo>
                  <a:pt x="602" y="1065"/>
                  <a:pt x="602" y="1082"/>
                  <a:pt x="602" y="1098"/>
                </a:cubicBezTo>
                <a:cubicBezTo>
                  <a:pt x="610" y="1188"/>
                  <a:pt x="643" y="1277"/>
                  <a:pt x="700" y="1342"/>
                </a:cubicBezTo>
                <a:cubicBezTo>
                  <a:pt x="716" y="1374"/>
                  <a:pt x="740" y="1399"/>
                  <a:pt x="773" y="1415"/>
                </a:cubicBezTo>
                <a:cubicBezTo>
                  <a:pt x="838" y="1480"/>
                  <a:pt x="920" y="1513"/>
                  <a:pt x="1017" y="1529"/>
                </a:cubicBezTo>
                <a:cubicBezTo>
                  <a:pt x="1033" y="1529"/>
                  <a:pt x="1058" y="1529"/>
                  <a:pt x="1074" y="1529"/>
                </a:cubicBezTo>
                <a:lnTo>
                  <a:pt x="830" y="0"/>
                </a:lnTo>
                <a:lnTo>
                  <a:pt x="830" y="0"/>
                </a:lnTo>
                <a:lnTo>
                  <a:pt x="830" y="0"/>
                </a:lnTo>
                <a:cubicBezTo>
                  <a:pt x="805" y="0"/>
                  <a:pt x="789" y="0"/>
                  <a:pt x="773" y="8"/>
                </a:cubicBezTo>
                <a:cubicBezTo>
                  <a:pt x="602" y="73"/>
                  <a:pt x="602" y="73"/>
                  <a:pt x="602" y="73"/>
                </a:cubicBezTo>
                <a:cubicBezTo>
                  <a:pt x="562" y="89"/>
                  <a:pt x="529" y="114"/>
                  <a:pt x="513" y="154"/>
                </a:cubicBezTo>
                <a:cubicBezTo>
                  <a:pt x="496" y="187"/>
                  <a:pt x="496" y="227"/>
                  <a:pt x="513" y="268"/>
                </a:cubicBezTo>
                <a:cubicBezTo>
                  <a:pt x="521" y="284"/>
                  <a:pt x="521" y="284"/>
                  <a:pt x="521" y="284"/>
                </a:cubicBezTo>
                <a:cubicBezTo>
                  <a:pt x="448" y="333"/>
                  <a:pt x="391" y="390"/>
                  <a:pt x="334" y="455"/>
                </a:cubicBezTo>
                <a:cubicBezTo>
                  <a:pt x="317" y="455"/>
                  <a:pt x="317" y="455"/>
                  <a:pt x="317" y="455"/>
                </a:cubicBezTo>
                <a:cubicBezTo>
                  <a:pt x="301" y="447"/>
                  <a:pt x="277" y="439"/>
                  <a:pt x="261" y="439"/>
                </a:cubicBezTo>
                <a:cubicBezTo>
                  <a:pt x="204" y="439"/>
                  <a:pt x="147" y="472"/>
                  <a:pt x="122" y="528"/>
                </a:cubicBezTo>
                <a:cubicBezTo>
                  <a:pt x="49" y="699"/>
                  <a:pt x="49" y="699"/>
                  <a:pt x="49" y="699"/>
                </a:cubicBezTo>
                <a:cubicBezTo>
                  <a:pt x="16" y="773"/>
                  <a:pt x="49" y="862"/>
                  <a:pt x="122" y="895"/>
                </a:cubicBezTo>
                <a:cubicBezTo>
                  <a:pt x="139" y="903"/>
                  <a:pt x="139" y="903"/>
                  <a:pt x="139" y="903"/>
                </a:cubicBezTo>
                <a:cubicBezTo>
                  <a:pt x="130" y="951"/>
                  <a:pt x="122" y="1000"/>
                  <a:pt x="122" y="1049"/>
                </a:cubicBezTo>
                <a:cubicBezTo>
                  <a:pt x="122" y="1090"/>
                  <a:pt x="130" y="1122"/>
                  <a:pt x="130" y="1163"/>
                </a:cubicBezTo>
                <a:cubicBezTo>
                  <a:pt x="114" y="1163"/>
                  <a:pt x="114" y="1163"/>
                  <a:pt x="114" y="1163"/>
                </a:cubicBezTo>
                <a:cubicBezTo>
                  <a:pt x="41" y="1196"/>
                  <a:pt x="0" y="1285"/>
                  <a:pt x="33" y="1358"/>
                </a:cubicBezTo>
                <a:cubicBezTo>
                  <a:pt x="98" y="1529"/>
                  <a:pt x="98" y="1529"/>
                  <a:pt x="98" y="1529"/>
                </a:cubicBezTo>
                <a:cubicBezTo>
                  <a:pt x="122" y="1586"/>
                  <a:pt x="179" y="1627"/>
                  <a:pt x="236" y="1627"/>
                </a:cubicBezTo>
                <a:cubicBezTo>
                  <a:pt x="261" y="1627"/>
                  <a:pt x="277" y="1627"/>
                  <a:pt x="293" y="1619"/>
                </a:cubicBezTo>
                <a:cubicBezTo>
                  <a:pt x="309" y="1610"/>
                  <a:pt x="309" y="1610"/>
                  <a:pt x="309" y="1610"/>
                </a:cubicBezTo>
                <a:cubicBezTo>
                  <a:pt x="358" y="1684"/>
                  <a:pt x="415" y="1741"/>
                  <a:pt x="480" y="1797"/>
                </a:cubicBezTo>
                <a:cubicBezTo>
                  <a:pt x="480" y="1814"/>
                  <a:pt x="480" y="1814"/>
                  <a:pt x="480" y="1814"/>
                </a:cubicBezTo>
                <a:cubicBezTo>
                  <a:pt x="448" y="1887"/>
                  <a:pt x="480" y="1977"/>
                  <a:pt x="553" y="2009"/>
                </a:cubicBezTo>
                <a:cubicBezTo>
                  <a:pt x="724" y="2082"/>
                  <a:pt x="724" y="2082"/>
                  <a:pt x="724" y="2082"/>
                </a:cubicBezTo>
                <a:cubicBezTo>
                  <a:pt x="740" y="2090"/>
                  <a:pt x="765" y="2099"/>
                  <a:pt x="781" y="2099"/>
                </a:cubicBezTo>
                <a:cubicBezTo>
                  <a:pt x="846" y="2099"/>
                  <a:pt x="895" y="2058"/>
                  <a:pt x="920" y="2009"/>
                </a:cubicBezTo>
                <a:cubicBezTo>
                  <a:pt x="928" y="1993"/>
                  <a:pt x="928" y="1993"/>
                  <a:pt x="928" y="1993"/>
                </a:cubicBezTo>
                <a:cubicBezTo>
                  <a:pt x="977" y="2001"/>
                  <a:pt x="1025" y="2009"/>
                  <a:pt x="1074" y="2009"/>
                </a:cubicBezTo>
                <a:cubicBezTo>
                  <a:pt x="1115" y="2009"/>
                  <a:pt x="1147" y="2001"/>
                  <a:pt x="1188" y="2001"/>
                </a:cubicBezTo>
                <a:cubicBezTo>
                  <a:pt x="1188" y="2017"/>
                  <a:pt x="1188" y="2017"/>
                  <a:pt x="1188" y="2017"/>
                </a:cubicBezTo>
                <a:cubicBezTo>
                  <a:pt x="1212" y="2074"/>
                  <a:pt x="1269" y="2107"/>
                  <a:pt x="1326" y="2107"/>
                </a:cubicBezTo>
                <a:cubicBezTo>
                  <a:pt x="1351" y="2107"/>
                  <a:pt x="1367" y="2107"/>
                  <a:pt x="1383" y="2099"/>
                </a:cubicBezTo>
                <a:cubicBezTo>
                  <a:pt x="1554" y="2034"/>
                  <a:pt x="1554" y="2034"/>
                  <a:pt x="1554" y="2034"/>
                </a:cubicBezTo>
                <a:cubicBezTo>
                  <a:pt x="1635" y="2001"/>
                  <a:pt x="1676" y="1911"/>
                  <a:pt x="1643" y="1838"/>
                </a:cubicBezTo>
                <a:cubicBezTo>
                  <a:pt x="1635" y="1822"/>
                  <a:pt x="1635" y="1822"/>
                  <a:pt x="1635" y="1822"/>
                </a:cubicBezTo>
                <a:cubicBezTo>
                  <a:pt x="1709" y="1773"/>
                  <a:pt x="1766" y="1716"/>
                  <a:pt x="1823" y="1643"/>
                </a:cubicBezTo>
                <a:cubicBezTo>
                  <a:pt x="1839" y="1651"/>
                  <a:pt x="1839" y="1651"/>
                  <a:pt x="1839" y="1651"/>
                </a:cubicBezTo>
                <a:cubicBezTo>
                  <a:pt x="1855" y="1659"/>
                  <a:pt x="1879" y="1667"/>
                  <a:pt x="1896" y="1667"/>
                </a:cubicBezTo>
                <a:cubicBezTo>
                  <a:pt x="1953" y="1667"/>
                  <a:pt x="2010" y="1635"/>
                  <a:pt x="2034" y="1578"/>
                </a:cubicBezTo>
                <a:cubicBezTo>
                  <a:pt x="2107" y="1407"/>
                  <a:pt x="2107" y="1407"/>
                  <a:pt x="2107" y="1407"/>
                </a:cubicBezTo>
                <a:cubicBezTo>
                  <a:pt x="2124" y="1366"/>
                  <a:pt x="2124" y="1326"/>
                  <a:pt x="2115" y="1293"/>
                </a:cubicBezTo>
                <a:cubicBezTo>
                  <a:pt x="2099" y="1253"/>
                  <a:pt x="2067" y="1228"/>
                  <a:pt x="2034" y="1212"/>
                </a:cubicBezTo>
                <a:cubicBezTo>
                  <a:pt x="2018" y="1204"/>
                  <a:pt x="2018" y="1204"/>
                  <a:pt x="2018" y="1204"/>
                </a:cubicBezTo>
                <a:cubicBezTo>
                  <a:pt x="2026" y="1155"/>
                  <a:pt x="2034" y="1106"/>
                  <a:pt x="2034" y="1049"/>
                </a:cubicBezTo>
                <a:cubicBezTo>
                  <a:pt x="2034" y="1017"/>
                  <a:pt x="2026" y="984"/>
                  <a:pt x="2026" y="943"/>
                </a:cubicBezTo>
                <a:cubicBezTo>
                  <a:pt x="2042" y="943"/>
                  <a:pt x="2042" y="943"/>
                  <a:pt x="2042" y="943"/>
                </a:cubicBezTo>
                <a:cubicBezTo>
                  <a:pt x="2075" y="927"/>
                  <a:pt x="2107" y="903"/>
                  <a:pt x="2124" y="862"/>
                </a:cubicBezTo>
                <a:cubicBezTo>
                  <a:pt x="2140" y="830"/>
                  <a:pt x="2140" y="789"/>
                  <a:pt x="2124" y="748"/>
                </a:cubicBezTo>
                <a:cubicBezTo>
                  <a:pt x="2058" y="577"/>
                  <a:pt x="2058" y="577"/>
                  <a:pt x="2058" y="577"/>
                </a:cubicBezTo>
                <a:cubicBezTo>
                  <a:pt x="2034" y="520"/>
                  <a:pt x="1977" y="480"/>
                  <a:pt x="1920" y="480"/>
                </a:cubicBezTo>
                <a:cubicBezTo>
                  <a:pt x="1896" y="480"/>
                  <a:pt x="1879" y="480"/>
                  <a:pt x="1863" y="488"/>
                </a:cubicBezTo>
                <a:cubicBezTo>
                  <a:pt x="1847" y="496"/>
                  <a:pt x="1847" y="496"/>
                  <a:pt x="1847" y="496"/>
                </a:cubicBezTo>
                <a:cubicBezTo>
                  <a:pt x="1798" y="423"/>
                  <a:pt x="1741" y="366"/>
                  <a:pt x="1668" y="309"/>
                </a:cubicBezTo>
                <a:cubicBezTo>
                  <a:pt x="1676" y="293"/>
                  <a:pt x="1676" y="293"/>
                  <a:pt x="1676" y="293"/>
                </a:cubicBezTo>
                <a:cubicBezTo>
                  <a:pt x="1692" y="260"/>
                  <a:pt x="1692" y="219"/>
                  <a:pt x="1684" y="179"/>
                </a:cubicBezTo>
                <a:cubicBezTo>
                  <a:pt x="1668" y="146"/>
                  <a:pt x="1635" y="114"/>
                  <a:pt x="1603" y="97"/>
                </a:cubicBezTo>
                <a:cubicBezTo>
                  <a:pt x="1432" y="24"/>
                  <a:pt x="1432" y="24"/>
                  <a:pt x="1432" y="24"/>
                </a:cubicBezTo>
                <a:cubicBezTo>
                  <a:pt x="1416" y="16"/>
                  <a:pt x="1391" y="8"/>
                  <a:pt x="1375" y="8"/>
                </a:cubicBezTo>
                <a:cubicBezTo>
                  <a:pt x="1310" y="8"/>
                  <a:pt x="1261" y="49"/>
                  <a:pt x="1237" y="97"/>
                </a:cubicBezTo>
                <a:cubicBezTo>
                  <a:pt x="1229" y="114"/>
                  <a:pt x="1229" y="114"/>
                  <a:pt x="1229" y="114"/>
                </a:cubicBezTo>
                <a:cubicBezTo>
                  <a:pt x="1180" y="105"/>
                  <a:pt x="1131" y="97"/>
                  <a:pt x="1074" y="97"/>
                </a:cubicBezTo>
                <a:cubicBezTo>
                  <a:pt x="1042" y="97"/>
                  <a:pt x="1009" y="105"/>
                  <a:pt x="968" y="105"/>
                </a:cubicBezTo>
                <a:cubicBezTo>
                  <a:pt x="968" y="89"/>
                  <a:pt x="968" y="89"/>
                  <a:pt x="968" y="89"/>
                </a:cubicBezTo>
                <a:cubicBezTo>
                  <a:pt x="944" y="32"/>
                  <a:pt x="887" y="0"/>
                  <a:pt x="830" y="0"/>
                </a:cubicBezTo>
                <a:lnTo>
                  <a:pt x="830" y="105"/>
                </a:lnTo>
                <a:close/>
                <a:moveTo>
                  <a:pt x="1074" y="1423"/>
                </a:moveTo>
                <a:lnTo>
                  <a:pt x="1074" y="1423"/>
                </a:lnTo>
                <a:cubicBezTo>
                  <a:pt x="1066" y="1423"/>
                  <a:pt x="1050" y="1423"/>
                  <a:pt x="1025" y="1423"/>
                </a:cubicBezTo>
                <a:cubicBezTo>
                  <a:pt x="960" y="1407"/>
                  <a:pt x="895" y="1383"/>
                  <a:pt x="838" y="1334"/>
                </a:cubicBezTo>
                <a:cubicBezTo>
                  <a:pt x="822" y="1318"/>
                  <a:pt x="797" y="1301"/>
                  <a:pt x="781" y="1277"/>
                </a:cubicBezTo>
                <a:cubicBezTo>
                  <a:pt x="740" y="1220"/>
                  <a:pt x="716" y="1155"/>
                  <a:pt x="708" y="1082"/>
                </a:cubicBezTo>
                <a:cubicBezTo>
                  <a:pt x="708" y="1074"/>
                  <a:pt x="708" y="1065"/>
                  <a:pt x="708" y="1049"/>
                </a:cubicBezTo>
                <a:cubicBezTo>
                  <a:pt x="708" y="1041"/>
                  <a:pt x="708" y="1025"/>
                  <a:pt x="708" y="1008"/>
                </a:cubicBezTo>
                <a:cubicBezTo>
                  <a:pt x="724" y="935"/>
                  <a:pt x="749" y="870"/>
                  <a:pt x="797" y="813"/>
                </a:cubicBezTo>
                <a:cubicBezTo>
                  <a:pt x="814" y="797"/>
                  <a:pt x="830" y="773"/>
                  <a:pt x="854" y="756"/>
                </a:cubicBezTo>
                <a:cubicBezTo>
                  <a:pt x="911" y="716"/>
                  <a:pt x="977" y="691"/>
                  <a:pt x="1050" y="683"/>
                </a:cubicBezTo>
                <a:cubicBezTo>
                  <a:pt x="1058" y="683"/>
                  <a:pt x="1066" y="683"/>
                  <a:pt x="1074" y="683"/>
                </a:cubicBezTo>
                <a:cubicBezTo>
                  <a:pt x="1090" y="683"/>
                  <a:pt x="1107" y="683"/>
                  <a:pt x="1123" y="683"/>
                </a:cubicBezTo>
                <a:cubicBezTo>
                  <a:pt x="1196" y="699"/>
                  <a:pt x="1261" y="724"/>
                  <a:pt x="1318" y="773"/>
                </a:cubicBezTo>
                <a:cubicBezTo>
                  <a:pt x="1334" y="789"/>
                  <a:pt x="1359" y="805"/>
                  <a:pt x="1375" y="830"/>
                </a:cubicBezTo>
                <a:cubicBezTo>
                  <a:pt x="1416" y="886"/>
                  <a:pt x="1440" y="951"/>
                  <a:pt x="1448" y="1025"/>
                </a:cubicBezTo>
                <a:cubicBezTo>
                  <a:pt x="1448" y="1033"/>
                  <a:pt x="1448" y="1041"/>
                  <a:pt x="1448" y="1049"/>
                </a:cubicBezTo>
                <a:cubicBezTo>
                  <a:pt x="1448" y="1065"/>
                  <a:pt x="1448" y="1082"/>
                  <a:pt x="1448" y="1098"/>
                </a:cubicBezTo>
                <a:cubicBezTo>
                  <a:pt x="1432" y="1171"/>
                  <a:pt x="1408" y="1236"/>
                  <a:pt x="1359" y="1293"/>
                </a:cubicBezTo>
                <a:cubicBezTo>
                  <a:pt x="1343" y="1309"/>
                  <a:pt x="1326" y="1334"/>
                  <a:pt x="1302" y="1350"/>
                </a:cubicBezTo>
                <a:cubicBezTo>
                  <a:pt x="1245" y="1391"/>
                  <a:pt x="1180" y="1415"/>
                  <a:pt x="1107" y="1423"/>
                </a:cubicBezTo>
                <a:cubicBezTo>
                  <a:pt x="1098" y="1423"/>
                  <a:pt x="1090" y="1423"/>
                  <a:pt x="1074" y="1423"/>
                </a:cubicBezTo>
                <a:close/>
              </a:path>
            </a:pathLst>
          </a:custGeom>
          <a:solidFill>
            <a:schemeClr val="bg2"/>
          </a:solidFill>
          <a:ln>
            <a:noFill/>
          </a:ln>
          <a:effectLst/>
        </p:spPr>
        <p:txBody>
          <a:bodyPr wrap="none" anchor="ctr"/>
          <a:lstStyle/>
          <a:p>
            <a:endParaRPr lang="en-US"/>
          </a:p>
        </p:txBody>
      </p:sp>
      <p:sp>
        <p:nvSpPr>
          <p:cNvPr id="341" name="Freeform 176"/>
          <p:cNvSpPr>
            <a:spLocks noChangeArrowheads="1"/>
          </p:cNvSpPr>
          <p:nvPr/>
        </p:nvSpPr>
        <p:spPr bwMode="auto">
          <a:xfrm>
            <a:off x="2384663" y="899534"/>
            <a:ext cx="1754399" cy="2169905"/>
          </a:xfrm>
          <a:custGeom>
            <a:avLst/>
            <a:gdLst>
              <a:gd name="T0" fmla="*/ 700 w 1604"/>
              <a:gd name="T1" fmla="*/ 2293 h 2294"/>
              <a:gd name="T2" fmla="*/ 700 w 1604"/>
              <a:gd name="T3" fmla="*/ 2293 h 2294"/>
              <a:gd name="T4" fmla="*/ 692 w 1604"/>
              <a:gd name="T5" fmla="*/ 2293 h 2294"/>
              <a:gd name="T6" fmla="*/ 505 w 1604"/>
              <a:gd name="T7" fmla="*/ 2123 h 2294"/>
              <a:gd name="T8" fmla="*/ 505 w 1604"/>
              <a:gd name="T9" fmla="*/ 2123 h 2294"/>
              <a:gd name="T10" fmla="*/ 374 w 1604"/>
              <a:gd name="T11" fmla="*/ 2009 h 2294"/>
              <a:gd name="T12" fmla="*/ 374 w 1604"/>
              <a:gd name="T13" fmla="*/ 1944 h 2294"/>
              <a:gd name="T14" fmla="*/ 374 w 1604"/>
              <a:gd name="T15" fmla="*/ 1919 h 2294"/>
              <a:gd name="T16" fmla="*/ 334 w 1604"/>
              <a:gd name="T17" fmla="*/ 1822 h 2294"/>
              <a:gd name="T18" fmla="*/ 334 w 1604"/>
              <a:gd name="T19" fmla="*/ 1741 h 2294"/>
              <a:gd name="T20" fmla="*/ 374 w 1604"/>
              <a:gd name="T21" fmla="*/ 1644 h 2294"/>
              <a:gd name="T22" fmla="*/ 350 w 1604"/>
              <a:gd name="T23" fmla="*/ 1530 h 2294"/>
              <a:gd name="T24" fmla="*/ 269 w 1604"/>
              <a:gd name="T25" fmla="*/ 1416 h 2294"/>
              <a:gd name="T26" fmla="*/ 17 w 1604"/>
              <a:gd name="T27" fmla="*/ 977 h 2294"/>
              <a:gd name="T28" fmla="*/ 0 w 1604"/>
              <a:gd name="T29" fmla="*/ 781 h 2294"/>
              <a:gd name="T30" fmla="*/ 8 w 1604"/>
              <a:gd name="T31" fmla="*/ 724 h 2294"/>
              <a:gd name="T32" fmla="*/ 236 w 1604"/>
              <a:gd name="T33" fmla="*/ 236 h 2294"/>
              <a:gd name="T34" fmla="*/ 383 w 1604"/>
              <a:gd name="T35" fmla="*/ 122 h 2294"/>
              <a:gd name="T36" fmla="*/ 798 w 1604"/>
              <a:gd name="T37" fmla="*/ 0 h 2294"/>
              <a:gd name="T38" fmla="*/ 855 w 1604"/>
              <a:gd name="T39" fmla="*/ 0 h 2294"/>
              <a:gd name="T40" fmla="*/ 1009 w 1604"/>
              <a:gd name="T41" fmla="*/ 33 h 2294"/>
              <a:gd name="T42" fmla="*/ 1164 w 1604"/>
              <a:gd name="T43" fmla="*/ 98 h 2294"/>
              <a:gd name="T44" fmla="*/ 1302 w 1604"/>
              <a:gd name="T45" fmla="*/ 188 h 2294"/>
              <a:gd name="T46" fmla="*/ 1521 w 1604"/>
              <a:gd name="T47" fmla="*/ 472 h 2294"/>
              <a:gd name="T48" fmla="*/ 1578 w 1604"/>
              <a:gd name="T49" fmla="*/ 651 h 2294"/>
              <a:gd name="T50" fmla="*/ 1595 w 1604"/>
              <a:gd name="T51" fmla="*/ 781 h 2294"/>
              <a:gd name="T52" fmla="*/ 1456 w 1604"/>
              <a:gd name="T53" fmla="*/ 1269 h 2294"/>
              <a:gd name="T54" fmla="*/ 1326 w 1604"/>
              <a:gd name="T55" fmla="*/ 1416 h 2294"/>
              <a:gd name="T56" fmla="*/ 1245 w 1604"/>
              <a:gd name="T57" fmla="*/ 1530 h 2294"/>
              <a:gd name="T58" fmla="*/ 1229 w 1604"/>
              <a:gd name="T59" fmla="*/ 1611 h 2294"/>
              <a:gd name="T60" fmla="*/ 1221 w 1604"/>
              <a:gd name="T61" fmla="*/ 1644 h 2294"/>
              <a:gd name="T62" fmla="*/ 1261 w 1604"/>
              <a:gd name="T63" fmla="*/ 1741 h 2294"/>
              <a:gd name="T64" fmla="*/ 1261 w 1604"/>
              <a:gd name="T65" fmla="*/ 1814 h 2294"/>
              <a:gd name="T66" fmla="*/ 1221 w 1604"/>
              <a:gd name="T67" fmla="*/ 1919 h 2294"/>
              <a:gd name="T68" fmla="*/ 1221 w 1604"/>
              <a:gd name="T69" fmla="*/ 1944 h 2294"/>
              <a:gd name="T70" fmla="*/ 1221 w 1604"/>
              <a:gd name="T71" fmla="*/ 1992 h 2294"/>
              <a:gd name="T72" fmla="*/ 1123 w 1604"/>
              <a:gd name="T73" fmla="*/ 2123 h 2294"/>
              <a:gd name="T74" fmla="*/ 1090 w 1604"/>
              <a:gd name="T75" fmla="*/ 2123 h 2294"/>
              <a:gd name="T76" fmla="*/ 911 w 1604"/>
              <a:gd name="T77" fmla="*/ 2293 h 2294"/>
              <a:gd name="T78" fmla="*/ 903 w 1604"/>
              <a:gd name="T79" fmla="*/ 2293 h 2294"/>
              <a:gd name="T80" fmla="*/ 700 w 1604"/>
              <a:gd name="T81" fmla="*/ 2293 h 2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4" h="2294">
                <a:moveTo>
                  <a:pt x="700" y="2293"/>
                </a:moveTo>
                <a:lnTo>
                  <a:pt x="700" y="2293"/>
                </a:lnTo>
                <a:lnTo>
                  <a:pt x="692" y="2293"/>
                </a:lnTo>
                <a:cubicBezTo>
                  <a:pt x="602" y="2277"/>
                  <a:pt x="529" y="2212"/>
                  <a:pt x="505" y="2123"/>
                </a:cubicBezTo>
                <a:lnTo>
                  <a:pt x="505" y="2123"/>
                </a:lnTo>
                <a:cubicBezTo>
                  <a:pt x="440" y="2123"/>
                  <a:pt x="383" y="2074"/>
                  <a:pt x="374" y="2009"/>
                </a:cubicBezTo>
                <a:cubicBezTo>
                  <a:pt x="374" y="1984"/>
                  <a:pt x="374" y="1960"/>
                  <a:pt x="374" y="1944"/>
                </a:cubicBezTo>
                <a:cubicBezTo>
                  <a:pt x="374" y="1935"/>
                  <a:pt x="374" y="1927"/>
                  <a:pt x="374" y="1919"/>
                </a:cubicBezTo>
                <a:cubicBezTo>
                  <a:pt x="350" y="1895"/>
                  <a:pt x="334" y="1854"/>
                  <a:pt x="334" y="1822"/>
                </a:cubicBezTo>
                <a:cubicBezTo>
                  <a:pt x="334" y="1798"/>
                  <a:pt x="334" y="1766"/>
                  <a:pt x="334" y="1741"/>
                </a:cubicBezTo>
                <a:cubicBezTo>
                  <a:pt x="334" y="1701"/>
                  <a:pt x="350" y="1668"/>
                  <a:pt x="374" y="1644"/>
                </a:cubicBezTo>
                <a:cubicBezTo>
                  <a:pt x="374" y="1603"/>
                  <a:pt x="366" y="1562"/>
                  <a:pt x="350" y="1530"/>
                </a:cubicBezTo>
                <a:cubicBezTo>
                  <a:pt x="334" y="1489"/>
                  <a:pt x="301" y="1448"/>
                  <a:pt x="269" y="1416"/>
                </a:cubicBezTo>
                <a:cubicBezTo>
                  <a:pt x="139" y="1294"/>
                  <a:pt x="49" y="1147"/>
                  <a:pt x="17" y="977"/>
                </a:cubicBezTo>
                <a:cubicBezTo>
                  <a:pt x="8" y="911"/>
                  <a:pt x="0" y="846"/>
                  <a:pt x="0" y="781"/>
                </a:cubicBezTo>
                <a:cubicBezTo>
                  <a:pt x="0" y="765"/>
                  <a:pt x="8" y="741"/>
                  <a:pt x="8" y="724"/>
                </a:cubicBezTo>
                <a:cubicBezTo>
                  <a:pt x="25" y="537"/>
                  <a:pt x="106" y="374"/>
                  <a:pt x="236" y="236"/>
                </a:cubicBezTo>
                <a:cubicBezTo>
                  <a:pt x="285" y="196"/>
                  <a:pt x="326" y="155"/>
                  <a:pt x="383" y="122"/>
                </a:cubicBezTo>
                <a:cubicBezTo>
                  <a:pt x="513" y="41"/>
                  <a:pt x="651" y="0"/>
                  <a:pt x="798" y="0"/>
                </a:cubicBezTo>
                <a:cubicBezTo>
                  <a:pt x="814" y="0"/>
                  <a:pt x="838" y="0"/>
                  <a:pt x="855" y="0"/>
                </a:cubicBezTo>
                <a:cubicBezTo>
                  <a:pt x="911" y="8"/>
                  <a:pt x="960" y="16"/>
                  <a:pt x="1009" y="33"/>
                </a:cubicBezTo>
                <a:cubicBezTo>
                  <a:pt x="1074" y="49"/>
                  <a:pt x="1123" y="65"/>
                  <a:pt x="1164" y="98"/>
                </a:cubicBezTo>
                <a:cubicBezTo>
                  <a:pt x="1221" y="122"/>
                  <a:pt x="1261" y="155"/>
                  <a:pt x="1302" y="188"/>
                </a:cubicBezTo>
                <a:cubicBezTo>
                  <a:pt x="1399" y="261"/>
                  <a:pt x="1473" y="358"/>
                  <a:pt x="1521" y="472"/>
                </a:cubicBezTo>
                <a:cubicBezTo>
                  <a:pt x="1546" y="529"/>
                  <a:pt x="1562" y="586"/>
                  <a:pt x="1578" y="651"/>
                </a:cubicBezTo>
                <a:cubicBezTo>
                  <a:pt x="1587" y="692"/>
                  <a:pt x="1595" y="741"/>
                  <a:pt x="1595" y="781"/>
                </a:cubicBezTo>
                <a:cubicBezTo>
                  <a:pt x="1603" y="952"/>
                  <a:pt x="1554" y="1115"/>
                  <a:pt x="1456" y="1269"/>
                </a:cubicBezTo>
                <a:cubicBezTo>
                  <a:pt x="1424" y="1318"/>
                  <a:pt x="1383" y="1367"/>
                  <a:pt x="1326" y="1416"/>
                </a:cubicBezTo>
                <a:cubicBezTo>
                  <a:pt x="1294" y="1448"/>
                  <a:pt x="1261" y="1489"/>
                  <a:pt x="1245" y="1530"/>
                </a:cubicBezTo>
                <a:cubicBezTo>
                  <a:pt x="1237" y="1554"/>
                  <a:pt x="1229" y="1587"/>
                  <a:pt x="1229" y="1611"/>
                </a:cubicBezTo>
                <a:cubicBezTo>
                  <a:pt x="1221" y="1619"/>
                  <a:pt x="1221" y="1627"/>
                  <a:pt x="1221" y="1644"/>
                </a:cubicBezTo>
                <a:cubicBezTo>
                  <a:pt x="1253" y="1668"/>
                  <a:pt x="1261" y="1701"/>
                  <a:pt x="1261" y="1741"/>
                </a:cubicBezTo>
                <a:cubicBezTo>
                  <a:pt x="1261" y="1766"/>
                  <a:pt x="1261" y="1790"/>
                  <a:pt x="1261" y="1814"/>
                </a:cubicBezTo>
                <a:cubicBezTo>
                  <a:pt x="1261" y="1854"/>
                  <a:pt x="1253" y="1895"/>
                  <a:pt x="1221" y="1919"/>
                </a:cubicBezTo>
                <a:cubicBezTo>
                  <a:pt x="1221" y="1927"/>
                  <a:pt x="1221" y="1935"/>
                  <a:pt x="1221" y="1944"/>
                </a:cubicBezTo>
                <a:cubicBezTo>
                  <a:pt x="1221" y="1960"/>
                  <a:pt x="1221" y="1976"/>
                  <a:pt x="1221" y="1992"/>
                </a:cubicBezTo>
                <a:cubicBezTo>
                  <a:pt x="1221" y="2057"/>
                  <a:pt x="1180" y="2106"/>
                  <a:pt x="1123" y="2123"/>
                </a:cubicBezTo>
                <a:cubicBezTo>
                  <a:pt x="1115" y="2123"/>
                  <a:pt x="1098" y="2123"/>
                  <a:pt x="1090" y="2123"/>
                </a:cubicBezTo>
                <a:cubicBezTo>
                  <a:pt x="1066" y="2212"/>
                  <a:pt x="993" y="2277"/>
                  <a:pt x="911" y="2293"/>
                </a:cubicBezTo>
                <a:cubicBezTo>
                  <a:pt x="903" y="2293"/>
                  <a:pt x="903" y="2293"/>
                  <a:pt x="903" y="2293"/>
                </a:cubicBezTo>
                <a:lnTo>
                  <a:pt x="700" y="2293"/>
                </a:lnTo>
              </a:path>
            </a:pathLst>
          </a:custGeom>
          <a:solidFill>
            <a:schemeClr val="accent4"/>
          </a:solidFill>
          <a:ln>
            <a:noFill/>
          </a:ln>
          <a:effectLst/>
        </p:spPr>
        <p:txBody>
          <a:bodyPr wrap="none" anchor="ctr"/>
          <a:lstStyle/>
          <a:p>
            <a:endParaRPr lang="en-US"/>
          </a:p>
        </p:txBody>
      </p:sp>
      <p:sp>
        <p:nvSpPr>
          <p:cNvPr id="343" name="Freeform 178"/>
          <p:cNvSpPr>
            <a:spLocks noChangeArrowheads="1"/>
          </p:cNvSpPr>
          <p:nvPr/>
        </p:nvSpPr>
        <p:spPr bwMode="auto">
          <a:xfrm>
            <a:off x="18562722" y="10082882"/>
            <a:ext cx="2207459" cy="2197819"/>
          </a:xfrm>
          <a:custGeom>
            <a:avLst/>
            <a:gdLst>
              <a:gd name="T0" fmla="*/ 1253 w 2018"/>
              <a:gd name="T1" fmla="*/ 2009 h 2010"/>
              <a:gd name="T2" fmla="*/ 1147 w 2018"/>
              <a:gd name="T3" fmla="*/ 1895 h 2010"/>
              <a:gd name="T4" fmla="*/ 821 w 2018"/>
              <a:gd name="T5" fmla="*/ 1887 h 2010"/>
              <a:gd name="T6" fmla="*/ 707 w 2018"/>
              <a:gd name="T7" fmla="*/ 1993 h 2010"/>
              <a:gd name="T8" fmla="*/ 504 w 2018"/>
              <a:gd name="T9" fmla="*/ 1911 h 2010"/>
              <a:gd name="T10" fmla="*/ 472 w 2018"/>
              <a:gd name="T11" fmla="*/ 1732 h 2010"/>
              <a:gd name="T12" fmla="*/ 195 w 2018"/>
              <a:gd name="T13" fmla="*/ 1521 h 2010"/>
              <a:gd name="T14" fmla="*/ 73 w 2018"/>
              <a:gd name="T15" fmla="*/ 1464 h 2010"/>
              <a:gd name="T16" fmla="*/ 8 w 2018"/>
              <a:gd name="T17" fmla="*/ 1220 h 2010"/>
              <a:gd name="T18" fmla="*/ 114 w 2018"/>
              <a:gd name="T19" fmla="*/ 1147 h 2010"/>
              <a:gd name="T20" fmla="*/ 122 w 2018"/>
              <a:gd name="T21" fmla="*/ 821 h 2010"/>
              <a:gd name="T22" fmla="*/ 16 w 2018"/>
              <a:gd name="T23" fmla="*/ 748 h 2010"/>
              <a:gd name="T24" fmla="*/ 97 w 2018"/>
              <a:gd name="T25" fmla="*/ 504 h 2010"/>
              <a:gd name="T26" fmla="*/ 219 w 2018"/>
              <a:gd name="T27" fmla="*/ 455 h 2010"/>
              <a:gd name="T28" fmla="*/ 512 w 2018"/>
              <a:gd name="T29" fmla="*/ 252 h 2010"/>
              <a:gd name="T30" fmla="*/ 545 w 2018"/>
              <a:gd name="T31" fmla="*/ 73 h 2010"/>
              <a:gd name="T32" fmla="*/ 748 w 2018"/>
              <a:gd name="T33" fmla="*/ 0 h 2010"/>
              <a:gd name="T34" fmla="*/ 862 w 2018"/>
              <a:gd name="T35" fmla="*/ 113 h 2010"/>
              <a:gd name="T36" fmla="*/ 1187 w 2018"/>
              <a:gd name="T37" fmla="*/ 121 h 2010"/>
              <a:gd name="T38" fmla="*/ 1293 w 2018"/>
              <a:gd name="T39" fmla="*/ 16 h 2010"/>
              <a:gd name="T40" fmla="*/ 1505 w 2018"/>
              <a:gd name="T41" fmla="*/ 97 h 2010"/>
              <a:gd name="T42" fmla="*/ 1529 w 2018"/>
              <a:gd name="T43" fmla="*/ 276 h 2010"/>
              <a:gd name="T44" fmla="*/ 1806 w 2018"/>
              <a:gd name="T45" fmla="*/ 488 h 2010"/>
              <a:gd name="T46" fmla="*/ 1928 w 2018"/>
              <a:gd name="T47" fmla="*/ 544 h 2010"/>
              <a:gd name="T48" fmla="*/ 1944 w 2018"/>
              <a:gd name="T49" fmla="*/ 846 h 2010"/>
              <a:gd name="T50" fmla="*/ 1903 w 2018"/>
              <a:gd name="T51" fmla="*/ 1000 h 2010"/>
              <a:gd name="T52" fmla="*/ 1936 w 2018"/>
              <a:gd name="T53" fmla="*/ 1212 h 2010"/>
              <a:gd name="T54" fmla="*/ 1911 w 2018"/>
              <a:gd name="T55" fmla="*/ 1505 h 2010"/>
              <a:gd name="T56" fmla="*/ 1822 w 2018"/>
              <a:gd name="T57" fmla="*/ 1561 h 2010"/>
              <a:gd name="T58" fmla="*/ 1733 w 2018"/>
              <a:gd name="T59" fmla="*/ 1529 h 2010"/>
              <a:gd name="T60" fmla="*/ 1513 w 2018"/>
              <a:gd name="T61" fmla="*/ 1805 h 2010"/>
              <a:gd name="T62" fmla="*/ 1285 w 2018"/>
              <a:gd name="T63" fmla="*/ 2001 h 2010"/>
              <a:gd name="T64" fmla="*/ 1000 w 2018"/>
              <a:gd name="T65" fmla="*/ 577 h 2010"/>
              <a:gd name="T66" fmla="*/ 968 w 2018"/>
              <a:gd name="T67" fmla="*/ 585 h 2010"/>
              <a:gd name="T68" fmla="*/ 675 w 2018"/>
              <a:gd name="T69" fmla="*/ 732 h 2010"/>
              <a:gd name="T70" fmla="*/ 577 w 2018"/>
              <a:gd name="T71" fmla="*/ 1000 h 2010"/>
              <a:gd name="T72" fmla="*/ 667 w 2018"/>
              <a:gd name="T73" fmla="*/ 1260 h 2010"/>
              <a:gd name="T74" fmla="*/ 944 w 2018"/>
              <a:gd name="T75" fmla="*/ 1423 h 2010"/>
              <a:gd name="T76" fmla="*/ 1041 w 2018"/>
              <a:gd name="T77" fmla="*/ 1423 h 2010"/>
              <a:gd name="T78" fmla="*/ 1326 w 2018"/>
              <a:gd name="T79" fmla="*/ 1277 h 2010"/>
              <a:gd name="T80" fmla="*/ 1423 w 2018"/>
              <a:gd name="T81" fmla="*/ 1000 h 2010"/>
              <a:gd name="T82" fmla="*/ 1342 w 2018"/>
              <a:gd name="T83" fmla="*/ 748 h 2010"/>
              <a:gd name="T84" fmla="*/ 1057 w 2018"/>
              <a:gd name="T85" fmla="*/ 585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8" h="2010">
                <a:moveTo>
                  <a:pt x="1253" y="2009"/>
                </a:moveTo>
                <a:lnTo>
                  <a:pt x="1253" y="2009"/>
                </a:lnTo>
                <a:cubicBezTo>
                  <a:pt x="1212" y="2009"/>
                  <a:pt x="1179" y="1985"/>
                  <a:pt x="1163" y="1944"/>
                </a:cubicBezTo>
                <a:cubicBezTo>
                  <a:pt x="1147" y="1895"/>
                  <a:pt x="1147" y="1895"/>
                  <a:pt x="1147" y="1895"/>
                </a:cubicBezTo>
                <a:cubicBezTo>
                  <a:pt x="1098" y="1895"/>
                  <a:pt x="1049" y="1903"/>
                  <a:pt x="1000" y="1903"/>
                </a:cubicBezTo>
                <a:cubicBezTo>
                  <a:pt x="944" y="1903"/>
                  <a:pt x="878" y="1895"/>
                  <a:pt x="821" y="1887"/>
                </a:cubicBezTo>
                <a:cubicBezTo>
                  <a:pt x="797" y="1936"/>
                  <a:pt x="797" y="1936"/>
                  <a:pt x="797" y="1936"/>
                </a:cubicBezTo>
                <a:cubicBezTo>
                  <a:pt x="781" y="1968"/>
                  <a:pt x="748" y="1993"/>
                  <a:pt x="707" y="1993"/>
                </a:cubicBezTo>
                <a:cubicBezTo>
                  <a:pt x="699" y="1993"/>
                  <a:pt x="683" y="1993"/>
                  <a:pt x="667" y="1985"/>
                </a:cubicBezTo>
                <a:cubicBezTo>
                  <a:pt x="504" y="1911"/>
                  <a:pt x="504" y="1911"/>
                  <a:pt x="504" y="1911"/>
                </a:cubicBezTo>
                <a:cubicBezTo>
                  <a:pt x="455" y="1887"/>
                  <a:pt x="431" y="1830"/>
                  <a:pt x="455" y="1781"/>
                </a:cubicBezTo>
                <a:cubicBezTo>
                  <a:pt x="472" y="1732"/>
                  <a:pt x="472" y="1732"/>
                  <a:pt x="472" y="1732"/>
                </a:cubicBezTo>
                <a:cubicBezTo>
                  <a:pt x="390" y="1667"/>
                  <a:pt x="309" y="1586"/>
                  <a:pt x="252" y="1496"/>
                </a:cubicBezTo>
                <a:cubicBezTo>
                  <a:pt x="195" y="1521"/>
                  <a:pt x="195" y="1521"/>
                  <a:pt x="195" y="1521"/>
                </a:cubicBezTo>
                <a:cubicBezTo>
                  <a:pt x="187" y="1521"/>
                  <a:pt x="179" y="1521"/>
                  <a:pt x="163" y="1521"/>
                </a:cubicBezTo>
                <a:cubicBezTo>
                  <a:pt x="122" y="1521"/>
                  <a:pt x="89" y="1496"/>
                  <a:pt x="73" y="1464"/>
                </a:cubicBezTo>
                <a:cubicBezTo>
                  <a:pt x="8" y="1293"/>
                  <a:pt x="8" y="1293"/>
                  <a:pt x="8" y="1293"/>
                </a:cubicBezTo>
                <a:cubicBezTo>
                  <a:pt x="0" y="1269"/>
                  <a:pt x="0" y="1244"/>
                  <a:pt x="8" y="1220"/>
                </a:cubicBezTo>
                <a:cubicBezTo>
                  <a:pt x="16" y="1195"/>
                  <a:pt x="40" y="1179"/>
                  <a:pt x="65" y="1163"/>
                </a:cubicBezTo>
                <a:cubicBezTo>
                  <a:pt x="114" y="1147"/>
                  <a:pt x="114" y="1147"/>
                  <a:pt x="114" y="1147"/>
                </a:cubicBezTo>
                <a:cubicBezTo>
                  <a:pt x="106" y="1098"/>
                  <a:pt x="106" y="1049"/>
                  <a:pt x="106" y="1000"/>
                </a:cubicBezTo>
                <a:cubicBezTo>
                  <a:pt x="106" y="943"/>
                  <a:pt x="114" y="878"/>
                  <a:pt x="122" y="821"/>
                </a:cubicBezTo>
                <a:cubicBezTo>
                  <a:pt x="73" y="797"/>
                  <a:pt x="73" y="797"/>
                  <a:pt x="73" y="797"/>
                </a:cubicBezTo>
                <a:cubicBezTo>
                  <a:pt x="48" y="789"/>
                  <a:pt x="32" y="772"/>
                  <a:pt x="16" y="748"/>
                </a:cubicBezTo>
                <a:cubicBezTo>
                  <a:pt x="8" y="724"/>
                  <a:pt x="8" y="699"/>
                  <a:pt x="24" y="675"/>
                </a:cubicBezTo>
                <a:cubicBezTo>
                  <a:pt x="97" y="504"/>
                  <a:pt x="97" y="504"/>
                  <a:pt x="97" y="504"/>
                </a:cubicBezTo>
                <a:cubicBezTo>
                  <a:pt x="114" y="471"/>
                  <a:pt x="146" y="447"/>
                  <a:pt x="187" y="447"/>
                </a:cubicBezTo>
                <a:cubicBezTo>
                  <a:pt x="195" y="447"/>
                  <a:pt x="211" y="447"/>
                  <a:pt x="219" y="455"/>
                </a:cubicBezTo>
                <a:cubicBezTo>
                  <a:pt x="276" y="479"/>
                  <a:pt x="276" y="479"/>
                  <a:pt x="276" y="479"/>
                </a:cubicBezTo>
                <a:cubicBezTo>
                  <a:pt x="341" y="390"/>
                  <a:pt x="415" y="317"/>
                  <a:pt x="512" y="252"/>
                </a:cubicBezTo>
                <a:cubicBezTo>
                  <a:pt x="488" y="203"/>
                  <a:pt x="488" y="203"/>
                  <a:pt x="488" y="203"/>
                </a:cubicBezTo>
                <a:cubicBezTo>
                  <a:pt x="472" y="154"/>
                  <a:pt x="496" y="97"/>
                  <a:pt x="545" y="73"/>
                </a:cubicBezTo>
                <a:cubicBezTo>
                  <a:pt x="716" y="8"/>
                  <a:pt x="716" y="8"/>
                  <a:pt x="716" y="8"/>
                </a:cubicBezTo>
                <a:cubicBezTo>
                  <a:pt x="724" y="8"/>
                  <a:pt x="740" y="0"/>
                  <a:pt x="748" y="0"/>
                </a:cubicBezTo>
                <a:cubicBezTo>
                  <a:pt x="789" y="0"/>
                  <a:pt x="829" y="24"/>
                  <a:pt x="838" y="65"/>
                </a:cubicBezTo>
                <a:cubicBezTo>
                  <a:pt x="862" y="113"/>
                  <a:pt x="862" y="113"/>
                  <a:pt x="862" y="113"/>
                </a:cubicBezTo>
                <a:cubicBezTo>
                  <a:pt x="911" y="113"/>
                  <a:pt x="952" y="105"/>
                  <a:pt x="1000" y="105"/>
                </a:cubicBezTo>
                <a:cubicBezTo>
                  <a:pt x="1065" y="105"/>
                  <a:pt x="1122" y="113"/>
                  <a:pt x="1187" y="121"/>
                </a:cubicBezTo>
                <a:cubicBezTo>
                  <a:pt x="1212" y="73"/>
                  <a:pt x="1212" y="73"/>
                  <a:pt x="1212" y="73"/>
                </a:cubicBezTo>
                <a:cubicBezTo>
                  <a:pt x="1220" y="40"/>
                  <a:pt x="1261" y="16"/>
                  <a:pt x="1293" y="16"/>
                </a:cubicBezTo>
                <a:cubicBezTo>
                  <a:pt x="1310" y="16"/>
                  <a:pt x="1326" y="16"/>
                  <a:pt x="1334" y="24"/>
                </a:cubicBezTo>
                <a:cubicBezTo>
                  <a:pt x="1505" y="97"/>
                  <a:pt x="1505" y="97"/>
                  <a:pt x="1505" y="97"/>
                </a:cubicBezTo>
                <a:cubicBezTo>
                  <a:pt x="1553" y="121"/>
                  <a:pt x="1578" y="178"/>
                  <a:pt x="1553" y="227"/>
                </a:cubicBezTo>
                <a:cubicBezTo>
                  <a:pt x="1529" y="276"/>
                  <a:pt x="1529" y="276"/>
                  <a:pt x="1529" y="276"/>
                </a:cubicBezTo>
                <a:cubicBezTo>
                  <a:pt x="1619" y="341"/>
                  <a:pt x="1692" y="423"/>
                  <a:pt x="1757" y="512"/>
                </a:cubicBezTo>
                <a:cubicBezTo>
                  <a:pt x="1806" y="488"/>
                  <a:pt x="1806" y="488"/>
                  <a:pt x="1806" y="488"/>
                </a:cubicBezTo>
                <a:cubicBezTo>
                  <a:pt x="1822" y="488"/>
                  <a:pt x="1830" y="488"/>
                  <a:pt x="1838" y="488"/>
                </a:cubicBezTo>
                <a:cubicBezTo>
                  <a:pt x="1879" y="488"/>
                  <a:pt x="1920" y="512"/>
                  <a:pt x="1928" y="544"/>
                </a:cubicBezTo>
                <a:cubicBezTo>
                  <a:pt x="2001" y="716"/>
                  <a:pt x="2001" y="716"/>
                  <a:pt x="2001" y="716"/>
                </a:cubicBezTo>
                <a:cubicBezTo>
                  <a:pt x="2017" y="764"/>
                  <a:pt x="1993" y="821"/>
                  <a:pt x="1944" y="846"/>
                </a:cubicBezTo>
                <a:cubicBezTo>
                  <a:pt x="1887" y="862"/>
                  <a:pt x="1887" y="862"/>
                  <a:pt x="1887" y="862"/>
                </a:cubicBezTo>
                <a:cubicBezTo>
                  <a:pt x="1895" y="911"/>
                  <a:pt x="1903" y="959"/>
                  <a:pt x="1903" y="1000"/>
                </a:cubicBezTo>
                <a:cubicBezTo>
                  <a:pt x="1903" y="1065"/>
                  <a:pt x="1895" y="1130"/>
                  <a:pt x="1879" y="1187"/>
                </a:cubicBezTo>
                <a:cubicBezTo>
                  <a:pt x="1936" y="1212"/>
                  <a:pt x="1936" y="1212"/>
                  <a:pt x="1936" y="1212"/>
                </a:cubicBezTo>
                <a:cubicBezTo>
                  <a:pt x="1985" y="1228"/>
                  <a:pt x="2001" y="1285"/>
                  <a:pt x="1985" y="1334"/>
                </a:cubicBezTo>
                <a:cubicBezTo>
                  <a:pt x="1911" y="1505"/>
                  <a:pt x="1911" y="1505"/>
                  <a:pt x="1911" y="1505"/>
                </a:cubicBezTo>
                <a:cubicBezTo>
                  <a:pt x="1895" y="1537"/>
                  <a:pt x="1863" y="1561"/>
                  <a:pt x="1822" y="1561"/>
                </a:cubicBezTo>
                <a:lnTo>
                  <a:pt x="1822" y="1561"/>
                </a:lnTo>
                <a:cubicBezTo>
                  <a:pt x="1806" y="1561"/>
                  <a:pt x="1798" y="1561"/>
                  <a:pt x="1781" y="1553"/>
                </a:cubicBezTo>
                <a:cubicBezTo>
                  <a:pt x="1733" y="1529"/>
                  <a:pt x="1733" y="1529"/>
                  <a:pt x="1733" y="1529"/>
                </a:cubicBezTo>
                <a:cubicBezTo>
                  <a:pt x="1667" y="1618"/>
                  <a:pt x="1586" y="1692"/>
                  <a:pt x="1497" y="1757"/>
                </a:cubicBezTo>
                <a:cubicBezTo>
                  <a:pt x="1513" y="1805"/>
                  <a:pt x="1513" y="1805"/>
                  <a:pt x="1513" y="1805"/>
                </a:cubicBezTo>
                <a:cubicBezTo>
                  <a:pt x="1537" y="1854"/>
                  <a:pt x="1513" y="1911"/>
                  <a:pt x="1464" y="1936"/>
                </a:cubicBezTo>
                <a:cubicBezTo>
                  <a:pt x="1285" y="2001"/>
                  <a:pt x="1285" y="2001"/>
                  <a:pt x="1285" y="2001"/>
                </a:cubicBezTo>
                <a:cubicBezTo>
                  <a:pt x="1277" y="2001"/>
                  <a:pt x="1269" y="2009"/>
                  <a:pt x="1253" y="2009"/>
                </a:cubicBezTo>
                <a:close/>
                <a:moveTo>
                  <a:pt x="1000" y="577"/>
                </a:moveTo>
                <a:lnTo>
                  <a:pt x="1000" y="577"/>
                </a:lnTo>
                <a:cubicBezTo>
                  <a:pt x="992" y="577"/>
                  <a:pt x="976" y="577"/>
                  <a:pt x="968" y="585"/>
                </a:cubicBezTo>
                <a:cubicBezTo>
                  <a:pt x="886" y="585"/>
                  <a:pt x="805" y="618"/>
                  <a:pt x="748" y="667"/>
                </a:cubicBezTo>
                <a:cubicBezTo>
                  <a:pt x="724" y="683"/>
                  <a:pt x="699" y="707"/>
                  <a:pt x="675" y="732"/>
                </a:cubicBezTo>
                <a:cubicBezTo>
                  <a:pt x="626" y="797"/>
                  <a:pt x="594" y="870"/>
                  <a:pt x="586" y="951"/>
                </a:cubicBezTo>
                <a:cubicBezTo>
                  <a:pt x="577" y="968"/>
                  <a:pt x="577" y="984"/>
                  <a:pt x="577" y="1000"/>
                </a:cubicBezTo>
                <a:cubicBezTo>
                  <a:pt x="577" y="1016"/>
                  <a:pt x="577" y="1025"/>
                  <a:pt x="577" y="1041"/>
                </a:cubicBezTo>
                <a:cubicBezTo>
                  <a:pt x="586" y="1122"/>
                  <a:pt x="618" y="1195"/>
                  <a:pt x="667" y="1260"/>
                </a:cubicBezTo>
                <a:cubicBezTo>
                  <a:pt x="683" y="1285"/>
                  <a:pt x="707" y="1309"/>
                  <a:pt x="732" y="1325"/>
                </a:cubicBezTo>
                <a:cubicBezTo>
                  <a:pt x="789" y="1382"/>
                  <a:pt x="870" y="1415"/>
                  <a:pt x="944" y="1423"/>
                </a:cubicBezTo>
                <a:cubicBezTo>
                  <a:pt x="968" y="1423"/>
                  <a:pt x="984" y="1431"/>
                  <a:pt x="1000" y="1431"/>
                </a:cubicBezTo>
                <a:cubicBezTo>
                  <a:pt x="1017" y="1431"/>
                  <a:pt x="1025" y="1431"/>
                  <a:pt x="1041" y="1423"/>
                </a:cubicBezTo>
                <a:cubicBezTo>
                  <a:pt x="1122" y="1423"/>
                  <a:pt x="1196" y="1391"/>
                  <a:pt x="1261" y="1342"/>
                </a:cubicBezTo>
                <a:cubicBezTo>
                  <a:pt x="1285" y="1325"/>
                  <a:pt x="1310" y="1301"/>
                  <a:pt x="1326" y="1277"/>
                </a:cubicBezTo>
                <a:cubicBezTo>
                  <a:pt x="1383" y="1212"/>
                  <a:pt x="1415" y="1139"/>
                  <a:pt x="1423" y="1057"/>
                </a:cubicBezTo>
                <a:cubicBezTo>
                  <a:pt x="1423" y="1041"/>
                  <a:pt x="1423" y="1025"/>
                  <a:pt x="1423" y="1000"/>
                </a:cubicBezTo>
                <a:cubicBezTo>
                  <a:pt x="1423" y="992"/>
                  <a:pt x="1423" y="984"/>
                  <a:pt x="1423" y="968"/>
                </a:cubicBezTo>
                <a:cubicBezTo>
                  <a:pt x="1415" y="886"/>
                  <a:pt x="1391" y="813"/>
                  <a:pt x="1342" y="748"/>
                </a:cubicBezTo>
                <a:cubicBezTo>
                  <a:pt x="1318" y="724"/>
                  <a:pt x="1301" y="699"/>
                  <a:pt x="1277" y="683"/>
                </a:cubicBezTo>
                <a:cubicBezTo>
                  <a:pt x="1212" y="626"/>
                  <a:pt x="1139" y="593"/>
                  <a:pt x="1057" y="585"/>
                </a:cubicBezTo>
                <a:cubicBezTo>
                  <a:pt x="1041" y="577"/>
                  <a:pt x="1017" y="577"/>
                  <a:pt x="1000" y="577"/>
                </a:cubicBezTo>
                <a:close/>
              </a:path>
            </a:pathLst>
          </a:custGeom>
          <a:solidFill>
            <a:schemeClr val="accent2"/>
          </a:solidFill>
          <a:ln>
            <a:noFill/>
          </a:ln>
          <a:effectLst/>
        </p:spPr>
        <p:txBody>
          <a:bodyPr wrap="none" anchor="ctr"/>
          <a:lstStyle/>
          <a:p>
            <a:endParaRPr lang="en-US"/>
          </a:p>
        </p:txBody>
      </p:sp>
      <p:sp>
        <p:nvSpPr>
          <p:cNvPr id="344" name="Freeform 179"/>
          <p:cNvSpPr>
            <a:spLocks noChangeArrowheads="1"/>
          </p:cNvSpPr>
          <p:nvPr/>
        </p:nvSpPr>
        <p:spPr bwMode="auto">
          <a:xfrm>
            <a:off x="18492835" y="10057379"/>
            <a:ext cx="2347234" cy="2303854"/>
          </a:xfrm>
          <a:custGeom>
            <a:avLst/>
            <a:gdLst>
              <a:gd name="T0" fmla="*/ 887 w 2149"/>
              <a:gd name="T1" fmla="*/ 195 h 2108"/>
              <a:gd name="T2" fmla="*/ 1261 w 2149"/>
              <a:gd name="T3" fmla="*/ 227 h 2108"/>
              <a:gd name="T4" fmla="*/ 1367 w 2149"/>
              <a:gd name="T5" fmla="*/ 122 h 2108"/>
              <a:gd name="T6" fmla="*/ 1546 w 2149"/>
              <a:gd name="T7" fmla="*/ 317 h 2108"/>
              <a:gd name="T8" fmla="*/ 1839 w 2149"/>
              <a:gd name="T9" fmla="*/ 618 h 2108"/>
              <a:gd name="T10" fmla="*/ 2018 w 2149"/>
              <a:gd name="T11" fmla="*/ 789 h 2108"/>
              <a:gd name="T12" fmla="*/ 1920 w 2149"/>
              <a:gd name="T13" fmla="*/ 1049 h 2108"/>
              <a:gd name="T14" fmla="*/ 2010 w 2149"/>
              <a:gd name="T15" fmla="*/ 1366 h 2108"/>
              <a:gd name="T16" fmla="*/ 1815 w 2149"/>
              <a:gd name="T17" fmla="*/ 1529 h 2108"/>
              <a:gd name="T18" fmla="*/ 1514 w 2149"/>
              <a:gd name="T19" fmla="*/ 1814 h 2108"/>
              <a:gd name="T20" fmla="*/ 1327 w 2149"/>
              <a:gd name="T21" fmla="*/ 2001 h 2108"/>
              <a:gd name="T22" fmla="*/ 1221 w 2149"/>
              <a:gd name="T23" fmla="*/ 1887 h 2108"/>
              <a:gd name="T24" fmla="*/ 846 w 2149"/>
              <a:gd name="T25" fmla="*/ 1903 h 2108"/>
              <a:gd name="T26" fmla="*/ 594 w 2149"/>
              <a:gd name="T27" fmla="*/ 1911 h 2108"/>
              <a:gd name="T28" fmla="*/ 367 w 2149"/>
              <a:gd name="T29" fmla="*/ 1505 h 2108"/>
              <a:gd name="T30" fmla="*/ 237 w 2149"/>
              <a:gd name="T31" fmla="*/ 1521 h 2108"/>
              <a:gd name="T32" fmla="*/ 220 w 2149"/>
              <a:gd name="T33" fmla="*/ 1244 h 2108"/>
              <a:gd name="T34" fmla="*/ 228 w 2149"/>
              <a:gd name="T35" fmla="*/ 830 h 2108"/>
              <a:gd name="T36" fmla="*/ 261 w 2149"/>
              <a:gd name="T37" fmla="*/ 545 h 2108"/>
              <a:gd name="T38" fmla="*/ 391 w 2149"/>
              <a:gd name="T39" fmla="*/ 569 h 2108"/>
              <a:gd name="T40" fmla="*/ 635 w 2149"/>
              <a:gd name="T41" fmla="*/ 179 h 2108"/>
              <a:gd name="T42" fmla="*/ 1074 w 2149"/>
              <a:gd name="T43" fmla="*/ 1529 h 2108"/>
              <a:gd name="T44" fmla="*/ 1554 w 2149"/>
              <a:gd name="T45" fmla="*/ 1114 h 2108"/>
              <a:gd name="T46" fmla="*/ 1384 w 2149"/>
              <a:gd name="T47" fmla="*/ 691 h 2108"/>
              <a:gd name="T48" fmla="*/ 781 w 2149"/>
              <a:gd name="T49" fmla="*/ 675 h 2108"/>
              <a:gd name="T50" fmla="*/ 603 w 2149"/>
              <a:gd name="T51" fmla="*/ 1098 h 2108"/>
              <a:gd name="T52" fmla="*/ 1074 w 2149"/>
              <a:gd name="T53" fmla="*/ 1529 h 2108"/>
              <a:gd name="T54" fmla="*/ 773 w 2149"/>
              <a:gd name="T55" fmla="*/ 8 h 2108"/>
              <a:gd name="T56" fmla="*/ 521 w 2149"/>
              <a:gd name="T57" fmla="*/ 284 h 2108"/>
              <a:gd name="T58" fmla="*/ 122 w 2149"/>
              <a:gd name="T59" fmla="*/ 528 h 2108"/>
              <a:gd name="T60" fmla="*/ 122 w 2149"/>
              <a:gd name="T61" fmla="*/ 1049 h 2108"/>
              <a:gd name="T62" fmla="*/ 98 w 2149"/>
              <a:gd name="T63" fmla="*/ 1529 h 2108"/>
              <a:gd name="T64" fmla="*/ 480 w 2149"/>
              <a:gd name="T65" fmla="*/ 1797 h 2108"/>
              <a:gd name="T66" fmla="*/ 781 w 2149"/>
              <a:gd name="T67" fmla="*/ 2099 h 2108"/>
              <a:gd name="T68" fmla="*/ 1180 w 2149"/>
              <a:gd name="T69" fmla="*/ 2001 h 2108"/>
              <a:gd name="T70" fmla="*/ 1554 w 2149"/>
              <a:gd name="T71" fmla="*/ 2034 h 2108"/>
              <a:gd name="T72" fmla="*/ 1831 w 2149"/>
              <a:gd name="T73" fmla="*/ 1651 h 2108"/>
              <a:gd name="T74" fmla="*/ 2108 w 2149"/>
              <a:gd name="T75" fmla="*/ 1293 h 2108"/>
              <a:gd name="T76" fmla="*/ 2026 w 2149"/>
              <a:gd name="T77" fmla="*/ 943 h 2108"/>
              <a:gd name="T78" fmla="*/ 1912 w 2149"/>
              <a:gd name="T79" fmla="*/ 480 h 2108"/>
              <a:gd name="T80" fmla="*/ 1676 w 2149"/>
              <a:gd name="T81" fmla="*/ 293 h 2108"/>
              <a:gd name="T82" fmla="*/ 1367 w 2149"/>
              <a:gd name="T83" fmla="*/ 8 h 2108"/>
              <a:gd name="T84" fmla="*/ 969 w 2149"/>
              <a:gd name="T85" fmla="*/ 105 h 2108"/>
              <a:gd name="T86" fmla="*/ 1074 w 2149"/>
              <a:gd name="T87" fmla="*/ 1423 h 2108"/>
              <a:gd name="T88" fmla="*/ 781 w 2149"/>
              <a:gd name="T89" fmla="*/ 1277 h 2108"/>
              <a:gd name="T90" fmla="*/ 790 w 2149"/>
              <a:gd name="T91" fmla="*/ 813 h 2108"/>
              <a:gd name="T92" fmla="*/ 1123 w 2149"/>
              <a:gd name="T93" fmla="*/ 683 h 2108"/>
              <a:gd name="T94" fmla="*/ 1449 w 2149"/>
              <a:gd name="T95" fmla="*/ 1049 h 2108"/>
              <a:gd name="T96" fmla="*/ 1107 w 2149"/>
              <a:gd name="T97" fmla="*/ 1423 h 2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49" h="2108">
                <a:moveTo>
                  <a:pt x="822" y="105"/>
                </a:moveTo>
                <a:lnTo>
                  <a:pt x="822" y="105"/>
                </a:lnTo>
                <a:cubicBezTo>
                  <a:pt x="838" y="105"/>
                  <a:pt x="855" y="114"/>
                  <a:pt x="863" y="130"/>
                </a:cubicBezTo>
                <a:cubicBezTo>
                  <a:pt x="887" y="195"/>
                  <a:pt x="887" y="195"/>
                  <a:pt x="887" y="195"/>
                </a:cubicBezTo>
                <a:cubicBezTo>
                  <a:pt x="895" y="211"/>
                  <a:pt x="912" y="219"/>
                  <a:pt x="928" y="219"/>
                </a:cubicBezTo>
                <a:cubicBezTo>
                  <a:pt x="928" y="219"/>
                  <a:pt x="928" y="219"/>
                  <a:pt x="936" y="219"/>
                </a:cubicBezTo>
                <a:cubicBezTo>
                  <a:pt x="977" y="211"/>
                  <a:pt x="1026" y="211"/>
                  <a:pt x="1074" y="211"/>
                </a:cubicBezTo>
                <a:cubicBezTo>
                  <a:pt x="1139" y="211"/>
                  <a:pt x="1196" y="219"/>
                  <a:pt x="1261" y="227"/>
                </a:cubicBezTo>
                <a:cubicBezTo>
                  <a:pt x="1261" y="227"/>
                  <a:pt x="1261" y="227"/>
                  <a:pt x="1270" y="227"/>
                </a:cubicBezTo>
                <a:cubicBezTo>
                  <a:pt x="1286" y="227"/>
                  <a:pt x="1294" y="219"/>
                  <a:pt x="1302" y="203"/>
                </a:cubicBezTo>
                <a:cubicBezTo>
                  <a:pt x="1335" y="146"/>
                  <a:pt x="1335" y="146"/>
                  <a:pt x="1335" y="146"/>
                </a:cubicBezTo>
                <a:cubicBezTo>
                  <a:pt x="1335" y="130"/>
                  <a:pt x="1351" y="122"/>
                  <a:pt x="1367" y="122"/>
                </a:cubicBezTo>
                <a:cubicBezTo>
                  <a:pt x="1375" y="122"/>
                  <a:pt x="1384" y="122"/>
                  <a:pt x="1384" y="122"/>
                </a:cubicBezTo>
                <a:cubicBezTo>
                  <a:pt x="1554" y="195"/>
                  <a:pt x="1554" y="195"/>
                  <a:pt x="1554" y="195"/>
                </a:cubicBezTo>
                <a:cubicBezTo>
                  <a:pt x="1579" y="203"/>
                  <a:pt x="1587" y="227"/>
                  <a:pt x="1579" y="252"/>
                </a:cubicBezTo>
                <a:cubicBezTo>
                  <a:pt x="1546" y="317"/>
                  <a:pt x="1546" y="317"/>
                  <a:pt x="1546" y="317"/>
                </a:cubicBezTo>
                <a:cubicBezTo>
                  <a:pt x="1538" y="333"/>
                  <a:pt x="1546" y="350"/>
                  <a:pt x="1562" y="366"/>
                </a:cubicBezTo>
                <a:cubicBezTo>
                  <a:pt x="1652" y="431"/>
                  <a:pt x="1725" y="504"/>
                  <a:pt x="1790" y="602"/>
                </a:cubicBezTo>
                <a:cubicBezTo>
                  <a:pt x="1798" y="610"/>
                  <a:pt x="1807" y="618"/>
                  <a:pt x="1823" y="618"/>
                </a:cubicBezTo>
                <a:cubicBezTo>
                  <a:pt x="1823" y="618"/>
                  <a:pt x="1831" y="618"/>
                  <a:pt x="1839" y="618"/>
                </a:cubicBezTo>
                <a:cubicBezTo>
                  <a:pt x="1904" y="593"/>
                  <a:pt x="1904" y="593"/>
                  <a:pt x="1904" y="593"/>
                </a:cubicBezTo>
                <a:cubicBezTo>
                  <a:pt x="1904" y="585"/>
                  <a:pt x="1912" y="585"/>
                  <a:pt x="1912" y="585"/>
                </a:cubicBezTo>
                <a:cubicBezTo>
                  <a:pt x="1929" y="585"/>
                  <a:pt x="1945" y="593"/>
                  <a:pt x="1953" y="610"/>
                </a:cubicBezTo>
                <a:cubicBezTo>
                  <a:pt x="2018" y="789"/>
                  <a:pt x="2018" y="789"/>
                  <a:pt x="2018" y="789"/>
                </a:cubicBezTo>
                <a:cubicBezTo>
                  <a:pt x="2026" y="805"/>
                  <a:pt x="2018" y="830"/>
                  <a:pt x="2002" y="838"/>
                </a:cubicBezTo>
                <a:cubicBezTo>
                  <a:pt x="1937" y="862"/>
                  <a:pt x="1937" y="862"/>
                  <a:pt x="1937" y="862"/>
                </a:cubicBezTo>
                <a:cubicBezTo>
                  <a:pt x="1912" y="870"/>
                  <a:pt x="1904" y="895"/>
                  <a:pt x="1904" y="911"/>
                </a:cubicBezTo>
                <a:cubicBezTo>
                  <a:pt x="1912" y="960"/>
                  <a:pt x="1920" y="1008"/>
                  <a:pt x="1920" y="1049"/>
                </a:cubicBezTo>
                <a:cubicBezTo>
                  <a:pt x="1920" y="1114"/>
                  <a:pt x="1912" y="1179"/>
                  <a:pt x="1904" y="1236"/>
                </a:cubicBezTo>
                <a:cubicBezTo>
                  <a:pt x="1896" y="1253"/>
                  <a:pt x="1904" y="1277"/>
                  <a:pt x="1920" y="1277"/>
                </a:cubicBezTo>
                <a:cubicBezTo>
                  <a:pt x="1985" y="1309"/>
                  <a:pt x="1985" y="1309"/>
                  <a:pt x="1985" y="1309"/>
                </a:cubicBezTo>
                <a:cubicBezTo>
                  <a:pt x="2010" y="1318"/>
                  <a:pt x="2018" y="1342"/>
                  <a:pt x="2010" y="1366"/>
                </a:cubicBezTo>
                <a:cubicBezTo>
                  <a:pt x="1937" y="1529"/>
                  <a:pt x="1937" y="1529"/>
                  <a:pt x="1937" y="1529"/>
                </a:cubicBezTo>
                <a:cubicBezTo>
                  <a:pt x="1929" y="1545"/>
                  <a:pt x="1912" y="1554"/>
                  <a:pt x="1896" y="1554"/>
                </a:cubicBezTo>
                <a:cubicBezTo>
                  <a:pt x="1888" y="1554"/>
                  <a:pt x="1888" y="1554"/>
                  <a:pt x="1880" y="1554"/>
                </a:cubicBezTo>
                <a:cubicBezTo>
                  <a:pt x="1815" y="1529"/>
                  <a:pt x="1815" y="1529"/>
                  <a:pt x="1815" y="1529"/>
                </a:cubicBezTo>
                <a:cubicBezTo>
                  <a:pt x="1807" y="1521"/>
                  <a:pt x="1807" y="1521"/>
                  <a:pt x="1798" y="1521"/>
                </a:cubicBezTo>
                <a:cubicBezTo>
                  <a:pt x="1782" y="1521"/>
                  <a:pt x="1774" y="1529"/>
                  <a:pt x="1766" y="1537"/>
                </a:cubicBezTo>
                <a:cubicBezTo>
                  <a:pt x="1701" y="1627"/>
                  <a:pt x="1619" y="1708"/>
                  <a:pt x="1530" y="1765"/>
                </a:cubicBezTo>
                <a:cubicBezTo>
                  <a:pt x="1514" y="1773"/>
                  <a:pt x="1506" y="1797"/>
                  <a:pt x="1514" y="1814"/>
                </a:cubicBezTo>
                <a:cubicBezTo>
                  <a:pt x="1538" y="1879"/>
                  <a:pt x="1538" y="1879"/>
                  <a:pt x="1538" y="1879"/>
                </a:cubicBezTo>
                <a:cubicBezTo>
                  <a:pt x="1546" y="1895"/>
                  <a:pt x="1538" y="1920"/>
                  <a:pt x="1514" y="1928"/>
                </a:cubicBezTo>
                <a:cubicBezTo>
                  <a:pt x="1343" y="2001"/>
                  <a:pt x="1343" y="2001"/>
                  <a:pt x="1343" y="2001"/>
                </a:cubicBezTo>
                <a:cubicBezTo>
                  <a:pt x="1335" y="2001"/>
                  <a:pt x="1335" y="2001"/>
                  <a:pt x="1327" y="2001"/>
                </a:cubicBezTo>
                <a:cubicBezTo>
                  <a:pt x="1310" y="2001"/>
                  <a:pt x="1294" y="1993"/>
                  <a:pt x="1286" y="1977"/>
                </a:cubicBezTo>
                <a:cubicBezTo>
                  <a:pt x="1261" y="1911"/>
                  <a:pt x="1261" y="1911"/>
                  <a:pt x="1261" y="1911"/>
                </a:cubicBezTo>
                <a:cubicBezTo>
                  <a:pt x="1261" y="1895"/>
                  <a:pt x="1245" y="1887"/>
                  <a:pt x="1229" y="1887"/>
                </a:cubicBezTo>
                <a:cubicBezTo>
                  <a:pt x="1221" y="1887"/>
                  <a:pt x="1221" y="1887"/>
                  <a:pt x="1221" y="1887"/>
                </a:cubicBezTo>
                <a:cubicBezTo>
                  <a:pt x="1172" y="1895"/>
                  <a:pt x="1123" y="1895"/>
                  <a:pt x="1074" y="1895"/>
                </a:cubicBezTo>
                <a:cubicBezTo>
                  <a:pt x="1018" y="1895"/>
                  <a:pt x="952" y="1887"/>
                  <a:pt x="895" y="1879"/>
                </a:cubicBezTo>
                <a:lnTo>
                  <a:pt x="887" y="1879"/>
                </a:lnTo>
                <a:cubicBezTo>
                  <a:pt x="871" y="1879"/>
                  <a:pt x="855" y="1887"/>
                  <a:pt x="846" y="1903"/>
                </a:cubicBezTo>
                <a:cubicBezTo>
                  <a:pt x="822" y="1960"/>
                  <a:pt x="822" y="1960"/>
                  <a:pt x="822" y="1960"/>
                </a:cubicBezTo>
                <a:cubicBezTo>
                  <a:pt x="814" y="1977"/>
                  <a:pt x="798" y="1985"/>
                  <a:pt x="781" y="1985"/>
                </a:cubicBezTo>
                <a:cubicBezTo>
                  <a:pt x="781" y="1985"/>
                  <a:pt x="773" y="1985"/>
                  <a:pt x="765" y="1985"/>
                </a:cubicBezTo>
                <a:cubicBezTo>
                  <a:pt x="594" y="1911"/>
                  <a:pt x="594" y="1911"/>
                  <a:pt x="594" y="1911"/>
                </a:cubicBezTo>
                <a:cubicBezTo>
                  <a:pt x="578" y="1903"/>
                  <a:pt x="570" y="1879"/>
                  <a:pt x="578" y="1854"/>
                </a:cubicBezTo>
                <a:cubicBezTo>
                  <a:pt x="603" y="1789"/>
                  <a:pt x="603" y="1789"/>
                  <a:pt x="603" y="1789"/>
                </a:cubicBezTo>
                <a:cubicBezTo>
                  <a:pt x="611" y="1773"/>
                  <a:pt x="603" y="1757"/>
                  <a:pt x="586" y="1741"/>
                </a:cubicBezTo>
                <a:cubicBezTo>
                  <a:pt x="497" y="1675"/>
                  <a:pt x="423" y="1602"/>
                  <a:pt x="367" y="1505"/>
                </a:cubicBezTo>
                <a:cubicBezTo>
                  <a:pt x="358" y="1497"/>
                  <a:pt x="342" y="1488"/>
                  <a:pt x="334" y="1488"/>
                </a:cubicBezTo>
                <a:cubicBezTo>
                  <a:pt x="326" y="1488"/>
                  <a:pt x="318" y="1488"/>
                  <a:pt x="318" y="1488"/>
                </a:cubicBezTo>
                <a:cubicBezTo>
                  <a:pt x="253" y="1513"/>
                  <a:pt x="253" y="1513"/>
                  <a:pt x="253" y="1513"/>
                </a:cubicBezTo>
                <a:cubicBezTo>
                  <a:pt x="245" y="1521"/>
                  <a:pt x="245" y="1521"/>
                  <a:pt x="237" y="1521"/>
                </a:cubicBezTo>
                <a:cubicBezTo>
                  <a:pt x="220" y="1521"/>
                  <a:pt x="204" y="1513"/>
                  <a:pt x="196" y="1497"/>
                </a:cubicBezTo>
                <a:cubicBezTo>
                  <a:pt x="131" y="1318"/>
                  <a:pt x="131" y="1318"/>
                  <a:pt x="131" y="1318"/>
                </a:cubicBezTo>
                <a:cubicBezTo>
                  <a:pt x="122" y="1301"/>
                  <a:pt x="131" y="1277"/>
                  <a:pt x="155" y="1269"/>
                </a:cubicBezTo>
                <a:cubicBezTo>
                  <a:pt x="220" y="1244"/>
                  <a:pt x="220" y="1244"/>
                  <a:pt x="220" y="1244"/>
                </a:cubicBezTo>
                <a:cubicBezTo>
                  <a:pt x="237" y="1236"/>
                  <a:pt x="245" y="1212"/>
                  <a:pt x="245" y="1196"/>
                </a:cubicBezTo>
                <a:cubicBezTo>
                  <a:pt x="237" y="1147"/>
                  <a:pt x="237" y="1098"/>
                  <a:pt x="237" y="1049"/>
                </a:cubicBezTo>
                <a:cubicBezTo>
                  <a:pt x="237" y="992"/>
                  <a:pt x="237" y="927"/>
                  <a:pt x="253" y="870"/>
                </a:cubicBezTo>
                <a:cubicBezTo>
                  <a:pt x="253" y="854"/>
                  <a:pt x="245" y="830"/>
                  <a:pt x="228" y="830"/>
                </a:cubicBezTo>
                <a:cubicBezTo>
                  <a:pt x="163" y="797"/>
                  <a:pt x="163" y="797"/>
                  <a:pt x="163" y="797"/>
                </a:cubicBezTo>
                <a:cubicBezTo>
                  <a:pt x="147" y="789"/>
                  <a:pt x="139" y="765"/>
                  <a:pt x="147" y="740"/>
                </a:cubicBezTo>
                <a:cubicBezTo>
                  <a:pt x="220" y="577"/>
                  <a:pt x="220" y="577"/>
                  <a:pt x="220" y="577"/>
                </a:cubicBezTo>
                <a:cubicBezTo>
                  <a:pt x="228" y="561"/>
                  <a:pt x="245" y="545"/>
                  <a:pt x="261" y="545"/>
                </a:cubicBezTo>
                <a:cubicBezTo>
                  <a:pt x="261" y="545"/>
                  <a:pt x="269" y="553"/>
                  <a:pt x="277" y="553"/>
                </a:cubicBezTo>
                <a:cubicBezTo>
                  <a:pt x="334" y="577"/>
                  <a:pt x="334" y="577"/>
                  <a:pt x="334" y="577"/>
                </a:cubicBezTo>
                <a:cubicBezTo>
                  <a:pt x="342" y="585"/>
                  <a:pt x="350" y="585"/>
                  <a:pt x="350" y="585"/>
                </a:cubicBezTo>
                <a:cubicBezTo>
                  <a:pt x="367" y="585"/>
                  <a:pt x="383" y="577"/>
                  <a:pt x="391" y="569"/>
                </a:cubicBezTo>
                <a:cubicBezTo>
                  <a:pt x="448" y="480"/>
                  <a:pt x="529" y="398"/>
                  <a:pt x="619" y="341"/>
                </a:cubicBezTo>
                <a:cubicBezTo>
                  <a:pt x="635" y="333"/>
                  <a:pt x="643" y="309"/>
                  <a:pt x="635" y="293"/>
                </a:cubicBezTo>
                <a:cubicBezTo>
                  <a:pt x="611" y="227"/>
                  <a:pt x="611" y="227"/>
                  <a:pt x="611" y="227"/>
                </a:cubicBezTo>
                <a:cubicBezTo>
                  <a:pt x="603" y="211"/>
                  <a:pt x="619" y="187"/>
                  <a:pt x="635" y="179"/>
                </a:cubicBezTo>
                <a:cubicBezTo>
                  <a:pt x="814" y="105"/>
                  <a:pt x="814" y="105"/>
                  <a:pt x="814" y="105"/>
                </a:cubicBezTo>
                <a:lnTo>
                  <a:pt x="822" y="105"/>
                </a:lnTo>
                <a:lnTo>
                  <a:pt x="1074" y="1529"/>
                </a:lnTo>
                <a:lnTo>
                  <a:pt x="1074" y="1529"/>
                </a:lnTo>
                <a:cubicBezTo>
                  <a:pt x="1091" y="1529"/>
                  <a:pt x="1107" y="1529"/>
                  <a:pt x="1115" y="1529"/>
                </a:cubicBezTo>
                <a:cubicBezTo>
                  <a:pt x="1213" y="1521"/>
                  <a:pt x="1294" y="1488"/>
                  <a:pt x="1367" y="1431"/>
                </a:cubicBezTo>
                <a:cubicBezTo>
                  <a:pt x="1392" y="1415"/>
                  <a:pt x="1416" y="1391"/>
                  <a:pt x="1441" y="1358"/>
                </a:cubicBezTo>
                <a:cubicBezTo>
                  <a:pt x="1497" y="1293"/>
                  <a:pt x="1538" y="1212"/>
                  <a:pt x="1554" y="1114"/>
                </a:cubicBezTo>
                <a:cubicBezTo>
                  <a:pt x="1554" y="1098"/>
                  <a:pt x="1554" y="1074"/>
                  <a:pt x="1554" y="1049"/>
                </a:cubicBezTo>
                <a:cubicBezTo>
                  <a:pt x="1554" y="1041"/>
                  <a:pt x="1554" y="1025"/>
                  <a:pt x="1554" y="1008"/>
                </a:cubicBezTo>
                <a:cubicBezTo>
                  <a:pt x="1546" y="919"/>
                  <a:pt x="1514" y="830"/>
                  <a:pt x="1457" y="765"/>
                </a:cubicBezTo>
                <a:cubicBezTo>
                  <a:pt x="1432" y="732"/>
                  <a:pt x="1408" y="708"/>
                  <a:pt x="1384" y="691"/>
                </a:cubicBezTo>
                <a:cubicBezTo>
                  <a:pt x="1318" y="626"/>
                  <a:pt x="1229" y="593"/>
                  <a:pt x="1139" y="577"/>
                </a:cubicBezTo>
                <a:cubicBezTo>
                  <a:pt x="1115" y="577"/>
                  <a:pt x="1099" y="577"/>
                  <a:pt x="1074" y="577"/>
                </a:cubicBezTo>
                <a:cubicBezTo>
                  <a:pt x="1066" y="577"/>
                  <a:pt x="1050" y="577"/>
                  <a:pt x="1034" y="577"/>
                </a:cubicBezTo>
                <a:cubicBezTo>
                  <a:pt x="944" y="585"/>
                  <a:pt x="855" y="618"/>
                  <a:pt x="781" y="675"/>
                </a:cubicBezTo>
                <a:cubicBezTo>
                  <a:pt x="757" y="691"/>
                  <a:pt x="733" y="716"/>
                  <a:pt x="708" y="748"/>
                </a:cubicBezTo>
                <a:cubicBezTo>
                  <a:pt x="651" y="813"/>
                  <a:pt x="611" y="895"/>
                  <a:pt x="603" y="992"/>
                </a:cubicBezTo>
                <a:cubicBezTo>
                  <a:pt x="603" y="1008"/>
                  <a:pt x="594" y="1033"/>
                  <a:pt x="594" y="1049"/>
                </a:cubicBezTo>
                <a:cubicBezTo>
                  <a:pt x="594" y="1065"/>
                  <a:pt x="603" y="1082"/>
                  <a:pt x="603" y="1098"/>
                </a:cubicBezTo>
                <a:cubicBezTo>
                  <a:pt x="611" y="1188"/>
                  <a:pt x="643" y="1277"/>
                  <a:pt x="700" y="1342"/>
                </a:cubicBezTo>
                <a:cubicBezTo>
                  <a:pt x="716" y="1374"/>
                  <a:pt x="741" y="1399"/>
                  <a:pt x="765" y="1415"/>
                </a:cubicBezTo>
                <a:cubicBezTo>
                  <a:pt x="838" y="1480"/>
                  <a:pt x="920" y="1513"/>
                  <a:pt x="1018" y="1529"/>
                </a:cubicBezTo>
                <a:cubicBezTo>
                  <a:pt x="1034" y="1529"/>
                  <a:pt x="1058" y="1529"/>
                  <a:pt x="1074" y="1529"/>
                </a:cubicBezTo>
                <a:lnTo>
                  <a:pt x="822" y="0"/>
                </a:lnTo>
                <a:lnTo>
                  <a:pt x="822" y="0"/>
                </a:lnTo>
                <a:lnTo>
                  <a:pt x="822" y="0"/>
                </a:lnTo>
                <a:cubicBezTo>
                  <a:pt x="806" y="0"/>
                  <a:pt x="790" y="0"/>
                  <a:pt x="773" y="8"/>
                </a:cubicBezTo>
                <a:cubicBezTo>
                  <a:pt x="594" y="73"/>
                  <a:pt x="594" y="73"/>
                  <a:pt x="594" y="73"/>
                </a:cubicBezTo>
                <a:cubicBezTo>
                  <a:pt x="562" y="89"/>
                  <a:pt x="529" y="114"/>
                  <a:pt x="513" y="154"/>
                </a:cubicBezTo>
                <a:cubicBezTo>
                  <a:pt x="497" y="187"/>
                  <a:pt x="497" y="227"/>
                  <a:pt x="513" y="268"/>
                </a:cubicBezTo>
                <a:cubicBezTo>
                  <a:pt x="521" y="284"/>
                  <a:pt x="521" y="284"/>
                  <a:pt x="521" y="284"/>
                </a:cubicBezTo>
                <a:cubicBezTo>
                  <a:pt x="448" y="333"/>
                  <a:pt x="383" y="390"/>
                  <a:pt x="334" y="455"/>
                </a:cubicBezTo>
                <a:cubicBezTo>
                  <a:pt x="318" y="455"/>
                  <a:pt x="318" y="455"/>
                  <a:pt x="318" y="455"/>
                </a:cubicBezTo>
                <a:cubicBezTo>
                  <a:pt x="302" y="447"/>
                  <a:pt x="277" y="439"/>
                  <a:pt x="261" y="439"/>
                </a:cubicBezTo>
                <a:cubicBezTo>
                  <a:pt x="196" y="439"/>
                  <a:pt x="147" y="472"/>
                  <a:pt x="122" y="528"/>
                </a:cubicBezTo>
                <a:cubicBezTo>
                  <a:pt x="49" y="699"/>
                  <a:pt x="49" y="699"/>
                  <a:pt x="49" y="699"/>
                </a:cubicBezTo>
                <a:cubicBezTo>
                  <a:pt x="9" y="773"/>
                  <a:pt x="49" y="862"/>
                  <a:pt x="122" y="895"/>
                </a:cubicBezTo>
                <a:cubicBezTo>
                  <a:pt x="139" y="903"/>
                  <a:pt x="139" y="903"/>
                  <a:pt x="139" y="903"/>
                </a:cubicBezTo>
                <a:cubicBezTo>
                  <a:pt x="131" y="951"/>
                  <a:pt x="122" y="1000"/>
                  <a:pt x="122" y="1049"/>
                </a:cubicBezTo>
                <a:cubicBezTo>
                  <a:pt x="122" y="1090"/>
                  <a:pt x="122" y="1122"/>
                  <a:pt x="131" y="1163"/>
                </a:cubicBezTo>
                <a:cubicBezTo>
                  <a:pt x="114" y="1163"/>
                  <a:pt x="114" y="1163"/>
                  <a:pt x="114" y="1163"/>
                </a:cubicBezTo>
                <a:cubicBezTo>
                  <a:pt x="41" y="1196"/>
                  <a:pt x="0" y="1285"/>
                  <a:pt x="33" y="1358"/>
                </a:cubicBezTo>
                <a:cubicBezTo>
                  <a:pt x="98" y="1529"/>
                  <a:pt x="98" y="1529"/>
                  <a:pt x="98" y="1529"/>
                </a:cubicBezTo>
                <a:cubicBezTo>
                  <a:pt x="122" y="1586"/>
                  <a:pt x="180" y="1627"/>
                  <a:pt x="237" y="1627"/>
                </a:cubicBezTo>
                <a:cubicBezTo>
                  <a:pt x="253" y="1627"/>
                  <a:pt x="277" y="1627"/>
                  <a:pt x="293" y="1619"/>
                </a:cubicBezTo>
                <a:cubicBezTo>
                  <a:pt x="302" y="1610"/>
                  <a:pt x="302" y="1610"/>
                  <a:pt x="302" y="1610"/>
                </a:cubicBezTo>
                <a:cubicBezTo>
                  <a:pt x="358" y="1684"/>
                  <a:pt x="415" y="1741"/>
                  <a:pt x="480" y="1797"/>
                </a:cubicBezTo>
                <a:cubicBezTo>
                  <a:pt x="472" y="1814"/>
                  <a:pt x="472" y="1814"/>
                  <a:pt x="472" y="1814"/>
                </a:cubicBezTo>
                <a:cubicBezTo>
                  <a:pt x="440" y="1887"/>
                  <a:pt x="480" y="1977"/>
                  <a:pt x="554" y="2009"/>
                </a:cubicBezTo>
                <a:cubicBezTo>
                  <a:pt x="725" y="2082"/>
                  <a:pt x="725" y="2082"/>
                  <a:pt x="725" y="2082"/>
                </a:cubicBezTo>
                <a:cubicBezTo>
                  <a:pt x="741" y="2090"/>
                  <a:pt x="765" y="2099"/>
                  <a:pt x="781" y="2099"/>
                </a:cubicBezTo>
                <a:cubicBezTo>
                  <a:pt x="846" y="2099"/>
                  <a:pt x="895" y="2058"/>
                  <a:pt x="920" y="2009"/>
                </a:cubicBezTo>
                <a:cubicBezTo>
                  <a:pt x="928" y="1993"/>
                  <a:pt x="928" y="1993"/>
                  <a:pt x="928" y="1993"/>
                </a:cubicBezTo>
                <a:cubicBezTo>
                  <a:pt x="977" y="2001"/>
                  <a:pt x="1026" y="2009"/>
                  <a:pt x="1074" y="2009"/>
                </a:cubicBezTo>
                <a:cubicBezTo>
                  <a:pt x="1115" y="2009"/>
                  <a:pt x="1148" y="2001"/>
                  <a:pt x="1180" y="2001"/>
                </a:cubicBezTo>
                <a:cubicBezTo>
                  <a:pt x="1188" y="2017"/>
                  <a:pt x="1188" y="2017"/>
                  <a:pt x="1188" y="2017"/>
                </a:cubicBezTo>
                <a:cubicBezTo>
                  <a:pt x="1213" y="2074"/>
                  <a:pt x="1270" y="2107"/>
                  <a:pt x="1327" y="2107"/>
                </a:cubicBezTo>
                <a:cubicBezTo>
                  <a:pt x="1343" y="2107"/>
                  <a:pt x="1367" y="2107"/>
                  <a:pt x="1384" y="2099"/>
                </a:cubicBezTo>
                <a:cubicBezTo>
                  <a:pt x="1554" y="2034"/>
                  <a:pt x="1554" y="2034"/>
                  <a:pt x="1554" y="2034"/>
                </a:cubicBezTo>
                <a:cubicBezTo>
                  <a:pt x="1636" y="2001"/>
                  <a:pt x="1668" y="1911"/>
                  <a:pt x="1644" y="1838"/>
                </a:cubicBezTo>
                <a:cubicBezTo>
                  <a:pt x="1636" y="1822"/>
                  <a:pt x="1636" y="1822"/>
                  <a:pt x="1636" y="1822"/>
                </a:cubicBezTo>
                <a:cubicBezTo>
                  <a:pt x="1709" y="1773"/>
                  <a:pt x="1766" y="1716"/>
                  <a:pt x="1823" y="1643"/>
                </a:cubicBezTo>
                <a:cubicBezTo>
                  <a:pt x="1831" y="1651"/>
                  <a:pt x="1831" y="1651"/>
                  <a:pt x="1831" y="1651"/>
                </a:cubicBezTo>
                <a:cubicBezTo>
                  <a:pt x="1855" y="1659"/>
                  <a:pt x="1872" y="1667"/>
                  <a:pt x="1896" y="1667"/>
                </a:cubicBezTo>
                <a:cubicBezTo>
                  <a:pt x="1953" y="1667"/>
                  <a:pt x="2010" y="1635"/>
                  <a:pt x="2034" y="1578"/>
                </a:cubicBezTo>
                <a:cubicBezTo>
                  <a:pt x="2108" y="1407"/>
                  <a:pt x="2108" y="1407"/>
                  <a:pt x="2108" y="1407"/>
                </a:cubicBezTo>
                <a:cubicBezTo>
                  <a:pt x="2124" y="1366"/>
                  <a:pt x="2124" y="1326"/>
                  <a:pt x="2108" y="1293"/>
                </a:cubicBezTo>
                <a:cubicBezTo>
                  <a:pt x="2099" y="1253"/>
                  <a:pt x="2067" y="1228"/>
                  <a:pt x="2034" y="1212"/>
                </a:cubicBezTo>
                <a:cubicBezTo>
                  <a:pt x="2018" y="1204"/>
                  <a:pt x="2018" y="1204"/>
                  <a:pt x="2018" y="1204"/>
                </a:cubicBezTo>
                <a:cubicBezTo>
                  <a:pt x="2026" y="1155"/>
                  <a:pt x="2026" y="1106"/>
                  <a:pt x="2026" y="1049"/>
                </a:cubicBezTo>
                <a:cubicBezTo>
                  <a:pt x="2026" y="1017"/>
                  <a:pt x="2026" y="984"/>
                  <a:pt x="2026" y="943"/>
                </a:cubicBezTo>
                <a:cubicBezTo>
                  <a:pt x="2034" y="943"/>
                  <a:pt x="2034" y="943"/>
                  <a:pt x="2034" y="943"/>
                </a:cubicBezTo>
                <a:cubicBezTo>
                  <a:pt x="2116" y="911"/>
                  <a:pt x="2148" y="821"/>
                  <a:pt x="2124" y="748"/>
                </a:cubicBezTo>
                <a:cubicBezTo>
                  <a:pt x="2059" y="577"/>
                  <a:pt x="2059" y="577"/>
                  <a:pt x="2059" y="577"/>
                </a:cubicBezTo>
                <a:cubicBezTo>
                  <a:pt x="2034" y="520"/>
                  <a:pt x="1977" y="480"/>
                  <a:pt x="1912" y="480"/>
                </a:cubicBezTo>
                <a:cubicBezTo>
                  <a:pt x="1896" y="480"/>
                  <a:pt x="1880" y="480"/>
                  <a:pt x="1863" y="488"/>
                </a:cubicBezTo>
                <a:cubicBezTo>
                  <a:pt x="1847" y="496"/>
                  <a:pt x="1847" y="496"/>
                  <a:pt x="1847" y="496"/>
                </a:cubicBezTo>
                <a:cubicBezTo>
                  <a:pt x="1798" y="423"/>
                  <a:pt x="1741" y="366"/>
                  <a:pt x="1668" y="309"/>
                </a:cubicBezTo>
                <a:cubicBezTo>
                  <a:pt x="1676" y="293"/>
                  <a:pt x="1676" y="293"/>
                  <a:pt x="1676" y="293"/>
                </a:cubicBezTo>
                <a:cubicBezTo>
                  <a:pt x="1693" y="260"/>
                  <a:pt x="1693" y="219"/>
                  <a:pt x="1676" y="179"/>
                </a:cubicBezTo>
                <a:cubicBezTo>
                  <a:pt x="1668" y="146"/>
                  <a:pt x="1636" y="114"/>
                  <a:pt x="1603" y="97"/>
                </a:cubicBezTo>
                <a:cubicBezTo>
                  <a:pt x="1432" y="24"/>
                  <a:pt x="1432" y="24"/>
                  <a:pt x="1432" y="24"/>
                </a:cubicBezTo>
                <a:cubicBezTo>
                  <a:pt x="1408" y="16"/>
                  <a:pt x="1392" y="8"/>
                  <a:pt x="1367" y="8"/>
                </a:cubicBezTo>
                <a:cubicBezTo>
                  <a:pt x="1310" y="8"/>
                  <a:pt x="1253" y="49"/>
                  <a:pt x="1229" y="97"/>
                </a:cubicBezTo>
                <a:cubicBezTo>
                  <a:pt x="1229" y="114"/>
                  <a:pt x="1229" y="114"/>
                  <a:pt x="1229" y="114"/>
                </a:cubicBezTo>
                <a:cubicBezTo>
                  <a:pt x="1180" y="105"/>
                  <a:pt x="1123" y="97"/>
                  <a:pt x="1074" y="97"/>
                </a:cubicBezTo>
                <a:cubicBezTo>
                  <a:pt x="1042" y="97"/>
                  <a:pt x="1009" y="105"/>
                  <a:pt x="969" y="105"/>
                </a:cubicBezTo>
                <a:cubicBezTo>
                  <a:pt x="960" y="89"/>
                  <a:pt x="960" y="89"/>
                  <a:pt x="960" y="89"/>
                </a:cubicBezTo>
                <a:cubicBezTo>
                  <a:pt x="944" y="32"/>
                  <a:pt x="887" y="0"/>
                  <a:pt x="822" y="0"/>
                </a:cubicBezTo>
                <a:lnTo>
                  <a:pt x="822" y="105"/>
                </a:lnTo>
                <a:close/>
                <a:moveTo>
                  <a:pt x="1074" y="1423"/>
                </a:moveTo>
                <a:lnTo>
                  <a:pt x="1074" y="1423"/>
                </a:lnTo>
                <a:cubicBezTo>
                  <a:pt x="1058" y="1423"/>
                  <a:pt x="1042" y="1423"/>
                  <a:pt x="1026" y="1423"/>
                </a:cubicBezTo>
                <a:cubicBezTo>
                  <a:pt x="960" y="1407"/>
                  <a:pt x="895" y="1383"/>
                  <a:pt x="838" y="1334"/>
                </a:cubicBezTo>
                <a:cubicBezTo>
                  <a:pt x="814" y="1318"/>
                  <a:pt x="798" y="1301"/>
                  <a:pt x="781" y="1277"/>
                </a:cubicBezTo>
                <a:cubicBezTo>
                  <a:pt x="741" y="1220"/>
                  <a:pt x="716" y="1155"/>
                  <a:pt x="708" y="1082"/>
                </a:cubicBezTo>
                <a:cubicBezTo>
                  <a:pt x="708" y="1074"/>
                  <a:pt x="708" y="1065"/>
                  <a:pt x="708" y="1049"/>
                </a:cubicBezTo>
                <a:cubicBezTo>
                  <a:pt x="708" y="1041"/>
                  <a:pt x="708" y="1025"/>
                  <a:pt x="708" y="1008"/>
                </a:cubicBezTo>
                <a:cubicBezTo>
                  <a:pt x="716" y="935"/>
                  <a:pt x="749" y="870"/>
                  <a:pt x="790" y="813"/>
                </a:cubicBezTo>
                <a:cubicBezTo>
                  <a:pt x="814" y="797"/>
                  <a:pt x="830" y="773"/>
                  <a:pt x="855" y="756"/>
                </a:cubicBezTo>
                <a:cubicBezTo>
                  <a:pt x="903" y="716"/>
                  <a:pt x="977" y="691"/>
                  <a:pt x="1042" y="683"/>
                </a:cubicBezTo>
                <a:cubicBezTo>
                  <a:pt x="1058" y="683"/>
                  <a:pt x="1066" y="683"/>
                  <a:pt x="1074" y="683"/>
                </a:cubicBezTo>
                <a:cubicBezTo>
                  <a:pt x="1091" y="683"/>
                  <a:pt x="1107" y="683"/>
                  <a:pt x="1123" y="683"/>
                </a:cubicBezTo>
                <a:cubicBezTo>
                  <a:pt x="1196" y="699"/>
                  <a:pt x="1261" y="724"/>
                  <a:pt x="1318" y="773"/>
                </a:cubicBezTo>
                <a:cubicBezTo>
                  <a:pt x="1335" y="789"/>
                  <a:pt x="1351" y="805"/>
                  <a:pt x="1367" y="830"/>
                </a:cubicBezTo>
                <a:cubicBezTo>
                  <a:pt x="1416" y="886"/>
                  <a:pt x="1441" y="951"/>
                  <a:pt x="1449" y="1025"/>
                </a:cubicBezTo>
                <a:cubicBezTo>
                  <a:pt x="1449" y="1033"/>
                  <a:pt x="1449" y="1041"/>
                  <a:pt x="1449" y="1049"/>
                </a:cubicBezTo>
                <a:cubicBezTo>
                  <a:pt x="1449" y="1065"/>
                  <a:pt x="1449" y="1082"/>
                  <a:pt x="1441" y="1098"/>
                </a:cubicBezTo>
                <a:cubicBezTo>
                  <a:pt x="1432" y="1171"/>
                  <a:pt x="1408" y="1236"/>
                  <a:pt x="1359" y="1293"/>
                </a:cubicBezTo>
                <a:cubicBezTo>
                  <a:pt x="1343" y="1309"/>
                  <a:pt x="1327" y="1334"/>
                  <a:pt x="1302" y="1350"/>
                </a:cubicBezTo>
                <a:cubicBezTo>
                  <a:pt x="1245" y="1391"/>
                  <a:pt x="1180" y="1415"/>
                  <a:pt x="1107" y="1423"/>
                </a:cubicBezTo>
                <a:cubicBezTo>
                  <a:pt x="1099" y="1423"/>
                  <a:pt x="1083" y="1423"/>
                  <a:pt x="1074" y="1423"/>
                </a:cubicBezTo>
                <a:close/>
              </a:path>
            </a:pathLst>
          </a:custGeom>
          <a:solidFill>
            <a:schemeClr val="bg2"/>
          </a:solidFill>
          <a:ln>
            <a:noFill/>
          </a:ln>
          <a:effectLst/>
        </p:spPr>
        <p:txBody>
          <a:bodyPr wrap="none" anchor="ctr"/>
          <a:lstStyle/>
          <a:p>
            <a:endParaRPr lang="en-US"/>
          </a:p>
        </p:txBody>
      </p:sp>
      <p:sp>
        <p:nvSpPr>
          <p:cNvPr id="345" name="Freeform 180"/>
          <p:cNvSpPr>
            <a:spLocks noChangeArrowheads="1"/>
          </p:cNvSpPr>
          <p:nvPr/>
        </p:nvSpPr>
        <p:spPr bwMode="auto">
          <a:xfrm>
            <a:off x="13496984" y="572872"/>
            <a:ext cx="1754399" cy="2506285"/>
          </a:xfrm>
          <a:custGeom>
            <a:avLst/>
            <a:gdLst>
              <a:gd name="T0" fmla="*/ 700 w 1603"/>
              <a:gd name="T1" fmla="*/ 2293 h 2294"/>
              <a:gd name="T2" fmla="*/ 700 w 1603"/>
              <a:gd name="T3" fmla="*/ 2293 h 2294"/>
              <a:gd name="T4" fmla="*/ 692 w 1603"/>
              <a:gd name="T5" fmla="*/ 2293 h 2294"/>
              <a:gd name="T6" fmla="*/ 505 w 1603"/>
              <a:gd name="T7" fmla="*/ 2123 h 2294"/>
              <a:gd name="T8" fmla="*/ 505 w 1603"/>
              <a:gd name="T9" fmla="*/ 2123 h 2294"/>
              <a:gd name="T10" fmla="*/ 375 w 1603"/>
              <a:gd name="T11" fmla="*/ 2009 h 2294"/>
              <a:gd name="T12" fmla="*/ 375 w 1603"/>
              <a:gd name="T13" fmla="*/ 1944 h 2294"/>
              <a:gd name="T14" fmla="*/ 375 w 1603"/>
              <a:gd name="T15" fmla="*/ 1919 h 2294"/>
              <a:gd name="T16" fmla="*/ 334 w 1603"/>
              <a:gd name="T17" fmla="*/ 1822 h 2294"/>
              <a:gd name="T18" fmla="*/ 334 w 1603"/>
              <a:gd name="T19" fmla="*/ 1741 h 2294"/>
              <a:gd name="T20" fmla="*/ 375 w 1603"/>
              <a:gd name="T21" fmla="*/ 1644 h 2294"/>
              <a:gd name="T22" fmla="*/ 350 w 1603"/>
              <a:gd name="T23" fmla="*/ 1530 h 2294"/>
              <a:gd name="T24" fmla="*/ 261 w 1603"/>
              <a:gd name="T25" fmla="*/ 1416 h 2294"/>
              <a:gd name="T26" fmla="*/ 17 w 1603"/>
              <a:gd name="T27" fmla="*/ 977 h 2294"/>
              <a:gd name="T28" fmla="*/ 0 w 1603"/>
              <a:gd name="T29" fmla="*/ 781 h 2294"/>
              <a:gd name="T30" fmla="*/ 9 w 1603"/>
              <a:gd name="T31" fmla="*/ 724 h 2294"/>
              <a:gd name="T32" fmla="*/ 236 w 1603"/>
              <a:gd name="T33" fmla="*/ 236 h 2294"/>
              <a:gd name="T34" fmla="*/ 383 w 1603"/>
              <a:gd name="T35" fmla="*/ 122 h 2294"/>
              <a:gd name="T36" fmla="*/ 798 w 1603"/>
              <a:gd name="T37" fmla="*/ 0 h 2294"/>
              <a:gd name="T38" fmla="*/ 854 w 1603"/>
              <a:gd name="T39" fmla="*/ 0 h 2294"/>
              <a:gd name="T40" fmla="*/ 1008 w 1603"/>
              <a:gd name="T41" fmla="*/ 33 h 2294"/>
              <a:gd name="T42" fmla="*/ 1163 w 1603"/>
              <a:gd name="T43" fmla="*/ 98 h 2294"/>
              <a:gd name="T44" fmla="*/ 1301 w 1603"/>
              <a:gd name="T45" fmla="*/ 188 h 2294"/>
              <a:gd name="T46" fmla="*/ 1521 w 1603"/>
              <a:gd name="T47" fmla="*/ 472 h 2294"/>
              <a:gd name="T48" fmla="*/ 1578 w 1603"/>
              <a:gd name="T49" fmla="*/ 651 h 2294"/>
              <a:gd name="T50" fmla="*/ 1594 w 1603"/>
              <a:gd name="T51" fmla="*/ 781 h 2294"/>
              <a:gd name="T52" fmla="*/ 1456 w 1603"/>
              <a:gd name="T53" fmla="*/ 1269 h 2294"/>
              <a:gd name="T54" fmla="*/ 1326 w 1603"/>
              <a:gd name="T55" fmla="*/ 1416 h 2294"/>
              <a:gd name="T56" fmla="*/ 1244 w 1603"/>
              <a:gd name="T57" fmla="*/ 1530 h 2294"/>
              <a:gd name="T58" fmla="*/ 1220 w 1603"/>
              <a:gd name="T59" fmla="*/ 1611 h 2294"/>
              <a:gd name="T60" fmla="*/ 1220 w 1603"/>
              <a:gd name="T61" fmla="*/ 1644 h 2294"/>
              <a:gd name="T62" fmla="*/ 1261 w 1603"/>
              <a:gd name="T63" fmla="*/ 1741 h 2294"/>
              <a:gd name="T64" fmla="*/ 1261 w 1603"/>
              <a:gd name="T65" fmla="*/ 1814 h 2294"/>
              <a:gd name="T66" fmla="*/ 1220 w 1603"/>
              <a:gd name="T67" fmla="*/ 1919 h 2294"/>
              <a:gd name="T68" fmla="*/ 1220 w 1603"/>
              <a:gd name="T69" fmla="*/ 1944 h 2294"/>
              <a:gd name="T70" fmla="*/ 1220 w 1603"/>
              <a:gd name="T71" fmla="*/ 1992 h 2294"/>
              <a:gd name="T72" fmla="*/ 1122 w 1603"/>
              <a:gd name="T73" fmla="*/ 2123 h 2294"/>
              <a:gd name="T74" fmla="*/ 1090 w 1603"/>
              <a:gd name="T75" fmla="*/ 2123 h 2294"/>
              <a:gd name="T76" fmla="*/ 903 w 1603"/>
              <a:gd name="T77" fmla="*/ 2293 h 2294"/>
              <a:gd name="T78" fmla="*/ 903 w 1603"/>
              <a:gd name="T79" fmla="*/ 2293 h 2294"/>
              <a:gd name="T80" fmla="*/ 700 w 1603"/>
              <a:gd name="T81" fmla="*/ 2293 h 2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3" h="2294">
                <a:moveTo>
                  <a:pt x="700" y="2293"/>
                </a:moveTo>
                <a:lnTo>
                  <a:pt x="700" y="2293"/>
                </a:lnTo>
                <a:lnTo>
                  <a:pt x="692" y="2293"/>
                </a:lnTo>
                <a:cubicBezTo>
                  <a:pt x="603" y="2277"/>
                  <a:pt x="529" y="2212"/>
                  <a:pt x="505" y="2123"/>
                </a:cubicBezTo>
                <a:lnTo>
                  <a:pt x="505" y="2123"/>
                </a:lnTo>
                <a:cubicBezTo>
                  <a:pt x="440" y="2123"/>
                  <a:pt x="383" y="2074"/>
                  <a:pt x="375" y="2009"/>
                </a:cubicBezTo>
                <a:cubicBezTo>
                  <a:pt x="375" y="1984"/>
                  <a:pt x="375" y="1960"/>
                  <a:pt x="375" y="1944"/>
                </a:cubicBezTo>
                <a:cubicBezTo>
                  <a:pt x="375" y="1935"/>
                  <a:pt x="375" y="1927"/>
                  <a:pt x="375" y="1919"/>
                </a:cubicBezTo>
                <a:cubicBezTo>
                  <a:pt x="342" y="1895"/>
                  <a:pt x="334" y="1854"/>
                  <a:pt x="334" y="1822"/>
                </a:cubicBezTo>
                <a:cubicBezTo>
                  <a:pt x="334" y="1798"/>
                  <a:pt x="334" y="1766"/>
                  <a:pt x="334" y="1741"/>
                </a:cubicBezTo>
                <a:cubicBezTo>
                  <a:pt x="334" y="1701"/>
                  <a:pt x="342" y="1668"/>
                  <a:pt x="375" y="1644"/>
                </a:cubicBezTo>
                <a:cubicBezTo>
                  <a:pt x="367" y="1603"/>
                  <a:pt x="358" y="1562"/>
                  <a:pt x="350" y="1530"/>
                </a:cubicBezTo>
                <a:cubicBezTo>
                  <a:pt x="334" y="1489"/>
                  <a:pt x="301" y="1448"/>
                  <a:pt x="261" y="1416"/>
                </a:cubicBezTo>
                <a:cubicBezTo>
                  <a:pt x="131" y="1294"/>
                  <a:pt x="49" y="1147"/>
                  <a:pt x="17" y="977"/>
                </a:cubicBezTo>
                <a:cubicBezTo>
                  <a:pt x="0" y="911"/>
                  <a:pt x="0" y="846"/>
                  <a:pt x="0" y="781"/>
                </a:cubicBezTo>
                <a:cubicBezTo>
                  <a:pt x="0" y="765"/>
                  <a:pt x="0" y="741"/>
                  <a:pt x="9" y="724"/>
                </a:cubicBezTo>
                <a:cubicBezTo>
                  <a:pt x="25" y="537"/>
                  <a:pt x="106" y="374"/>
                  <a:pt x="236" y="236"/>
                </a:cubicBezTo>
                <a:cubicBezTo>
                  <a:pt x="277" y="196"/>
                  <a:pt x="326" y="155"/>
                  <a:pt x="383" y="122"/>
                </a:cubicBezTo>
                <a:cubicBezTo>
                  <a:pt x="513" y="41"/>
                  <a:pt x="651" y="0"/>
                  <a:pt x="798" y="0"/>
                </a:cubicBezTo>
                <a:cubicBezTo>
                  <a:pt x="813" y="0"/>
                  <a:pt x="837" y="0"/>
                  <a:pt x="854" y="0"/>
                </a:cubicBezTo>
                <a:cubicBezTo>
                  <a:pt x="911" y="8"/>
                  <a:pt x="960" y="16"/>
                  <a:pt x="1008" y="33"/>
                </a:cubicBezTo>
                <a:cubicBezTo>
                  <a:pt x="1065" y="49"/>
                  <a:pt x="1122" y="65"/>
                  <a:pt x="1163" y="98"/>
                </a:cubicBezTo>
                <a:cubicBezTo>
                  <a:pt x="1220" y="122"/>
                  <a:pt x="1261" y="155"/>
                  <a:pt x="1301" y="188"/>
                </a:cubicBezTo>
                <a:cubicBezTo>
                  <a:pt x="1391" y="261"/>
                  <a:pt x="1464" y="358"/>
                  <a:pt x="1521" y="472"/>
                </a:cubicBezTo>
                <a:cubicBezTo>
                  <a:pt x="1545" y="529"/>
                  <a:pt x="1561" y="586"/>
                  <a:pt x="1578" y="651"/>
                </a:cubicBezTo>
                <a:cubicBezTo>
                  <a:pt x="1586" y="692"/>
                  <a:pt x="1586" y="741"/>
                  <a:pt x="1594" y="781"/>
                </a:cubicBezTo>
                <a:cubicBezTo>
                  <a:pt x="1602" y="952"/>
                  <a:pt x="1553" y="1115"/>
                  <a:pt x="1456" y="1269"/>
                </a:cubicBezTo>
                <a:cubicBezTo>
                  <a:pt x="1423" y="1318"/>
                  <a:pt x="1374" y="1367"/>
                  <a:pt x="1326" y="1416"/>
                </a:cubicBezTo>
                <a:cubicBezTo>
                  <a:pt x="1285" y="1448"/>
                  <a:pt x="1261" y="1489"/>
                  <a:pt x="1244" y="1530"/>
                </a:cubicBezTo>
                <a:cubicBezTo>
                  <a:pt x="1236" y="1554"/>
                  <a:pt x="1228" y="1587"/>
                  <a:pt x="1220" y="1611"/>
                </a:cubicBezTo>
                <a:cubicBezTo>
                  <a:pt x="1220" y="1619"/>
                  <a:pt x="1220" y="1627"/>
                  <a:pt x="1220" y="1644"/>
                </a:cubicBezTo>
                <a:cubicBezTo>
                  <a:pt x="1244" y="1668"/>
                  <a:pt x="1261" y="1701"/>
                  <a:pt x="1261" y="1741"/>
                </a:cubicBezTo>
                <a:cubicBezTo>
                  <a:pt x="1261" y="1766"/>
                  <a:pt x="1261" y="1790"/>
                  <a:pt x="1261" y="1814"/>
                </a:cubicBezTo>
                <a:cubicBezTo>
                  <a:pt x="1261" y="1854"/>
                  <a:pt x="1244" y="1895"/>
                  <a:pt x="1220" y="1919"/>
                </a:cubicBezTo>
                <a:cubicBezTo>
                  <a:pt x="1220" y="1927"/>
                  <a:pt x="1220" y="1935"/>
                  <a:pt x="1220" y="1944"/>
                </a:cubicBezTo>
                <a:cubicBezTo>
                  <a:pt x="1220" y="1960"/>
                  <a:pt x="1220" y="1976"/>
                  <a:pt x="1220" y="1992"/>
                </a:cubicBezTo>
                <a:cubicBezTo>
                  <a:pt x="1220" y="2057"/>
                  <a:pt x="1179" y="2106"/>
                  <a:pt x="1122" y="2123"/>
                </a:cubicBezTo>
                <a:cubicBezTo>
                  <a:pt x="1114" y="2123"/>
                  <a:pt x="1098" y="2123"/>
                  <a:pt x="1090" y="2123"/>
                </a:cubicBezTo>
                <a:cubicBezTo>
                  <a:pt x="1065" y="2212"/>
                  <a:pt x="992" y="2277"/>
                  <a:pt x="903" y="2293"/>
                </a:cubicBezTo>
                <a:lnTo>
                  <a:pt x="903" y="2293"/>
                </a:lnTo>
                <a:lnTo>
                  <a:pt x="700" y="2293"/>
                </a:lnTo>
              </a:path>
            </a:pathLst>
          </a:custGeom>
          <a:solidFill>
            <a:schemeClr val="accent3"/>
          </a:solidFill>
          <a:ln>
            <a:noFill/>
          </a:ln>
          <a:effectLst/>
        </p:spPr>
        <p:txBody>
          <a:bodyPr wrap="none" anchor="ctr"/>
          <a:lstStyle/>
          <a:p>
            <a:endParaRPr lang="en-US"/>
          </a:p>
        </p:txBody>
      </p:sp>
      <p:sp>
        <p:nvSpPr>
          <p:cNvPr id="346" name="Freeform 181"/>
          <p:cNvSpPr>
            <a:spLocks noChangeArrowheads="1"/>
          </p:cNvSpPr>
          <p:nvPr/>
        </p:nvSpPr>
        <p:spPr bwMode="auto">
          <a:xfrm>
            <a:off x="13439146" y="515034"/>
            <a:ext cx="1870074" cy="2621960"/>
          </a:xfrm>
          <a:custGeom>
            <a:avLst/>
            <a:gdLst>
              <a:gd name="T0" fmla="*/ 855 w 1709"/>
              <a:gd name="T1" fmla="*/ 106 h 2400"/>
              <a:gd name="T2" fmla="*/ 1049 w 1709"/>
              <a:gd name="T3" fmla="*/ 131 h 2400"/>
              <a:gd name="T4" fmla="*/ 1326 w 1709"/>
              <a:gd name="T5" fmla="*/ 277 h 2400"/>
              <a:gd name="T6" fmla="*/ 1578 w 1709"/>
              <a:gd name="T7" fmla="*/ 708 h 2400"/>
              <a:gd name="T8" fmla="*/ 1464 w 1709"/>
              <a:gd name="T9" fmla="*/ 1286 h 2400"/>
              <a:gd name="T10" fmla="*/ 1252 w 1709"/>
              <a:gd name="T11" fmla="*/ 1562 h 2400"/>
              <a:gd name="T12" fmla="*/ 1220 w 1709"/>
              <a:gd name="T13" fmla="*/ 1709 h 2400"/>
              <a:gd name="T14" fmla="*/ 1261 w 1709"/>
              <a:gd name="T15" fmla="*/ 1790 h 2400"/>
              <a:gd name="T16" fmla="*/ 1228 w 1709"/>
              <a:gd name="T17" fmla="*/ 1936 h 2400"/>
              <a:gd name="T18" fmla="*/ 1220 w 1709"/>
              <a:gd name="T19" fmla="*/ 2041 h 2400"/>
              <a:gd name="T20" fmla="*/ 1114 w 1709"/>
              <a:gd name="T21" fmla="*/ 2123 h 2400"/>
              <a:gd name="T22" fmla="*/ 951 w 1709"/>
              <a:gd name="T23" fmla="*/ 2286 h 2400"/>
              <a:gd name="T24" fmla="*/ 749 w 1709"/>
              <a:gd name="T25" fmla="*/ 2286 h 2400"/>
              <a:gd name="T26" fmla="*/ 611 w 1709"/>
              <a:gd name="T27" fmla="*/ 2131 h 2400"/>
              <a:gd name="T28" fmla="*/ 578 w 1709"/>
              <a:gd name="T29" fmla="*/ 2123 h 2400"/>
              <a:gd name="T30" fmla="*/ 562 w 1709"/>
              <a:gd name="T31" fmla="*/ 2123 h 2400"/>
              <a:gd name="T32" fmla="*/ 481 w 1709"/>
              <a:gd name="T33" fmla="*/ 1952 h 2400"/>
              <a:gd name="T34" fmla="*/ 440 w 1709"/>
              <a:gd name="T35" fmla="*/ 1871 h 2400"/>
              <a:gd name="T36" fmla="*/ 472 w 1709"/>
              <a:gd name="T37" fmla="*/ 1725 h 2400"/>
              <a:gd name="T38" fmla="*/ 456 w 1709"/>
              <a:gd name="T39" fmla="*/ 1562 h 2400"/>
              <a:gd name="T40" fmla="*/ 123 w 1709"/>
              <a:gd name="T41" fmla="*/ 1009 h 2400"/>
              <a:gd name="T42" fmla="*/ 114 w 1709"/>
              <a:gd name="T43" fmla="*/ 781 h 2400"/>
              <a:gd name="T44" fmla="*/ 472 w 1709"/>
              <a:gd name="T45" fmla="*/ 212 h 2400"/>
              <a:gd name="T46" fmla="*/ 855 w 1709"/>
              <a:gd name="T47" fmla="*/ 0 h 2400"/>
              <a:gd name="T48" fmla="*/ 855 w 1709"/>
              <a:gd name="T49" fmla="*/ 0 h 2400"/>
              <a:gd name="T50" fmla="*/ 253 w 1709"/>
              <a:gd name="T51" fmla="*/ 245 h 2400"/>
              <a:gd name="T52" fmla="*/ 0 w 1709"/>
              <a:gd name="T53" fmla="*/ 830 h 2400"/>
              <a:gd name="T54" fmla="*/ 285 w 1709"/>
              <a:gd name="T55" fmla="*/ 1506 h 2400"/>
              <a:gd name="T56" fmla="*/ 375 w 1709"/>
              <a:gd name="T57" fmla="*/ 1668 h 2400"/>
              <a:gd name="T58" fmla="*/ 334 w 1709"/>
              <a:gd name="T59" fmla="*/ 1871 h 2400"/>
              <a:gd name="T60" fmla="*/ 375 w 1709"/>
              <a:gd name="T61" fmla="*/ 1993 h 2400"/>
              <a:gd name="T62" fmla="*/ 521 w 1709"/>
              <a:gd name="T63" fmla="*/ 2229 h 2400"/>
              <a:gd name="T64" fmla="*/ 741 w 1709"/>
              <a:gd name="T65" fmla="*/ 2391 h 2400"/>
              <a:gd name="T66" fmla="*/ 749 w 1709"/>
              <a:gd name="T67" fmla="*/ 2399 h 2400"/>
              <a:gd name="T68" fmla="*/ 951 w 1709"/>
              <a:gd name="T69" fmla="*/ 2399 h 2400"/>
              <a:gd name="T70" fmla="*/ 968 w 1709"/>
              <a:gd name="T71" fmla="*/ 2391 h 2400"/>
              <a:gd name="T72" fmla="*/ 1195 w 1709"/>
              <a:gd name="T73" fmla="*/ 2220 h 2400"/>
              <a:gd name="T74" fmla="*/ 1334 w 1709"/>
              <a:gd name="T75" fmla="*/ 1993 h 2400"/>
              <a:gd name="T76" fmla="*/ 1375 w 1709"/>
              <a:gd name="T77" fmla="*/ 1863 h 2400"/>
              <a:gd name="T78" fmla="*/ 1334 w 1709"/>
              <a:gd name="T79" fmla="*/ 1668 h 2400"/>
              <a:gd name="T80" fmla="*/ 1350 w 1709"/>
              <a:gd name="T81" fmla="*/ 1603 h 2400"/>
              <a:gd name="T82" fmla="*/ 1553 w 1709"/>
              <a:gd name="T83" fmla="*/ 1351 h 2400"/>
              <a:gd name="T84" fmla="*/ 1684 w 1709"/>
              <a:gd name="T85" fmla="*/ 684 h 2400"/>
              <a:gd name="T86" fmla="*/ 1391 w 1709"/>
              <a:gd name="T87" fmla="*/ 196 h 2400"/>
              <a:gd name="T88" fmla="*/ 1082 w 1709"/>
              <a:gd name="T89" fmla="*/ 25 h 2400"/>
              <a:gd name="T90" fmla="*/ 855 w 1709"/>
              <a:gd name="T91" fmla="*/ 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400">
                <a:moveTo>
                  <a:pt x="855" y="106"/>
                </a:moveTo>
                <a:lnTo>
                  <a:pt x="855" y="106"/>
                </a:lnTo>
                <a:cubicBezTo>
                  <a:pt x="870" y="106"/>
                  <a:pt x="886" y="106"/>
                  <a:pt x="911" y="106"/>
                </a:cubicBezTo>
                <a:cubicBezTo>
                  <a:pt x="960" y="114"/>
                  <a:pt x="1008" y="114"/>
                  <a:pt x="1049" y="131"/>
                </a:cubicBezTo>
                <a:cubicBezTo>
                  <a:pt x="1098" y="147"/>
                  <a:pt x="1147" y="163"/>
                  <a:pt x="1195" y="188"/>
                </a:cubicBezTo>
                <a:cubicBezTo>
                  <a:pt x="1244" y="212"/>
                  <a:pt x="1285" y="245"/>
                  <a:pt x="1326" y="277"/>
                </a:cubicBezTo>
                <a:cubicBezTo>
                  <a:pt x="1415" y="350"/>
                  <a:pt x="1480" y="440"/>
                  <a:pt x="1529" y="546"/>
                </a:cubicBezTo>
                <a:cubicBezTo>
                  <a:pt x="1553" y="594"/>
                  <a:pt x="1570" y="651"/>
                  <a:pt x="1578" y="708"/>
                </a:cubicBezTo>
                <a:cubicBezTo>
                  <a:pt x="1586" y="749"/>
                  <a:pt x="1594" y="790"/>
                  <a:pt x="1594" y="830"/>
                </a:cubicBezTo>
                <a:cubicBezTo>
                  <a:pt x="1602" y="993"/>
                  <a:pt x="1553" y="1148"/>
                  <a:pt x="1464" y="1286"/>
                </a:cubicBezTo>
                <a:cubicBezTo>
                  <a:pt x="1431" y="1343"/>
                  <a:pt x="1391" y="1383"/>
                  <a:pt x="1342" y="1424"/>
                </a:cubicBezTo>
                <a:cubicBezTo>
                  <a:pt x="1301" y="1465"/>
                  <a:pt x="1269" y="1514"/>
                  <a:pt x="1252" y="1562"/>
                </a:cubicBezTo>
                <a:cubicBezTo>
                  <a:pt x="1236" y="1587"/>
                  <a:pt x="1228" y="1619"/>
                  <a:pt x="1228" y="1652"/>
                </a:cubicBezTo>
                <a:cubicBezTo>
                  <a:pt x="1220" y="1668"/>
                  <a:pt x="1220" y="1693"/>
                  <a:pt x="1220" y="1709"/>
                </a:cubicBezTo>
                <a:cubicBezTo>
                  <a:pt x="1220" y="1717"/>
                  <a:pt x="1228" y="1717"/>
                  <a:pt x="1228" y="1717"/>
                </a:cubicBezTo>
                <a:cubicBezTo>
                  <a:pt x="1252" y="1741"/>
                  <a:pt x="1261" y="1766"/>
                  <a:pt x="1261" y="1790"/>
                </a:cubicBezTo>
                <a:cubicBezTo>
                  <a:pt x="1261" y="1815"/>
                  <a:pt x="1261" y="1839"/>
                  <a:pt x="1261" y="1863"/>
                </a:cubicBezTo>
                <a:cubicBezTo>
                  <a:pt x="1261" y="1895"/>
                  <a:pt x="1252" y="1919"/>
                  <a:pt x="1228" y="1936"/>
                </a:cubicBezTo>
                <a:cubicBezTo>
                  <a:pt x="1228" y="1944"/>
                  <a:pt x="1220" y="1944"/>
                  <a:pt x="1220" y="1952"/>
                </a:cubicBezTo>
                <a:cubicBezTo>
                  <a:pt x="1220" y="1984"/>
                  <a:pt x="1220" y="2009"/>
                  <a:pt x="1220" y="2041"/>
                </a:cubicBezTo>
                <a:cubicBezTo>
                  <a:pt x="1220" y="2074"/>
                  <a:pt x="1203" y="2106"/>
                  <a:pt x="1171" y="2115"/>
                </a:cubicBezTo>
                <a:cubicBezTo>
                  <a:pt x="1155" y="2123"/>
                  <a:pt x="1130" y="2123"/>
                  <a:pt x="1114" y="2123"/>
                </a:cubicBezTo>
                <a:cubicBezTo>
                  <a:pt x="1098" y="2123"/>
                  <a:pt x="1098" y="2123"/>
                  <a:pt x="1098" y="2139"/>
                </a:cubicBezTo>
                <a:cubicBezTo>
                  <a:pt x="1082" y="2220"/>
                  <a:pt x="1025" y="2277"/>
                  <a:pt x="951" y="2286"/>
                </a:cubicBezTo>
                <a:cubicBezTo>
                  <a:pt x="757" y="2286"/>
                  <a:pt x="757" y="2286"/>
                  <a:pt x="757" y="2286"/>
                </a:cubicBezTo>
                <a:cubicBezTo>
                  <a:pt x="757" y="2286"/>
                  <a:pt x="757" y="2286"/>
                  <a:pt x="749" y="2286"/>
                </a:cubicBezTo>
                <a:cubicBezTo>
                  <a:pt x="684" y="2277"/>
                  <a:pt x="627" y="2220"/>
                  <a:pt x="619" y="2155"/>
                </a:cubicBezTo>
                <a:cubicBezTo>
                  <a:pt x="611" y="2147"/>
                  <a:pt x="611" y="2139"/>
                  <a:pt x="611" y="2131"/>
                </a:cubicBezTo>
                <a:cubicBezTo>
                  <a:pt x="611" y="2123"/>
                  <a:pt x="603" y="2123"/>
                  <a:pt x="603" y="2123"/>
                </a:cubicBezTo>
                <a:cubicBezTo>
                  <a:pt x="595" y="2123"/>
                  <a:pt x="586" y="2123"/>
                  <a:pt x="578" y="2123"/>
                </a:cubicBezTo>
                <a:cubicBezTo>
                  <a:pt x="570" y="2123"/>
                  <a:pt x="570" y="2123"/>
                  <a:pt x="562" y="2123"/>
                </a:cubicBezTo>
                <a:lnTo>
                  <a:pt x="562" y="2123"/>
                </a:lnTo>
                <a:cubicBezTo>
                  <a:pt x="521" y="2123"/>
                  <a:pt x="489" y="2090"/>
                  <a:pt x="489" y="2049"/>
                </a:cubicBezTo>
                <a:cubicBezTo>
                  <a:pt x="481" y="2017"/>
                  <a:pt x="489" y="1984"/>
                  <a:pt x="481" y="1952"/>
                </a:cubicBezTo>
                <a:cubicBezTo>
                  <a:pt x="481" y="1944"/>
                  <a:pt x="481" y="1944"/>
                  <a:pt x="481" y="1936"/>
                </a:cubicBezTo>
                <a:cubicBezTo>
                  <a:pt x="456" y="1919"/>
                  <a:pt x="440" y="1895"/>
                  <a:pt x="440" y="1871"/>
                </a:cubicBezTo>
                <a:cubicBezTo>
                  <a:pt x="440" y="1847"/>
                  <a:pt x="440" y="1815"/>
                  <a:pt x="440" y="1790"/>
                </a:cubicBezTo>
                <a:cubicBezTo>
                  <a:pt x="440" y="1766"/>
                  <a:pt x="456" y="1741"/>
                  <a:pt x="472" y="1725"/>
                </a:cubicBezTo>
                <a:cubicBezTo>
                  <a:pt x="481" y="1717"/>
                  <a:pt x="481" y="1709"/>
                  <a:pt x="481" y="1701"/>
                </a:cubicBezTo>
                <a:cubicBezTo>
                  <a:pt x="481" y="1652"/>
                  <a:pt x="472" y="1603"/>
                  <a:pt x="456" y="1562"/>
                </a:cubicBezTo>
                <a:cubicBezTo>
                  <a:pt x="432" y="1506"/>
                  <a:pt x="399" y="1465"/>
                  <a:pt x="358" y="1424"/>
                </a:cubicBezTo>
                <a:cubicBezTo>
                  <a:pt x="237" y="1310"/>
                  <a:pt x="155" y="1172"/>
                  <a:pt x="123" y="1009"/>
                </a:cubicBezTo>
                <a:cubicBezTo>
                  <a:pt x="114" y="952"/>
                  <a:pt x="106" y="895"/>
                  <a:pt x="114" y="830"/>
                </a:cubicBezTo>
                <a:cubicBezTo>
                  <a:pt x="114" y="814"/>
                  <a:pt x="114" y="798"/>
                  <a:pt x="114" y="781"/>
                </a:cubicBezTo>
                <a:cubicBezTo>
                  <a:pt x="139" y="603"/>
                  <a:pt x="212" y="448"/>
                  <a:pt x="334" y="326"/>
                </a:cubicBezTo>
                <a:cubicBezTo>
                  <a:pt x="375" y="285"/>
                  <a:pt x="424" y="245"/>
                  <a:pt x="472" y="212"/>
                </a:cubicBezTo>
                <a:cubicBezTo>
                  <a:pt x="586" y="139"/>
                  <a:pt x="716" y="106"/>
                  <a:pt x="855" y="106"/>
                </a:cubicBezTo>
                <a:lnTo>
                  <a:pt x="855" y="0"/>
                </a:lnTo>
                <a:lnTo>
                  <a:pt x="855" y="0"/>
                </a:lnTo>
                <a:lnTo>
                  <a:pt x="855" y="0"/>
                </a:lnTo>
                <a:cubicBezTo>
                  <a:pt x="692" y="0"/>
                  <a:pt x="546" y="41"/>
                  <a:pt x="415" y="122"/>
                </a:cubicBezTo>
                <a:cubicBezTo>
                  <a:pt x="350" y="163"/>
                  <a:pt x="302" y="204"/>
                  <a:pt x="253" y="245"/>
                </a:cubicBezTo>
                <a:cubicBezTo>
                  <a:pt x="114" y="391"/>
                  <a:pt x="33" y="570"/>
                  <a:pt x="9" y="765"/>
                </a:cubicBezTo>
                <a:cubicBezTo>
                  <a:pt x="9" y="790"/>
                  <a:pt x="9" y="806"/>
                  <a:pt x="0" y="830"/>
                </a:cubicBezTo>
                <a:cubicBezTo>
                  <a:pt x="0" y="895"/>
                  <a:pt x="9" y="969"/>
                  <a:pt x="17" y="1034"/>
                </a:cubicBezTo>
                <a:cubicBezTo>
                  <a:pt x="57" y="1213"/>
                  <a:pt x="147" y="1375"/>
                  <a:pt x="285" y="1506"/>
                </a:cubicBezTo>
                <a:cubicBezTo>
                  <a:pt x="318" y="1530"/>
                  <a:pt x="342" y="1562"/>
                  <a:pt x="358" y="1603"/>
                </a:cubicBezTo>
                <a:cubicBezTo>
                  <a:pt x="367" y="1627"/>
                  <a:pt x="367" y="1644"/>
                  <a:pt x="375" y="1668"/>
                </a:cubicBezTo>
                <a:cubicBezTo>
                  <a:pt x="350" y="1709"/>
                  <a:pt x="334" y="1750"/>
                  <a:pt x="334" y="1790"/>
                </a:cubicBezTo>
                <a:cubicBezTo>
                  <a:pt x="334" y="1815"/>
                  <a:pt x="334" y="1847"/>
                  <a:pt x="334" y="1871"/>
                </a:cubicBezTo>
                <a:cubicBezTo>
                  <a:pt x="334" y="1911"/>
                  <a:pt x="350" y="1952"/>
                  <a:pt x="375" y="1993"/>
                </a:cubicBezTo>
                <a:lnTo>
                  <a:pt x="375" y="1993"/>
                </a:lnTo>
                <a:cubicBezTo>
                  <a:pt x="375" y="2009"/>
                  <a:pt x="375" y="2033"/>
                  <a:pt x="375" y="2058"/>
                </a:cubicBezTo>
                <a:cubicBezTo>
                  <a:pt x="383" y="2147"/>
                  <a:pt x="448" y="2212"/>
                  <a:pt x="521" y="2229"/>
                </a:cubicBezTo>
                <a:cubicBezTo>
                  <a:pt x="562" y="2318"/>
                  <a:pt x="643" y="2383"/>
                  <a:pt x="741" y="2391"/>
                </a:cubicBezTo>
                <a:lnTo>
                  <a:pt x="741" y="2391"/>
                </a:lnTo>
                <a:lnTo>
                  <a:pt x="741" y="2391"/>
                </a:lnTo>
                <a:cubicBezTo>
                  <a:pt x="749" y="2399"/>
                  <a:pt x="749" y="2399"/>
                  <a:pt x="749" y="2399"/>
                </a:cubicBezTo>
                <a:cubicBezTo>
                  <a:pt x="757" y="2399"/>
                  <a:pt x="757" y="2399"/>
                  <a:pt x="757" y="2399"/>
                </a:cubicBezTo>
                <a:cubicBezTo>
                  <a:pt x="951" y="2399"/>
                  <a:pt x="951" y="2399"/>
                  <a:pt x="951" y="2399"/>
                </a:cubicBezTo>
                <a:cubicBezTo>
                  <a:pt x="960" y="2399"/>
                  <a:pt x="960" y="2399"/>
                  <a:pt x="960" y="2399"/>
                </a:cubicBezTo>
                <a:cubicBezTo>
                  <a:pt x="968" y="2391"/>
                  <a:pt x="968" y="2391"/>
                  <a:pt x="968" y="2391"/>
                </a:cubicBezTo>
                <a:cubicBezTo>
                  <a:pt x="1065" y="2375"/>
                  <a:pt x="1147" y="2318"/>
                  <a:pt x="1187" y="2229"/>
                </a:cubicBezTo>
                <a:cubicBezTo>
                  <a:pt x="1187" y="2220"/>
                  <a:pt x="1187" y="2220"/>
                  <a:pt x="1195" y="2220"/>
                </a:cubicBezTo>
                <a:cubicBezTo>
                  <a:pt x="1277" y="2204"/>
                  <a:pt x="1326" y="2131"/>
                  <a:pt x="1334" y="2041"/>
                </a:cubicBezTo>
                <a:cubicBezTo>
                  <a:pt x="1334" y="2025"/>
                  <a:pt x="1334" y="2009"/>
                  <a:pt x="1334" y="1993"/>
                </a:cubicBezTo>
                <a:lnTo>
                  <a:pt x="1334" y="1993"/>
                </a:lnTo>
                <a:cubicBezTo>
                  <a:pt x="1358" y="1952"/>
                  <a:pt x="1375" y="1911"/>
                  <a:pt x="1375" y="1863"/>
                </a:cubicBezTo>
                <a:cubicBezTo>
                  <a:pt x="1375" y="1839"/>
                  <a:pt x="1375" y="1815"/>
                  <a:pt x="1375" y="1790"/>
                </a:cubicBezTo>
                <a:cubicBezTo>
                  <a:pt x="1375" y="1750"/>
                  <a:pt x="1358" y="1709"/>
                  <a:pt x="1334" y="1668"/>
                </a:cubicBezTo>
                <a:lnTo>
                  <a:pt x="1334" y="1668"/>
                </a:lnTo>
                <a:cubicBezTo>
                  <a:pt x="1334" y="1644"/>
                  <a:pt x="1342" y="1619"/>
                  <a:pt x="1350" y="1603"/>
                </a:cubicBezTo>
                <a:cubicBezTo>
                  <a:pt x="1366" y="1571"/>
                  <a:pt x="1391" y="1538"/>
                  <a:pt x="1423" y="1506"/>
                </a:cubicBezTo>
                <a:cubicBezTo>
                  <a:pt x="1472" y="1457"/>
                  <a:pt x="1521" y="1400"/>
                  <a:pt x="1553" y="1351"/>
                </a:cubicBezTo>
                <a:cubicBezTo>
                  <a:pt x="1659" y="1188"/>
                  <a:pt x="1708" y="1009"/>
                  <a:pt x="1700" y="830"/>
                </a:cubicBezTo>
                <a:cubicBezTo>
                  <a:pt x="1700" y="781"/>
                  <a:pt x="1692" y="733"/>
                  <a:pt x="1684" y="684"/>
                </a:cubicBezTo>
                <a:cubicBezTo>
                  <a:pt x="1675" y="619"/>
                  <a:pt x="1651" y="554"/>
                  <a:pt x="1627" y="497"/>
                </a:cubicBezTo>
                <a:cubicBezTo>
                  <a:pt x="1570" y="383"/>
                  <a:pt x="1496" y="277"/>
                  <a:pt x="1391" y="196"/>
                </a:cubicBezTo>
                <a:cubicBezTo>
                  <a:pt x="1350" y="155"/>
                  <a:pt x="1301" y="122"/>
                  <a:pt x="1244" y="98"/>
                </a:cubicBezTo>
                <a:cubicBezTo>
                  <a:pt x="1195" y="65"/>
                  <a:pt x="1147" y="49"/>
                  <a:pt x="1082" y="25"/>
                </a:cubicBezTo>
                <a:cubicBezTo>
                  <a:pt x="1033" y="17"/>
                  <a:pt x="976" y="0"/>
                  <a:pt x="911" y="0"/>
                </a:cubicBezTo>
                <a:cubicBezTo>
                  <a:pt x="894" y="0"/>
                  <a:pt x="870" y="0"/>
                  <a:pt x="855" y="0"/>
                </a:cubicBezTo>
                <a:lnTo>
                  <a:pt x="855" y="106"/>
                </a:lnTo>
              </a:path>
            </a:pathLst>
          </a:custGeom>
          <a:solidFill>
            <a:schemeClr val="bg2"/>
          </a:solidFill>
          <a:ln>
            <a:noFill/>
          </a:ln>
          <a:effectLst/>
        </p:spPr>
        <p:txBody>
          <a:bodyPr wrap="none" anchor="ctr"/>
          <a:lstStyle/>
          <a:p>
            <a:endParaRPr lang="en-US"/>
          </a:p>
        </p:txBody>
      </p:sp>
      <p:sp>
        <p:nvSpPr>
          <p:cNvPr id="353" name="Freeform 188"/>
          <p:cNvSpPr>
            <a:spLocks noChangeArrowheads="1"/>
          </p:cNvSpPr>
          <p:nvPr/>
        </p:nvSpPr>
        <p:spPr bwMode="auto">
          <a:xfrm>
            <a:off x="2769115" y="1241383"/>
            <a:ext cx="906118" cy="906118"/>
          </a:xfrm>
          <a:custGeom>
            <a:avLst/>
            <a:gdLst>
              <a:gd name="T0" fmla="*/ 415 w 830"/>
              <a:gd name="T1" fmla="*/ 830 h 831"/>
              <a:gd name="T2" fmla="*/ 415 w 830"/>
              <a:gd name="T3" fmla="*/ 830 h 831"/>
              <a:gd name="T4" fmla="*/ 122 w 830"/>
              <a:gd name="T5" fmla="*/ 708 h 831"/>
              <a:gd name="T6" fmla="*/ 0 w 830"/>
              <a:gd name="T7" fmla="*/ 415 h 831"/>
              <a:gd name="T8" fmla="*/ 122 w 830"/>
              <a:gd name="T9" fmla="*/ 122 h 831"/>
              <a:gd name="T10" fmla="*/ 415 w 830"/>
              <a:gd name="T11" fmla="*/ 0 h 831"/>
              <a:gd name="T12" fmla="*/ 707 w 830"/>
              <a:gd name="T13" fmla="*/ 122 h 831"/>
              <a:gd name="T14" fmla="*/ 829 w 830"/>
              <a:gd name="T15" fmla="*/ 415 h 831"/>
              <a:gd name="T16" fmla="*/ 707 w 830"/>
              <a:gd name="T17" fmla="*/ 708 h 831"/>
              <a:gd name="T18" fmla="*/ 415 w 830"/>
              <a:gd name="T19" fmla="*/ 830 h 831"/>
              <a:gd name="T20" fmla="*/ 415 w 830"/>
              <a:gd name="T21" fmla="*/ 57 h 831"/>
              <a:gd name="T22" fmla="*/ 415 w 830"/>
              <a:gd name="T23" fmla="*/ 57 h 831"/>
              <a:gd name="T24" fmla="*/ 163 w 830"/>
              <a:gd name="T25" fmla="*/ 163 h 831"/>
              <a:gd name="T26" fmla="*/ 57 w 830"/>
              <a:gd name="T27" fmla="*/ 415 h 831"/>
              <a:gd name="T28" fmla="*/ 163 w 830"/>
              <a:gd name="T29" fmla="*/ 676 h 831"/>
              <a:gd name="T30" fmla="*/ 415 w 830"/>
              <a:gd name="T31" fmla="*/ 781 h 831"/>
              <a:gd name="T32" fmla="*/ 666 w 830"/>
              <a:gd name="T33" fmla="*/ 676 h 831"/>
              <a:gd name="T34" fmla="*/ 772 w 830"/>
              <a:gd name="T35" fmla="*/ 415 h 831"/>
              <a:gd name="T36" fmla="*/ 666 w 830"/>
              <a:gd name="T37" fmla="*/ 163 h 831"/>
              <a:gd name="T38" fmla="*/ 415 w 830"/>
              <a:gd name="T39" fmla="*/ 57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0" h="831">
                <a:moveTo>
                  <a:pt x="415" y="830"/>
                </a:moveTo>
                <a:lnTo>
                  <a:pt x="415" y="830"/>
                </a:lnTo>
                <a:cubicBezTo>
                  <a:pt x="301" y="830"/>
                  <a:pt x="195" y="789"/>
                  <a:pt x="122" y="708"/>
                </a:cubicBezTo>
                <a:cubicBezTo>
                  <a:pt x="41" y="635"/>
                  <a:pt x="0" y="529"/>
                  <a:pt x="0" y="415"/>
                </a:cubicBezTo>
                <a:cubicBezTo>
                  <a:pt x="0" y="309"/>
                  <a:pt x="41" y="204"/>
                  <a:pt x="122" y="122"/>
                </a:cubicBezTo>
                <a:cubicBezTo>
                  <a:pt x="195" y="49"/>
                  <a:pt x="301" y="0"/>
                  <a:pt x="415" y="0"/>
                </a:cubicBezTo>
                <a:cubicBezTo>
                  <a:pt x="520" y="0"/>
                  <a:pt x="625" y="49"/>
                  <a:pt x="707" y="122"/>
                </a:cubicBezTo>
                <a:cubicBezTo>
                  <a:pt x="780" y="204"/>
                  <a:pt x="829" y="309"/>
                  <a:pt x="829" y="415"/>
                </a:cubicBezTo>
                <a:cubicBezTo>
                  <a:pt x="829" y="529"/>
                  <a:pt x="780" y="635"/>
                  <a:pt x="707" y="708"/>
                </a:cubicBezTo>
                <a:cubicBezTo>
                  <a:pt x="625" y="789"/>
                  <a:pt x="520" y="830"/>
                  <a:pt x="415" y="830"/>
                </a:cubicBezTo>
                <a:close/>
                <a:moveTo>
                  <a:pt x="415" y="57"/>
                </a:moveTo>
                <a:lnTo>
                  <a:pt x="415" y="57"/>
                </a:lnTo>
                <a:cubicBezTo>
                  <a:pt x="317" y="57"/>
                  <a:pt x="228" y="98"/>
                  <a:pt x="163" y="163"/>
                </a:cubicBezTo>
                <a:cubicBezTo>
                  <a:pt x="89" y="228"/>
                  <a:pt x="57" y="318"/>
                  <a:pt x="57" y="415"/>
                </a:cubicBezTo>
                <a:cubicBezTo>
                  <a:pt x="57" y="513"/>
                  <a:pt x="89" y="602"/>
                  <a:pt x="163" y="676"/>
                </a:cubicBezTo>
                <a:cubicBezTo>
                  <a:pt x="228" y="741"/>
                  <a:pt x="317" y="781"/>
                  <a:pt x="415" y="781"/>
                </a:cubicBezTo>
                <a:cubicBezTo>
                  <a:pt x="511" y="781"/>
                  <a:pt x="601" y="741"/>
                  <a:pt x="666" y="676"/>
                </a:cubicBezTo>
                <a:cubicBezTo>
                  <a:pt x="739" y="602"/>
                  <a:pt x="772" y="513"/>
                  <a:pt x="772" y="415"/>
                </a:cubicBezTo>
                <a:cubicBezTo>
                  <a:pt x="772" y="318"/>
                  <a:pt x="739" y="228"/>
                  <a:pt x="666" y="163"/>
                </a:cubicBezTo>
                <a:cubicBezTo>
                  <a:pt x="601" y="98"/>
                  <a:pt x="511" y="57"/>
                  <a:pt x="415" y="57"/>
                </a:cubicBezTo>
                <a:close/>
              </a:path>
            </a:pathLst>
          </a:custGeom>
          <a:solidFill>
            <a:schemeClr val="bg1"/>
          </a:solidFill>
          <a:ln>
            <a:noFill/>
          </a:ln>
          <a:effectLst/>
        </p:spPr>
        <p:txBody>
          <a:bodyPr wrap="none" anchor="ctr"/>
          <a:lstStyle/>
          <a:p>
            <a:endParaRPr lang="en-US"/>
          </a:p>
        </p:txBody>
      </p:sp>
      <p:sp>
        <p:nvSpPr>
          <p:cNvPr id="354" name="Freeform 189"/>
          <p:cNvSpPr>
            <a:spLocks noChangeArrowheads="1"/>
          </p:cNvSpPr>
          <p:nvPr/>
        </p:nvSpPr>
        <p:spPr bwMode="auto">
          <a:xfrm>
            <a:off x="2980638" y="1480929"/>
            <a:ext cx="559094" cy="472338"/>
          </a:xfrm>
          <a:custGeom>
            <a:avLst/>
            <a:gdLst>
              <a:gd name="T0" fmla="*/ 503 w 512"/>
              <a:gd name="T1" fmla="*/ 41 h 432"/>
              <a:gd name="T2" fmla="*/ 503 w 512"/>
              <a:gd name="T3" fmla="*/ 41 h 432"/>
              <a:gd name="T4" fmla="*/ 195 w 512"/>
              <a:gd name="T5" fmla="*/ 423 h 432"/>
              <a:gd name="T6" fmla="*/ 195 w 512"/>
              <a:gd name="T7" fmla="*/ 423 h 432"/>
              <a:gd name="T8" fmla="*/ 186 w 512"/>
              <a:gd name="T9" fmla="*/ 423 h 432"/>
              <a:gd name="T10" fmla="*/ 186 w 512"/>
              <a:gd name="T11" fmla="*/ 423 h 432"/>
              <a:gd name="T12" fmla="*/ 186 w 512"/>
              <a:gd name="T13" fmla="*/ 423 h 432"/>
              <a:gd name="T14" fmla="*/ 186 w 512"/>
              <a:gd name="T15" fmla="*/ 423 h 432"/>
              <a:gd name="T16" fmla="*/ 186 w 512"/>
              <a:gd name="T17" fmla="*/ 431 h 432"/>
              <a:gd name="T18" fmla="*/ 186 w 512"/>
              <a:gd name="T19" fmla="*/ 431 h 432"/>
              <a:gd name="T20" fmla="*/ 178 w 512"/>
              <a:gd name="T21" fmla="*/ 431 h 432"/>
              <a:gd name="T22" fmla="*/ 178 w 512"/>
              <a:gd name="T23" fmla="*/ 431 h 432"/>
              <a:gd name="T24" fmla="*/ 178 w 512"/>
              <a:gd name="T25" fmla="*/ 431 h 432"/>
              <a:gd name="T26" fmla="*/ 178 w 512"/>
              <a:gd name="T27" fmla="*/ 431 h 432"/>
              <a:gd name="T28" fmla="*/ 178 w 512"/>
              <a:gd name="T29" fmla="*/ 431 h 432"/>
              <a:gd name="T30" fmla="*/ 178 w 512"/>
              <a:gd name="T31" fmla="*/ 431 h 432"/>
              <a:gd name="T32" fmla="*/ 178 w 512"/>
              <a:gd name="T33" fmla="*/ 431 h 432"/>
              <a:gd name="T34" fmla="*/ 178 w 512"/>
              <a:gd name="T35" fmla="*/ 431 h 432"/>
              <a:gd name="T36" fmla="*/ 178 w 512"/>
              <a:gd name="T37" fmla="*/ 431 h 432"/>
              <a:gd name="T38" fmla="*/ 170 w 512"/>
              <a:gd name="T39" fmla="*/ 431 h 432"/>
              <a:gd name="T40" fmla="*/ 170 w 512"/>
              <a:gd name="T41" fmla="*/ 431 h 432"/>
              <a:gd name="T42" fmla="*/ 170 w 512"/>
              <a:gd name="T43" fmla="*/ 431 h 432"/>
              <a:gd name="T44" fmla="*/ 170 w 512"/>
              <a:gd name="T45" fmla="*/ 431 h 432"/>
              <a:gd name="T46" fmla="*/ 170 w 512"/>
              <a:gd name="T47" fmla="*/ 431 h 432"/>
              <a:gd name="T48" fmla="*/ 162 w 512"/>
              <a:gd name="T49" fmla="*/ 431 h 432"/>
              <a:gd name="T50" fmla="*/ 162 w 512"/>
              <a:gd name="T51" fmla="*/ 431 h 432"/>
              <a:gd name="T52" fmla="*/ 162 w 512"/>
              <a:gd name="T53" fmla="*/ 431 h 432"/>
              <a:gd name="T54" fmla="*/ 162 w 512"/>
              <a:gd name="T55" fmla="*/ 423 h 432"/>
              <a:gd name="T56" fmla="*/ 162 w 512"/>
              <a:gd name="T57" fmla="*/ 423 h 432"/>
              <a:gd name="T58" fmla="*/ 162 w 512"/>
              <a:gd name="T59" fmla="*/ 423 h 432"/>
              <a:gd name="T60" fmla="*/ 162 w 512"/>
              <a:gd name="T61" fmla="*/ 423 h 432"/>
              <a:gd name="T62" fmla="*/ 8 w 512"/>
              <a:gd name="T63" fmla="*/ 268 h 432"/>
              <a:gd name="T64" fmla="*/ 8 w 512"/>
              <a:gd name="T65" fmla="*/ 236 h 432"/>
              <a:gd name="T66" fmla="*/ 40 w 512"/>
              <a:gd name="T67" fmla="*/ 236 h 432"/>
              <a:gd name="T68" fmla="*/ 170 w 512"/>
              <a:gd name="T69" fmla="*/ 374 h 432"/>
              <a:gd name="T70" fmla="*/ 462 w 512"/>
              <a:gd name="T71" fmla="*/ 8 h 432"/>
              <a:gd name="T72" fmla="*/ 503 w 512"/>
              <a:gd name="T73" fmla="*/ 8 h 432"/>
              <a:gd name="T74" fmla="*/ 503 w 512"/>
              <a:gd name="T75" fmla="*/ 41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432">
                <a:moveTo>
                  <a:pt x="503" y="41"/>
                </a:moveTo>
                <a:lnTo>
                  <a:pt x="503" y="41"/>
                </a:lnTo>
                <a:cubicBezTo>
                  <a:pt x="195" y="423"/>
                  <a:pt x="195" y="423"/>
                  <a:pt x="195" y="423"/>
                </a:cubicBezTo>
                <a:lnTo>
                  <a:pt x="195" y="423"/>
                </a:lnTo>
                <a:lnTo>
                  <a:pt x="186" y="423"/>
                </a:lnTo>
                <a:lnTo>
                  <a:pt x="186" y="423"/>
                </a:lnTo>
                <a:lnTo>
                  <a:pt x="186" y="423"/>
                </a:lnTo>
                <a:lnTo>
                  <a:pt x="186" y="423"/>
                </a:lnTo>
                <a:lnTo>
                  <a:pt x="186" y="431"/>
                </a:lnTo>
                <a:lnTo>
                  <a:pt x="186" y="431"/>
                </a:lnTo>
                <a:lnTo>
                  <a:pt x="178" y="431"/>
                </a:lnTo>
                <a:lnTo>
                  <a:pt x="178" y="431"/>
                </a:lnTo>
                <a:lnTo>
                  <a:pt x="178" y="431"/>
                </a:lnTo>
                <a:lnTo>
                  <a:pt x="178" y="431"/>
                </a:lnTo>
                <a:lnTo>
                  <a:pt x="178" y="431"/>
                </a:lnTo>
                <a:lnTo>
                  <a:pt x="178" y="431"/>
                </a:lnTo>
                <a:lnTo>
                  <a:pt x="178" y="431"/>
                </a:lnTo>
                <a:lnTo>
                  <a:pt x="178" y="431"/>
                </a:lnTo>
                <a:lnTo>
                  <a:pt x="178" y="431"/>
                </a:lnTo>
                <a:cubicBezTo>
                  <a:pt x="178" y="431"/>
                  <a:pt x="178" y="431"/>
                  <a:pt x="170" y="431"/>
                </a:cubicBezTo>
                <a:lnTo>
                  <a:pt x="170" y="431"/>
                </a:lnTo>
                <a:lnTo>
                  <a:pt x="170" y="431"/>
                </a:lnTo>
                <a:lnTo>
                  <a:pt x="170" y="431"/>
                </a:lnTo>
                <a:lnTo>
                  <a:pt x="170" y="431"/>
                </a:lnTo>
                <a:cubicBezTo>
                  <a:pt x="170" y="431"/>
                  <a:pt x="170" y="431"/>
                  <a:pt x="162" y="431"/>
                </a:cubicBezTo>
                <a:lnTo>
                  <a:pt x="162" y="431"/>
                </a:lnTo>
                <a:lnTo>
                  <a:pt x="162" y="431"/>
                </a:lnTo>
                <a:cubicBezTo>
                  <a:pt x="162" y="423"/>
                  <a:pt x="162" y="423"/>
                  <a:pt x="162" y="423"/>
                </a:cubicBezTo>
                <a:lnTo>
                  <a:pt x="162" y="423"/>
                </a:lnTo>
                <a:lnTo>
                  <a:pt x="162" y="423"/>
                </a:lnTo>
                <a:lnTo>
                  <a:pt x="162" y="423"/>
                </a:lnTo>
                <a:cubicBezTo>
                  <a:pt x="8" y="268"/>
                  <a:pt x="8" y="268"/>
                  <a:pt x="8" y="268"/>
                </a:cubicBezTo>
                <a:cubicBezTo>
                  <a:pt x="0" y="260"/>
                  <a:pt x="0" y="244"/>
                  <a:pt x="8" y="236"/>
                </a:cubicBezTo>
                <a:cubicBezTo>
                  <a:pt x="16" y="228"/>
                  <a:pt x="32" y="228"/>
                  <a:pt x="40" y="236"/>
                </a:cubicBezTo>
                <a:cubicBezTo>
                  <a:pt x="170" y="374"/>
                  <a:pt x="170" y="374"/>
                  <a:pt x="170" y="374"/>
                </a:cubicBezTo>
                <a:cubicBezTo>
                  <a:pt x="462" y="8"/>
                  <a:pt x="462" y="8"/>
                  <a:pt x="462" y="8"/>
                </a:cubicBezTo>
                <a:cubicBezTo>
                  <a:pt x="470" y="0"/>
                  <a:pt x="487" y="0"/>
                  <a:pt x="503" y="8"/>
                </a:cubicBezTo>
                <a:cubicBezTo>
                  <a:pt x="511" y="16"/>
                  <a:pt x="511" y="25"/>
                  <a:pt x="503" y="41"/>
                </a:cubicBezTo>
              </a:path>
            </a:pathLst>
          </a:custGeom>
          <a:solidFill>
            <a:schemeClr val="bg1"/>
          </a:solidFill>
          <a:ln>
            <a:noFill/>
          </a:ln>
          <a:effectLst/>
        </p:spPr>
        <p:txBody>
          <a:bodyPr wrap="none" anchor="ctr"/>
          <a:lstStyle/>
          <a:p>
            <a:endParaRPr lang="en-US"/>
          </a:p>
        </p:txBody>
      </p:sp>
      <p:sp>
        <p:nvSpPr>
          <p:cNvPr id="556" name="Freeform 391"/>
          <p:cNvSpPr>
            <a:spLocks noChangeArrowheads="1"/>
          </p:cNvSpPr>
          <p:nvPr/>
        </p:nvSpPr>
        <p:spPr bwMode="auto">
          <a:xfrm>
            <a:off x="8179413" y="1549014"/>
            <a:ext cx="1450752" cy="1441112"/>
          </a:xfrm>
          <a:custGeom>
            <a:avLst/>
            <a:gdLst>
              <a:gd name="T0" fmla="*/ 659 w 1327"/>
              <a:gd name="T1" fmla="*/ 1316 h 1317"/>
              <a:gd name="T2" fmla="*/ 659 w 1327"/>
              <a:gd name="T3" fmla="*/ 1316 h 1317"/>
              <a:gd name="T4" fmla="*/ 0 w 1327"/>
              <a:gd name="T5" fmla="*/ 659 h 1317"/>
              <a:gd name="T6" fmla="*/ 659 w 1327"/>
              <a:gd name="T7" fmla="*/ 0 h 1317"/>
              <a:gd name="T8" fmla="*/ 1326 w 1327"/>
              <a:gd name="T9" fmla="*/ 659 h 1317"/>
              <a:gd name="T10" fmla="*/ 659 w 1327"/>
              <a:gd name="T11" fmla="*/ 1316 h 1317"/>
            </a:gdLst>
            <a:ahLst/>
            <a:cxnLst>
              <a:cxn ang="0">
                <a:pos x="T0" y="T1"/>
              </a:cxn>
              <a:cxn ang="0">
                <a:pos x="T2" y="T3"/>
              </a:cxn>
              <a:cxn ang="0">
                <a:pos x="T4" y="T5"/>
              </a:cxn>
              <a:cxn ang="0">
                <a:pos x="T6" y="T7"/>
              </a:cxn>
              <a:cxn ang="0">
                <a:pos x="T8" y="T9"/>
              </a:cxn>
              <a:cxn ang="0">
                <a:pos x="T10" y="T11"/>
              </a:cxn>
            </a:cxnLst>
            <a:rect l="0" t="0" r="r" b="b"/>
            <a:pathLst>
              <a:path w="1327" h="1317">
                <a:moveTo>
                  <a:pt x="659" y="1316"/>
                </a:moveTo>
                <a:lnTo>
                  <a:pt x="659" y="1316"/>
                </a:lnTo>
                <a:cubicBezTo>
                  <a:pt x="301" y="1316"/>
                  <a:pt x="0" y="1024"/>
                  <a:pt x="0" y="659"/>
                </a:cubicBezTo>
                <a:cubicBezTo>
                  <a:pt x="0" y="292"/>
                  <a:pt x="301" y="0"/>
                  <a:pt x="659" y="0"/>
                </a:cubicBezTo>
                <a:cubicBezTo>
                  <a:pt x="1025" y="0"/>
                  <a:pt x="1326" y="292"/>
                  <a:pt x="1326" y="659"/>
                </a:cubicBezTo>
                <a:cubicBezTo>
                  <a:pt x="1326" y="1024"/>
                  <a:pt x="1025" y="1316"/>
                  <a:pt x="659" y="1316"/>
                </a:cubicBezTo>
              </a:path>
            </a:pathLst>
          </a:custGeom>
          <a:solidFill>
            <a:schemeClr val="bg2"/>
          </a:solidFill>
          <a:ln>
            <a:noFill/>
          </a:ln>
          <a:effectLst/>
        </p:spPr>
        <p:txBody>
          <a:bodyPr wrap="none" anchor="ctr"/>
          <a:lstStyle/>
          <a:p>
            <a:endParaRPr lang="en-US"/>
          </a:p>
        </p:txBody>
      </p:sp>
      <p:sp>
        <p:nvSpPr>
          <p:cNvPr id="557" name="Freeform 392"/>
          <p:cNvSpPr>
            <a:spLocks noChangeArrowheads="1"/>
          </p:cNvSpPr>
          <p:nvPr/>
        </p:nvSpPr>
        <p:spPr bwMode="auto">
          <a:xfrm>
            <a:off x="8155361" y="1495995"/>
            <a:ext cx="1556790" cy="1566430"/>
          </a:xfrm>
          <a:custGeom>
            <a:avLst/>
            <a:gdLst>
              <a:gd name="T0" fmla="*/ 708 w 1425"/>
              <a:gd name="T1" fmla="*/ 114 h 1431"/>
              <a:gd name="T2" fmla="*/ 708 w 1425"/>
              <a:gd name="T3" fmla="*/ 114 h 1431"/>
              <a:gd name="T4" fmla="*/ 1318 w 1425"/>
              <a:gd name="T5" fmla="*/ 716 h 1431"/>
              <a:gd name="T6" fmla="*/ 708 w 1425"/>
              <a:gd name="T7" fmla="*/ 1325 h 1431"/>
              <a:gd name="T8" fmla="*/ 106 w 1425"/>
              <a:gd name="T9" fmla="*/ 716 h 1431"/>
              <a:gd name="T10" fmla="*/ 708 w 1425"/>
              <a:gd name="T11" fmla="*/ 114 h 1431"/>
              <a:gd name="T12" fmla="*/ 708 w 1425"/>
              <a:gd name="T13" fmla="*/ 0 h 1431"/>
              <a:gd name="T14" fmla="*/ 708 w 1425"/>
              <a:gd name="T15" fmla="*/ 0 h 1431"/>
              <a:gd name="T16" fmla="*/ 0 w 1425"/>
              <a:gd name="T17" fmla="*/ 716 h 1431"/>
              <a:gd name="T18" fmla="*/ 708 w 1425"/>
              <a:gd name="T19" fmla="*/ 1430 h 1431"/>
              <a:gd name="T20" fmla="*/ 1424 w 1425"/>
              <a:gd name="T21" fmla="*/ 716 h 1431"/>
              <a:gd name="T22" fmla="*/ 708 w 1425"/>
              <a:gd name="T23" fmla="*/ 0 h 1431"/>
              <a:gd name="T24" fmla="*/ 708 w 1425"/>
              <a:gd name="T25" fmla="*/ 11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5" h="1431">
                <a:moveTo>
                  <a:pt x="708" y="114"/>
                </a:moveTo>
                <a:lnTo>
                  <a:pt x="708" y="114"/>
                </a:lnTo>
                <a:cubicBezTo>
                  <a:pt x="1050" y="114"/>
                  <a:pt x="1318" y="382"/>
                  <a:pt x="1318" y="716"/>
                </a:cubicBezTo>
                <a:cubicBezTo>
                  <a:pt x="1318" y="1048"/>
                  <a:pt x="1050" y="1325"/>
                  <a:pt x="708" y="1325"/>
                </a:cubicBezTo>
                <a:cubicBezTo>
                  <a:pt x="374" y="1325"/>
                  <a:pt x="106" y="1048"/>
                  <a:pt x="106" y="716"/>
                </a:cubicBezTo>
                <a:cubicBezTo>
                  <a:pt x="106" y="382"/>
                  <a:pt x="374" y="114"/>
                  <a:pt x="708" y="114"/>
                </a:cubicBezTo>
                <a:lnTo>
                  <a:pt x="708" y="0"/>
                </a:lnTo>
                <a:lnTo>
                  <a:pt x="708" y="0"/>
                </a:lnTo>
                <a:cubicBezTo>
                  <a:pt x="318" y="0"/>
                  <a:pt x="0" y="325"/>
                  <a:pt x="0" y="716"/>
                </a:cubicBezTo>
                <a:cubicBezTo>
                  <a:pt x="0" y="1113"/>
                  <a:pt x="318" y="1430"/>
                  <a:pt x="708" y="1430"/>
                </a:cubicBezTo>
                <a:cubicBezTo>
                  <a:pt x="1107" y="1430"/>
                  <a:pt x="1424" y="1113"/>
                  <a:pt x="1424" y="716"/>
                </a:cubicBezTo>
                <a:cubicBezTo>
                  <a:pt x="1424" y="325"/>
                  <a:pt x="1107" y="0"/>
                  <a:pt x="708" y="0"/>
                </a:cubicBezTo>
                <a:lnTo>
                  <a:pt x="708" y="114"/>
                </a:lnTo>
              </a:path>
            </a:pathLst>
          </a:custGeom>
          <a:solidFill>
            <a:schemeClr val="accent5"/>
          </a:solidFill>
          <a:ln>
            <a:noFill/>
          </a:ln>
          <a:effectLst/>
        </p:spPr>
        <p:txBody>
          <a:bodyPr wrap="none" anchor="ctr"/>
          <a:lstStyle/>
          <a:p>
            <a:endParaRPr lang="en-US"/>
          </a:p>
        </p:txBody>
      </p:sp>
      <p:sp>
        <p:nvSpPr>
          <p:cNvPr id="558" name="Freeform 393"/>
          <p:cNvSpPr>
            <a:spLocks noChangeArrowheads="1"/>
          </p:cNvSpPr>
          <p:nvPr/>
        </p:nvSpPr>
        <p:spPr bwMode="auto">
          <a:xfrm>
            <a:off x="13716493" y="10284861"/>
            <a:ext cx="1441112" cy="1441112"/>
          </a:xfrm>
          <a:custGeom>
            <a:avLst/>
            <a:gdLst>
              <a:gd name="T0" fmla="*/ 659 w 1318"/>
              <a:gd name="T1" fmla="*/ 1318 h 1319"/>
              <a:gd name="T2" fmla="*/ 659 w 1318"/>
              <a:gd name="T3" fmla="*/ 1318 h 1319"/>
              <a:gd name="T4" fmla="*/ 0 w 1318"/>
              <a:gd name="T5" fmla="*/ 659 h 1319"/>
              <a:gd name="T6" fmla="*/ 659 w 1318"/>
              <a:gd name="T7" fmla="*/ 0 h 1319"/>
              <a:gd name="T8" fmla="*/ 1317 w 1318"/>
              <a:gd name="T9" fmla="*/ 659 h 1319"/>
              <a:gd name="T10" fmla="*/ 659 w 1318"/>
              <a:gd name="T11" fmla="*/ 1318 h 1319"/>
            </a:gdLst>
            <a:ahLst/>
            <a:cxnLst>
              <a:cxn ang="0">
                <a:pos x="T0" y="T1"/>
              </a:cxn>
              <a:cxn ang="0">
                <a:pos x="T2" y="T3"/>
              </a:cxn>
              <a:cxn ang="0">
                <a:pos x="T4" y="T5"/>
              </a:cxn>
              <a:cxn ang="0">
                <a:pos x="T6" y="T7"/>
              </a:cxn>
              <a:cxn ang="0">
                <a:pos x="T8" y="T9"/>
              </a:cxn>
              <a:cxn ang="0">
                <a:pos x="T10" y="T11"/>
              </a:cxn>
            </a:cxnLst>
            <a:rect l="0" t="0" r="r" b="b"/>
            <a:pathLst>
              <a:path w="1318" h="1319">
                <a:moveTo>
                  <a:pt x="659" y="1318"/>
                </a:moveTo>
                <a:lnTo>
                  <a:pt x="659" y="1318"/>
                </a:lnTo>
                <a:cubicBezTo>
                  <a:pt x="293" y="1318"/>
                  <a:pt x="0" y="1025"/>
                  <a:pt x="0" y="659"/>
                </a:cubicBezTo>
                <a:cubicBezTo>
                  <a:pt x="0" y="293"/>
                  <a:pt x="293" y="0"/>
                  <a:pt x="659" y="0"/>
                </a:cubicBezTo>
                <a:cubicBezTo>
                  <a:pt x="1024" y="0"/>
                  <a:pt x="1317" y="293"/>
                  <a:pt x="1317" y="659"/>
                </a:cubicBezTo>
                <a:cubicBezTo>
                  <a:pt x="1317" y="1025"/>
                  <a:pt x="1024" y="1318"/>
                  <a:pt x="659" y="1318"/>
                </a:cubicBezTo>
              </a:path>
            </a:pathLst>
          </a:custGeom>
          <a:solidFill>
            <a:schemeClr val="bg2"/>
          </a:solidFill>
          <a:ln>
            <a:noFill/>
          </a:ln>
          <a:effectLst/>
        </p:spPr>
        <p:txBody>
          <a:bodyPr wrap="none" anchor="ctr"/>
          <a:lstStyle/>
          <a:p>
            <a:endParaRPr lang="en-US"/>
          </a:p>
        </p:txBody>
      </p:sp>
      <p:sp>
        <p:nvSpPr>
          <p:cNvPr id="559" name="Freeform 394"/>
          <p:cNvSpPr>
            <a:spLocks noChangeArrowheads="1"/>
          </p:cNvSpPr>
          <p:nvPr/>
        </p:nvSpPr>
        <p:spPr bwMode="auto">
          <a:xfrm>
            <a:off x="13653834" y="10284861"/>
            <a:ext cx="1566430" cy="1566430"/>
          </a:xfrm>
          <a:custGeom>
            <a:avLst/>
            <a:gdLst>
              <a:gd name="T0" fmla="*/ 716 w 1432"/>
              <a:gd name="T1" fmla="*/ 106 h 1433"/>
              <a:gd name="T2" fmla="*/ 716 w 1432"/>
              <a:gd name="T3" fmla="*/ 106 h 1433"/>
              <a:gd name="T4" fmla="*/ 1317 w 1432"/>
              <a:gd name="T5" fmla="*/ 716 h 1433"/>
              <a:gd name="T6" fmla="*/ 716 w 1432"/>
              <a:gd name="T7" fmla="*/ 1318 h 1433"/>
              <a:gd name="T8" fmla="*/ 106 w 1432"/>
              <a:gd name="T9" fmla="*/ 716 h 1433"/>
              <a:gd name="T10" fmla="*/ 716 w 1432"/>
              <a:gd name="T11" fmla="*/ 106 h 1433"/>
              <a:gd name="T12" fmla="*/ 716 w 1432"/>
              <a:gd name="T13" fmla="*/ 0 h 1433"/>
              <a:gd name="T14" fmla="*/ 716 w 1432"/>
              <a:gd name="T15" fmla="*/ 0 h 1433"/>
              <a:gd name="T16" fmla="*/ 0 w 1432"/>
              <a:gd name="T17" fmla="*/ 716 h 1433"/>
              <a:gd name="T18" fmla="*/ 716 w 1432"/>
              <a:gd name="T19" fmla="*/ 1432 h 1433"/>
              <a:gd name="T20" fmla="*/ 1431 w 1432"/>
              <a:gd name="T21" fmla="*/ 716 h 1433"/>
              <a:gd name="T22" fmla="*/ 716 w 1432"/>
              <a:gd name="T23" fmla="*/ 0 h 1433"/>
              <a:gd name="T24" fmla="*/ 716 w 1432"/>
              <a:gd name="T25" fmla="*/ 106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2" h="1433">
                <a:moveTo>
                  <a:pt x="716" y="106"/>
                </a:moveTo>
                <a:lnTo>
                  <a:pt x="716" y="106"/>
                </a:lnTo>
                <a:cubicBezTo>
                  <a:pt x="1048" y="106"/>
                  <a:pt x="1317" y="382"/>
                  <a:pt x="1317" y="716"/>
                </a:cubicBezTo>
                <a:cubicBezTo>
                  <a:pt x="1317" y="1049"/>
                  <a:pt x="1048" y="1318"/>
                  <a:pt x="716" y="1318"/>
                </a:cubicBezTo>
                <a:cubicBezTo>
                  <a:pt x="382" y="1318"/>
                  <a:pt x="106" y="1049"/>
                  <a:pt x="106" y="716"/>
                </a:cubicBezTo>
                <a:cubicBezTo>
                  <a:pt x="106" y="382"/>
                  <a:pt x="382" y="106"/>
                  <a:pt x="716" y="106"/>
                </a:cubicBezTo>
                <a:lnTo>
                  <a:pt x="716" y="0"/>
                </a:lnTo>
                <a:lnTo>
                  <a:pt x="716" y="0"/>
                </a:lnTo>
                <a:cubicBezTo>
                  <a:pt x="317" y="0"/>
                  <a:pt x="0" y="317"/>
                  <a:pt x="0" y="716"/>
                </a:cubicBezTo>
                <a:cubicBezTo>
                  <a:pt x="0" y="1106"/>
                  <a:pt x="317" y="1432"/>
                  <a:pt x="716" y="1432"/>
                </a:cubicBezTo>
                <a:cubicBezTo>
                  <a:pt x="1105" y="1432"/>
                  <a:pt x="1431" y="1106"/>
                  <a:pt x="1431" y="716"/>
                </a:cubicBezTo>
                <a:cubicBezTo>
                  <a:pt x="1431" y="317"/>
                  <a:pt x="1105" y="0"/>
                  <a:pt x="716" y="0"/>
                </a:cubicBezTo>
                <a:lnTo>
                  <a:pt x="716" y="106"/>
                </a:lnTo>
              </a:path>
            </a:pathLst>
          </a:custGeom>
          <a:solidFill>
            <a:schemeClr val="accent3"/>
          </a:solidFill>
          <a:ln>
            <a:noFill/>
          </a:ln>
          <a:effectLst/>
        </p:spPr>
        <p:txBody>
          <a:bodyPr wrap="none" anchor="ctr"/>
          <a:lstStyle/>
          <a:p>
            <a:endParaRPr lang="en-US"/>
          </a:p>
        </p:txBody>
      </p:sp>
      <p:sp>
        <p:nvSpPr>
          <p:cNvPr id="560" name="Freeform 395"/>
          <p:cNvSpPr>
            <a:spLocks noChangeArrowheads="1"/>
          </p:cNvSpPr>
          <p:nvPr/>
        </p:nvSpPr>
        <p:spPr bwMode="auto">
          <a:xfrm>
            <a:off x="18992219" y="1426945"/>
            <a:ext cx="1441115" cy="1441112"/>
          </a:xfrm>
          <a:custGeom>
            <a:avLst/>
            <a:gdLst>
              <a:gd name="T0" fmla="*/ 659 w 1319"/>
              <a:gd name="T1" fmla="*/ 1316 h 1317"/>
              <a:gd name="T2" fmla="*/ 659 w 1319"/>
              <a:gd name="T3" fmla="*/ 1316 h 1317"/>
              <a:gd name="T4" fmla="*/ 0 w 1319"/>
              <a:gd name="T5" fmla="*/ 659 h 1317"/>
              <a:gd name="T6" fmla="*/ 659 w 1319"/>
              <a:gd name="T7" fmla="*/ 0 h 1317"/>
              <a:gd name="T8" fmla="*/ 1318 w 1319"/>
              <a:gd name="T9" fmla="*/ 659 h 1317"/>
              <a:gd name="T10" fmla="*/ 659 w 1319"/>
              <a:gd name="T11" fmla="*/ 1316 h 1317"/>
            </a:gdLst>
            <a:ahLst/>
            <a:cxnLst>
              <a:cxn ang="0">
                <a:pos x="T0" y="T1"/>
              </a:cxn>
              <a:cxn ang="0">
                <a:pos x="T2" y="T3"/>
              </a:cxn>
              <a:cxn ang="0">
                <a:pos x="T4" y="T5"/>
              </a:cxn>
              <a:cxn ang="0">
                <a:pos x="T6" y="T7"/>
              </a:cxn>
              <a:cxn ang="0">
                <a:pos x="T8" y="T9"/>
              </a:cxn>
              <a:cxn ang="0">
                <a:pos x="T10" y="T11"/>
              </a:cxn>
            </a:cxnLst>
            <a:rect l="0" t="0" r="r" b="b"/>
            <a:pathLst>
              <a:path w="1319" h="1317">
                <a:moveTo>
                  <a:pt x="659" y="1316"/>
                </a:moveTo>
                <a:lnTo>
                  <a:pt x="659" y="1316"/>
                </a:lnTo>
                <a:cubicBezTo>
                  <a:pt x="293" y="1316"/>
                  <a:pt x="0" y="1024"/>
                  <a:pt x="0" y="659"/>
                </a:cubicBezTo>
                <a:cubicBezTo>
                  <a:pt x="0" y="292"/>
                  <a:pt x="293" y="0"/>
                  <a:pt x="659" y="0"/>
                </a:cubicBezTo>
                <a:cubicBezTo>
                  <a:pt x="1026" y="0"/>
                  <a:pt x="1318" y="292"/>
                  <a:pt x="1318" y="659"/>
                </a:cubicBezTo>
                <a:cubicBezTo>
                  <a:pt x="1318" y="1024"/>
                  <a:pt x="1026" y="1316"/>
                  <a:pt x="659" y="1316"/>
                </a:cubicBezTo>
              </a:path>
            </a:pathLst>
          </a:custGeom>
          <a:solidFill>
            <a:schemeClr val="bg2"/>
          </a:solidFill>
          <a:ln>
            <a:noFill/>
          </a:ln>
          <a:effectLst/>
        </p:spPr>
        <p:txBody>
          <a:bodyPr wrap="none" anchor="ctr"/>
          <a:lstStyle/>
          <a:p>
            <a:endParaRPr lang="en-US"/>
          </a:p>
        </p:txBody>
      </p:sp>
      <p:sp>
        <p:nvSpPr>
          <p:cNvPr id="561" name="Freeform 396"/>
          <p:cNvSpPr>
            <a:spLocks noChangeArrowheads="1"/>
          </p:cNvSpPr>
          <p:nvPr/>
        </p:nvSpPr>
        <p:spPr bwMode="auto">
          <a:xfrm>
            <a:off x="18866907" y="1333346"/>
            <a:ext cx="1566427" cy="1566430"/>
          </a:xfrm>
          <a:custGeom>
            <a:avLst/>
            <a:gdLst>
              <a:gd name="T0" fmla="*/ 716 w 1433"/>
              <a:gd name="T1" fmla="*/ 114 h 1431"/>
              <a:gd name="T2" fmla="*/ 716 w 1433"/>
              <a:gd name="T3" fmla="*/ 114 h 1431"/>
              <a:gd name="T4" fmla="*/ 1326 w 1433"/>
              <a:gd name="T5" fmla="*/ 716 h 1431"/>
              <a:gd name="T6" fmla="*/ 716 w 1433"/>
              <a:gd name="T7" fmla="*/ 1325 h 1431"/>
              <a:gd name="T8" fmla="*/ 114 w 1433"/>
              <a:gd name="T9" fmla="*/ 716 h 1431"/>
              <a:gd name="T10" fmla="*/ 716 w 1433"/>
              <a:gd name="T11" fmla="*/ 114 h 1431"/>
              <a:gd name="T12" fmla="*/ 716 w 1433"/>
              <a:gd name="T13" fmla="*/ 0 h 1431"/>
              <a:gd name="T14" fmla="*/ 716 w 1433"/>
              <a:gd name="T15" fmla="*/ 0 h 1431"/>
              <a:gd name="T16" fmla="*/ 0 w 1433"/>
              <a:gd name="T17" fmla="*/ 716 h 1431"/>
              <a:gd name="T18" fmla="*/ 716 w 1433"/>
              <a:gd name="T19" fmla="*/ 1430 h 1431"/>
              <a:gd name="T20" fmla="*/ 1432 w 1433"/>
              <a:gd name="T21" fmla="*/ 716 h 1431"/>
              <a:gd name="T22" fmla="*/ 716 w 1433"/>
              <a:gd name="T23" fmla="*/ 0 h 1431"/>
              <a:gd name="T24" fmla="*/ 716 w 1433"/>
              <a:gd name="T25" fmla="*/ 11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3" h="1431">
                <a:moveTo>
                  <a:pt x="716" y="114"/>
                </a:moveTo>
                <a:lnTo>
                  <a:pt x="716" y="114"/>
                </a:lnTo>
                <a:cubicBezTo>
                  <a:pt x="1050" y="114"/>
                  <a:pt x="1326" y="382"/>
                  <a:pt x="1326" y="716"/>
                </a:cubicBezTo>
                <a:cubicBezTo>
                  <a:pt x="1326" y="1048"/>
                  <a:pt x="1050" y="1325"/>
                  <a:pt x="716" y="1325"/>
                </a:cubicBezTo>
                <a:cubicBezTo>
                  <a:pt x="383" y="1325"/>
                  <a:pt x="114" y="1048"/>
                  <a:pt x="114" y="716"/>
                </a:cubicBezTo>
                <a:cubicBezTo>
                  <a:pt x="114" y="382"/>
                  <a:pt x="383" y="114"/>
                  <a:pt x="716" y="114"/>
                </a:cubicBezTo>
                <a:lnTo>
                  <a:pt x="716" y="0"/>
                </a:lnTo>
                <a:lnTo>
                  <a:pt x="716" y="0"/>
                </a:lnTo>
                <a:cubicBezTo>
                  <a:pt x="326" y="0"/>
                  <a:pt x="0" y="325"/>
                  <a:pt x="0" y="716"/>
                </a:cubicBezTo>
                <a:cubicBezTo>
                  <a:pt x="0" y="1113"/>
                  <a:pt x="326" y="1430"/>
                  <a:pt x="716" y="1430"/>
                </a:cubicBezTo>
                <a:cubicBezTo>
                  <a:pt x="1115" y="1430"/>
                  <a:pt x="1432" y="1113"/>
                  <a:pt x="1432" y="716"/>
                </a:cubicBezTo>
                <a:cubicBezTo>
                  <a:pt x="1432" y="325"/>
                  <a:pt x="1115" y="0"/>
                  <a:pt x="716" y="0"/>
                </a:cubicBezTo>
                <a:lnTo>
                  <a:pt x="716" y="114"/>
                </a:lnTo>
              </a:path>
            </a:pathLst>
          </a:custGeom>
          <a:solidFill>
            <a:schemeClr val="accent2"/>
          </a:solidFill>
          <a:ln>
            <a:noFill/>
          </a:ln>
          <a:effectLst/>
        </p:spPr>
        <p:txBody>
          <a:bodyPr wrap="none" anchor="ctr"/>
          <a:lstStyle/>
          <a:p>
            <a:endParaRPr lang="en-US"/>
          </a:p>
        </p:txBody>
      </p:sp>
      <p:sp>
        <p:nvSpPr>
          <p:cNvPr id="564" name="Freeform 399"/>
          <p:cNvSpPr>
            <a:spLocks noChangeArrowheads="1"/>
          </p:cNvSpPr>
          <p:nvPr/>
        </p:nvSpPr>
        <p:spPr bwMode="auto">
          <a:xfrm>
            <a:off x="2378167" y="9925790"/>
            <a:ext cx="1450752" cy="1441112"/>
          </a:xfrm>
          <a:custGeom>
            <a:avLst/>
            <a:gdLst>
              <a:gd name="T0" fmla="*/ 658 w 1327"/>
              <a:gd name="T1" fmla="*/ 1318 h 1319"/>
              <a:gd name="T2" fmla="*/ 658 w 1327"/>
              <a:gd name="T3" fmla="*/ 1318 h 1319"/>
              <a:gd name="T4" fmla="*/ 0 w 1327"/>
              <a:gd name="T5" fmla="*/ 659 h 1319"/>
              <a:gd name="T6" fmla="*/ 658 w 1327"/>
              <a:gd name="T7" fmla="*/ 0 h 1319"/>
              <a:gd name="T8" fmla="*/ 1326 w 1327"/>
              <a:gd name="T9" fmla="*/ 659 h 1319"/>
              <a:gd name="T10" fmla="*/ 658 w 1327"/>
              <a:gd name="T11" fmla="*/ 1318 h 1319"/>
            </a:gdLst>
            <a:ahLst/>
            <a:cxnLst>
              <a:cxn ang="0">
                <a:pos x="T0" y="T1"/>
              </a:cxn>
              <a:cxn ang="0">
                <a:pos x="T2" y="T3"/>
              </a:cxn>
              <a:cxn ang="0">
                <a:pos x="T4" y="T5"/>
              </a:cxn>
              <a:cxn ang="0">
                <a:pos x="T6" y="T7"/>
              </a:cxn>
              <a:cxn ang="0">
                <a:pos x="T8" y="T9"/>
              </a:cxn>
              <a:cxn ang="0">
                <a:pos x="T10" y="T11"/>
              </a:cxn>
            </a:cxnLst>
            <a:rect l="0" t="0" r="r" b="b"/>
            <a:pathLst>
              <a:path w="1327" h="1319">
                <a:moveTo>
                  <a:pt x="658" y="1318"/>
                </a:moveTo>
                <a:lnTo>
                  <a:pt x="658" y="1318"/>
                </a:lnTo>
                <a:cubicBezTo>
                  <a:pt x="301" y="1318"/>
                  <a:pt x="0" y="1025"/>
                  <a:pt x="0" y="659"/>
                </a:cubicBezTo>
                <a:cubicBezTo>
                  <a:pt x="0" y="293"/>
                  <a:pt x="301" y="0"/>
                  <a:pt x="658" y="0"/>
                </a:cubicBezTo>
                <a:cubicBezTo>
                  <a:pt x="1025" y="0"/>
                  <a:pt x="1326" y="293"/>
                  <a:pt x="1326" y="659"/>
                </a:cubicBezTo>
                <a:cubicBezTo>
                  <a:pt x="1326" y="1025"/>
                  <a:pt x="1025" y="1318"/>
                  <a:pt x="658" y="1318"/>
                </a:cubicBezTo>
              </a:path>
            </a:pathLst>
          </a:custGeom>
          <a:solidFill>
            <a:schemeClr val="bg2"/>
          </a:solidFill>
          <a:ln>
            <a:noFill/>
          </a:ln>
          <a:effectLst/>
        </p:spPr>
        <p:txBody>
          <a:bodyPr wrap="none" anchor="ctr"/>
          <a:lstStyle/>
          <a:p>
            <a:endParaRPr lang="en-US"/>
          </a:p>
        </p:txBody>
      </p:sp>
      <p:sp>
        <p:nvSpPr>
          <p:cNvPr id="565" name="Freeform 400"/>
          <p:cNvSpPr>
            <a:spLocks noChangeArrowheads="1"/>
          </p:cNvSpPr>
          <p:nvPr/>
        </p:nvSpPr>
        <p:spPr bwMode="auto">
          <a:xfrm>
            <a:off x="2325148" y="9863132"/>
            <a:ext cx="1556790" cy="1566430"/>
          </a:xfrm>
          <a:custGeom>
            <a:avLst/>
            <a:gdLst>
              <a:gd name="T0" fmla="*/ 707 w 1424"/>
              <a:gd name="T1" fmla="*/ 106 h 1433"/>
              <a:gd name="T2" fmla="*/ 707 w 1424"/>
              <a:gd name="T3" fmla="*/ 106 h 1433"/>
              <a:gd name="T4" fmla="*/ 1318 w 1424"/>
              <a:gd name="T5" fmla="*/ 716 h 1433"/>
              <a:gd name="T6" fmla="*/ 707 w 1424"/>
              <a:gd name="T7" fmla="*/ 1318 h 1433"/>
              <a:gd name="T8" fmla="*/ 106 w 1424"/>
              <a:gd name="T9" fmla="*/ 716 h 1433"/>
              <a:gd name="T10" fmla="*/ 707 w 1424"/>
              <a:gd name="T11" fmla="*/ 106 h 1433"/>
              <a:gd name="T12" fmla="*/ 707 w 1424"/>
              <a:gd name="T13" fmla="*/ 0 h 1433"/>
              <a:gd name="T14" fmla="*/ 707 w 1424"/>
              <a:gd name="T15" fmla="*/ 0 h 1433"/>
              <a:gd name="T16" fmla="*/ 0 w 1424"/>
              <a:gd name="T17" fmla="*/ 716 h 1433"/>
              <a:gd name="T18" fmla="*/ 707 w 1424"/>
              <a:gd name="T19" fmla="*/ 1432 h 1433"/>
              <a:gd name="T20" fmla="*/ 1423 w 1424"/>
              <a:gd name="T21" fmla="*/ 716 h 1433"/>
              <a:gd name="T22" fmla="*/ 707 w 1424"/>
              <a:gd name="T23" fmla="*/ 0 h 1433"/>
              <a:gd name="T24" fmla="*/ 707 w 1424"/>
              <a:gd name="T25" fmla="*/ 106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4" h="1433">
                <a:moveTo>
                  <a:pt x="707" y="106"/>
                </a:moveTo>
                <a:lnTo>
                  <a:pt x="707" y="106"/>
                </a:lnTo>
                <a:cubicBezTo>
                  <a:pt x="1049" y="106"/>
                  <a:pt x="1318" y="382"/>
                  <a:pt x="1318" y="716"/>
                </a:cubicBezTo>
                <a:cubicBezTo>
                  <a:pt x="1318" y="1049"/>
                  <a:pt x="1049" y="1318"/>
                  <a:pt x="707" y="1318"/>
                </a:cubicBezTo>
                <a:cubicBezTo>
                  <a:pt x="374" y="1318"/>
                  <a:pt x="106" y="1049"/>
                  <a:pt x="106" y="716"/>
                </a:cubicBezTo>
                <a:cubicBezTo>
                  <a:pt x="106" y="382"/>
                  <a:pt x="374" y="106"/>
                  <a:pt x="707" y="106"/>
                </a:cubicBezTo>
                <a:lnTo>
                  <a:pt x="707" y="0"/>
                </a:lnTo>
                <a:lnTo>
                  <a:pt x="707" y="0"/>
                </a:lnTo>
                <a:cubicBezTo>
                  <a:pt x="317" y="0"/>
                  <a:pt x="0" y="317"/>
                  <a:pt x="0" y="716"/>
                </a:cubicBezTo>
                <a:cubicBezTo>
                  <a:pt x="0" y="1106"/>
                  <a:pt x="317" y="1432"/>
                  <a:pt x="707" y="1432"/>
                </a:cubicBezTo>
                <a:cubicBezTo>
                  <a:pt x="1106" y="1432"/>
                  <a:pt x="1423" y="1106"/>
                  <a:pt x="1423" y="716"/>
                </a:cubicBezTo>
                <a:cubicBezTo>
                  <a:pt x="1423" y="317"/>
                  <a:pt x="1106" y="0"/>
                  <a:pt x="707" y="0"/>
                </a:cubicBezTo>
                <a:lnTo>
                  <a:pt x="707" y="106"/>
                </a:lnTo>
              </a:path>
            </a:pathLst>
          </a:custGeom>
          <a:solidFill>
            <a:schemeClr val="accent4"/>
          </a:solidFill>
          <a:ln>
            <a:noFill/>
          </a:ln>
          <a:effectLst/>
        </p:spPr>
        <p:txBody>
          <a:bodyPr wrap="none" anchor="ctr"/>
          <a:lstStyle/>
          <a:p>
            <a:endParaRPr lang="en-US"/>
          </a:p>
        </p:txBody>
      </p:sp>
      <p:sp>
        <p:nvSpPr>
          <p:cNvPr id="577" name="CuadroTexto 576"/>
          <p:cNvSpPr txBox="1"/>
          <p:nvPr/>
        </p:nvSpPr>
        <p:spPr>
          <a:xfrm>
            <a:off x="1792941" y="3952946"/>
            <a:ext cx="2657732" cy="5632311"/>
          </a:xfrm>
          <a:prstGeom prst="rect">
            <a:avLst/>
          </a:prstGeom>
          <a:noFill/>
        </p:spPr>
        <p:txBody>
          <a:bodyPr wrap="square" rtlCol="0">
            <a:spAutoFit/>
          </a:bodyPr>
          <a:lstStyle/>
          <a:p>
            <a:pPr algn="ctr"/>
            <a:r>
              <a:rPr lang="en-US" sz="2800" dirty="0">
                <a:solidFill>
                  <a:schemeClr val="bg1"/>
                </a:solidFill>
                <a:effectLst/>
                <a:latin typeface="Lato"/>
                <a:ea typeface="Calibri" panose="020F0502020204030204" pitchFamily="34" charset="0"/>
                <a:cs typeface="Mangal" panose="02040503050203030202" pitchFamily="18" charset="0"/>
              </a:rPr>
              <a:t>A document from the client stating the vision, mission, objective and what they wish the project to achieve so that a statement of need can be prepared for the project</a:t>
            </a:r>
            <a:r>
              <a:rPr lang="en-US" sz="2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gn="ctr"/>
            <a:endParaRPr lang="en-US" sz="2400" b="1" dirty="0">
              <a:solidFill>
                <a:schemeClr val="bg1"/>
              </a:solidFill>
              <a:latin typeface="Lato" charset="0"/>
              <a:ea typeface="Lato" charset="0"/>
              <a:cs typeface="Lato" charset="0"/>
            </a:endParaRPr>
          </a:p>
        </p:txBody>
      </p:sp>
      <p:sp>
        <p:nvSpPr>
          <p:cNvPr id="580" name="CuadroTexto 579"/>
          <p:cNvSpPr txBox="1"/>
          <p:nvPr/>
        </p:nvSpPr>
        <p:spPr>
          <a:xfrm>
            <a:off x="7232108" y="3323365"/>
            <a:ext cx="2863939" cy="6494085"/>
          </a:xfrm>
          <a:prstGeom prst="rect">
            <a:avLst/>
          </a:prstGeom>
          <a:noFill/>
        </p:spPr>
        <p:txBody>
          <a:bodyPr wrap="square" rtlCol="0">
            <a:spAutoFit/>
          </a:bodyPr>
          <a:lstStyle/>
          <a:p>
            <a:pPr algn="ctr"/>
            <a:r>
              <a:rPr lang="en-US" sz="2800" dirty="0">
                <a:solidFill>
                  <a:schemeClr val="bg2"/>
                </a:solidFill>
                <a:effectLst/>
                <a:latin typeface="Lato"/>
                <a:ea typeface="Calibri" panose="020F0502020204030204" pitchFamily="34" charset="0"/>
                <a:cs typeface="Mangal" panose="02040503050203030202" pitchFamily="18" charset="0"/>
              </a:rPr>
              <a:t>Functional requirements define what the API does and how the API will be </a:t>
            </a:r>
            <a:r>
              <a:rPr lang="en-US" sz="2800" dirty="0" err="1">
                <a:solidFill>
                  <a:schemeClr val="bg2"/>
                </a:solidFill>
                <a:effectLst/>
                <a:latin typeface="Lato"/>
                <a:ea typeface="Calibri" panose="020F0502020204030204" pitchFamily="34" charset="0"/>
                <a:cs typeface="Mangal" panose="02040503050203030202" pitchFamily="18" charset="0"/>
              </a:rPr>
              <a:t>used.It</a:t>
            </a:r>
            <a:r>
              <a:rPr lang="en-US" sz="2800" dirty="0">
                <a:solidFill>
                  <a:schemeClr val="bg2"/>
                </a:solidFill>
                <a:effectLst/>
                <a:latin typeface="Lato"/>
                <a:ea typeface="Calibri" panose="020F0502020204030204" pitchFamily="34" charset="0"/>
                <a:cs typeface="Mangal" panose="02040503050203030202" pitchFamily="18" charset="0"/>
              </a:rPr>
              <a:t> is based upon the functionality given by the client(Example---To fetch a </a:t>
            </a:r>
            <a:r>
              <a:rPr lang="en-US" sz="2800" dirty="0" err="1">
                <a:solidFill>
                  <a:schemeClr val="bg2"/>
                </a:solidFill>
                <a:effectLst/>
                <a:latin typeface="Lato"/>
                <a:ea typeface="Calibri" panose="020F0502020204030204" pitchFamily="34" charset="0"/>
                <a:cs typeface="Mangal" panose="02040503050203030202" pitchFamily="18" charset="0"/>
              </a:rPr>
              <a:t>Gitlist</a:t>
            </a:r>
            <a:r>
              <a:rPr lang="en-US" sz="2800" dirty="0">
                <a:solidFill>
                  <a:schemeClr val="bg2"/>
                </a:solidFill>
                <a:effectLst/>
                <a:latin typeface="Lato"/>
                <a:ea typeface="Calibri" panose="020F0502020204030204" pitchFamily="34" charset="0"/>
                <a:cs typeface="Mangal" panose="02040503050203030202" pitchFamily="18" charset="0"/>
              </a:rPr>
              <a:t> we would be required a Source ID). </a:t>
            </a:r>
            <a:endParaRPr lang="en-IN" sz="2800" dirty="0">
              <a:solidFill>
                <a:schemeClr val="bg2"/>
              </a:solidFill>
              <a:effectLst/>
              <a:latin typeface="Lato"/>
              <a:ea typeface="Calibri" panose="020F0502020204030204" pitchFamily="34" charset="0"/>
              <a:cs typeface="Mangal" panose="02040503050203030202" pitchFamily="18" charset="0"/>
            </a:endParaRPr>
          </a:p>
          <a:p>
            <a:pPr algn="ctr"/>
            <a:endParaRPr lang="en-US" sz="2400" b="1" dirty="0">
              <a:solidFill>
                <a:schemeClr val="bg1"/>
              </a:solidFill>
              <a:latin typeface="Lato" charset="0"/>
              <a:ea typeface="Lato" charset="0"/>
              <a:cs typeface="Lato" charset="0"/>
            </a:endParaRPr>
          </a:p>
        </p:txBody>
      </p:sp>
      <p:sp>
        <p:nvSpPr>
          <p:cNvPr id="583" name="CuadroTexto 582"/>
          <p:cNvSpPr txBox="1"/>
          <p:nvPr/>
        </p:nvSpPr>
        <p:spPr>
          <a:xfrm>
            <a:off x="12974546" y="3988286"/>
            <a:ext cx="2508384" cy="4832092"/>
          </a:xfrm>
          <a:prstGeom prst="rect">
            <a:avLst/>
          </a:prstGeom>
          <a:noFill/>
        </p:spPr>
        <p:txBody>
          <a:bodyPr wrap="square" rtlCol="0">
            <a:spAutoFit/>
          </a:bodyPr>
          <a:lstStyle/>
          <a:p>
            <a:pPr algn="ctr"/>
            <a:r>
              <a:rPr lang="en-US" sz="2800" dirty="0">
                <a:solidFill>
                  <a:schemeClr val="bg2"/>
                </a:solidFill>
                <a:latin typeface="Lato" charset="0"/>
                <a:ea typeface="Lato" charset="0"/>
                <a:cs typeface="Lato" charset="0"/>
              </a:rPr>
              <a:t>Correctness</a:t>
            </a:r>
          </a:p>
          <a:p>
            <a:pPr algn="ctr"/>
            <a:endParaRPr lang="en-US" sz="2800" dirty="0">
              <a:solidFill>
                <a:schemeClr val="bg2"/>
              </a:solidFill>
              <a:latin typeface="Lato" charset="0"/>
              <a:ea typeface="Lato" charset="0"/>
              <a:cs typeface="Lato" charset="0"/>
            </a:endParaRPr>
          </a:p>
          <a:p>
            <a:pPr algn="ctr"/>
            <a:r>
              <a:rPr lang="en-US" sz="2800" dirty="0">
                <a:solidFill>
                  <a:schemeClr val="bg2"/>
                </a:solidFill>
                <a:latin typeface="Lato" charset="0"/>
                <a:ea typeface="Lato" charset="0"/>
                <a:cs typeface="Lato" charset="0"/>
              </a:rPr>
              <a:t>Performance</a:t>
            </a:r>
          </a:p>
          <a:p>
            <a:pPr algn="ctr"/>
            <a:endParaRPr lang="en-US" sz="2800" dirty="0">
              <a:solidFill>
                <a:schemeClr val="bg2"/>
              </a:solidFill>
              <a:latin typeface="Lato" charset="0"/>
              <a:ea typeface="Lato" charset="0"/>
              <a:cs typeface="Lato" charset="0"/>
            </a:endParaRPr>
          </a:p>
          <a:p>
            <a:pPr algn="ctr"/>
            <a:r>
              <a:rPr lang="en-US" sz="2800" dirty="0">
                <a:solidFill>
                  <a:schemeClr val="bg2"/>
                </a:solidFill>
                <a:latin typeface="Lato" charset="0"/>
                <a:ea typeface="Lato" charset="0"/>
                <a:cs typeface="Lato" charset="0"/>
              </a:rPr>
              <a:t>Reliability</a:t>
            </a:r>
          </a:p>
          <a:p>
            <a:pPr algn="ctr"/>
            <a:endParaRPr lang="en-US" sz="2800" dirty="0">
              <a:solidFill>
                <a:schemeClr val="bg2"/>
              </a:solidFill>
              <a:latin typeface="Lato" charset="0"/>
              <a:ea typeface="Lato" charset="0"/>
              <a:cs typeface="Lato" charset="0"/>
            </a:endParaRPr>
          </a:p>
          <a:p>
            <a:pPr algn="ctr"/>
            <a:r>
              <a:rPr lang="en-US" sz="2800" dirty="0">
                <a:solidFill>
                  <a:schemeClr val="bg2"/>
                </a:solidFill>
                <a:latin typeface="Lato" charset="0"/>
                <a:ea typeface="Lato" charset="0"/>
                <a:cs typeface="Lato" charset="0"/>
              </a:rPr>
              <a:t>Robustness</a:t>
            </a:r>
          </a:p>
          <a:p>
            <a:pPr algn="ctr"/>
            <a:endParaRPr lang="en-US" sz="2800" dirty="0">
              <a:solidFill>
                <a:schemeClr val="bg2"/>
              </a:solidFill>
              <a:latin typeface="Lato" charset="0"/>
              <a:ea typeface="Lato" charset="0"/>
              <a:cs typeface="Lato" charset="0"/>
            </a:endParaRPr>
          </a:p>
          <a:p>
            <a:pPr algn="ctr"/>
            <a:r>
              <a:rPr lang="en-US" sz="2800" dirty="0">
                <a:solidFill>
                  <a:schemeClr val="bg2"/>
                </a:solidFill>
                <a:latin typeface="Lato" charset="0"/>
                <a:ea typeface="Lato" charset="0"/>
                <a:cs typeface="Lato" charset="0"/>
              </a:rPr>
              <a:t>Security</a:t>
            </a:r>
          </a:p>
          <a:p>
            <a:pPr algn="ctr"/>
            <a:endParaRPr lang="en-US" sz="2800" dirty="0">
              <a:solidFill>
                <a:schemeClr val="bg2"/>
              </a:solidFill>
              <a:latin typeface="Lato" charset="0"/>
              <a:ea typeface="Lato" charset="0"/>
              <a:cs typeface="Lato" charset="0"/>
            </a:endParaRPr>
          </a:p>
          <a:p>
            <a:pPr algn="ctr"/>
            <a:r>
              <a:rPr lang="en-US" sz="2800" dirty="0">
                <a:solidFill>
                  <a:schemeClr val="bg2"/>
                </a:solidFill>
                <a:latin typeface="Lato" charset="0"/>
                <a:ea typeface="Lato" charset="0"/>
                <a:cs typeface="Lato" charset="0"/>
              </a:rPr>
              <a:t>Usability</a:t>
            </a:r>
          </a:p>
        </p:txBody>
      </p:sp>
      <p:sp>
        <p:nvSpPr>
          <p:cNvPr id="589" name="CuadroTexto 588"/>
          <p:cNvSpPr txBox="1"/>
          <p:nvPr/>
        </p:nvSpPr>
        <p:spPr>
          <a:xfrm>
            <a:off x="18379830" y="4185138"/>
            <a:ext cx="2996395" cy="6063198"/>
          </a:xfrm>
          <a:prstGeom prst="rect">
            <a:avLst/>
          </a:prstGeom>
          <a:noFill/>
        </p:spPr>
        <p:txBody>
          <a:bodyPr wrap="square" rtlCol="0">
            <a:spAutoFit/>
          </a:bodyPr>
          <a:lstStyle/>
          <a:p>
            <a:r>
              <a:rPr lang="en-US" sz="2800" dirty="0">
                <a:effectLst/>
                <a:latin typeface="Lato"/>
                <a:ea typeface="Calibri" panose="020F0502020204030204" pitchFamily="34" charset="0"/>
                <a:cs typeface="Mangal" panose="02040503050203030202" pitchFamily="18" charset="0"/>
              </a:rPr>
              <a:t>User Authentication</a:t>
            </a:r>
          </a:p>
          <a:p>
            <a:endParaRPr lang="en-US" sz="2800" dirty="0">
              <a:effectLst/>
              <a:latin typeface="Lato"/>
              <a:ea typeface="Calibri" panose="020F0502020204030204" pitchFamily="34" charset="0"/>
              <a:cs typeface="Mangal" panose="02040503050203030202" pitchFamily="18" charset="0"/>
            </a:endParaRPr>
          </a:p>
          <a:p>
            <a:endParaRPr lang="en-US" sz="2800" dirty="0">
              <a:effectLst/>
              <a:latin typeface="Lato"/>
              <a:ea typeface="Calibri" panose="020F0502020204030204" pitchFamily="34" charset="0"/>
              <a:cs typeface="Mangal" panose="02040503050203030202" pitchFamily="18" charset="0"/>
            </a:endParaRPr>
          </a:p>
          <a:p>
            <a:r>
              <a:rPr lang="en-US" sz="2800" dirty="0">
                <a:effectLst/>
                <a:latin typeface="Lato"/>
                <a:ea typeface="Calibri" panose="020F0502020204030204" pitchFamily="34" charset="0"/>
                <a:cs typeface="Mangal" panose="02040503050203030202" pitchFamily="18" charset="0"/>
              </a:rPr>
              <a:t>Data privacy</a:t>
            </a:r>
          </a:p>
          <a:p>
            <a:endParaRPr lang="en-US" sz="2800" dirty="0">
              <a:latin typeface="Lato"/>
              <a:ea typeface="Calibri" panose="020F0502020204030204" pitchFamily="34" charset="0"/>
              <a:cs typeface="Mangal" panose="02040503050203030202" pitchFamily="18" charset="0"/>
            </a:endParaRPr>
          </a:p>
          <a:p>
            <a:endParaRPr lang="en-US" sz="2800" dirty="0">
              <a:effectLst/>
              <a:latin typeface="Lato"/>
              <a:ea typeface="Calibri" panose="020F0502020204030204" pitchFamily="34" charset="0"/>
              <a:cs typeface="Mangal" panose="02040503050203030202" pitchFamily="18" charset="0"/>
            </a:endParaRPr>
          </a:p>
          <a:p>
            <a:r>
              <a:rPr lang="en-US" sz="2800" dirty="0">
                <a:effectLst/>
                <a:latin typeface="Lato"/>
                <a:ea typeface="Calibri" panose="020F0502020204030204" pitchFamily="34" charset="0"/>
                <a:cs typeface="Mangal" panose="02040503050203030202" pitchFamily="18" charset="0"/>
              </a:rPr>
              <a:t> App</a:t>
            </a:r>
          </a:p>
          <a:p>
            <a:r>
              <a:rPr lang="en-US" sz="2800" dirty="0">
                <a:effectLst/>
                <a:latin typeface="Lato"/>
                <a:ea typeface="Calibri" panose="020F0502020204030204" pitchFamily="34" charset="0"/>
                <a:cs typeface="Mangal" panose="02040503050203030202" pitchFamily="18" charset="0"/>
              </a:rPr>
              <a:t>Authentication.</a:t>
            </a:r>
          </a:p>
          <a:p>
            <a:endParaRPr lang="en-US" sz="2800" dirty="0">
              <a:latin typeface="Lato"/>
              <a:ea typeface="Calibri" panose="020F0502020204030204" pitchFamily="34" charset="0"/>
              <a:cs typeface="Mangal" panose="02040503050203030202" pitchFamily="18" charset="0"/>
            </a:endParaRPr>
          </a:p>
          <a:p>
            <a:r>
              <a:rPr lang="en-US" sz="2800" dirty="0">
                <a:effectLst/>
                <a:latin typeface="Lato"/>
                <a:ea typeface="Calibri" panose="020F0502020204030204" pitchFamily="34" charset="0"/>
                <a:cs typeface="Mangal" panose="02040503050203030202" pitchFamily="18" charset="0"/>
              </a:rPr>
              <a:t>AWS lambda</a:t>
            </a:r>
          </a:p>
          <a:p>
            <a:r>
              <a:rPr lang="en-US" sz="2800" dirty="0">
                <a:effectLst/>
                <a:latin typeface="Lato"/>
                <a:ea typeface="Calibri" panose="020F0502020204030204" pitchFamily="34" charset="0"/>
                <a:cs typeface="Mangal" panose="02040503050203030202" pitchFamily="18" charset="0"/>
              </a:rPr>
              <a:t>(for deployment)</a:t>
            </a:r>
            <a:endParaRPr lang="en-IN" sz="2800" dirty="0">
              <a:effectLst/>
              <a:latin typeface="Lato"/>
              <a:ea typeface="Calibri" panose="020F0502020204030204" pitchFamily="34" charset="0"/>
              <a:cs typeface="Mangal" panose="02040503050203030202" pitchFamily="18" charset="0"/>
            </a:endParaRPr>
          </a:p>
          <a:p>
            <a:r>
              <a:rPr lang="en-US" sz="2800" dirty="0">
                <a:effectLst/>
                <a:latin typeface="Lato"/>
                <a:ea typeface="Calibri" panose="020F0502020204030204" pitchFamily="34" charset="0"/>
                <a:cs typeface="Mangal" panose="02040503050203030202" pitchFamily="18" charset="0"/>
              </a:rPr>
              <a:t> </a:t>
            </a:r>
            <a:endParaRPr lang="en-IN" sz="2800" dirty="0">
              <a:effectLst/>
              <a:latin typeface="Lato"/>
              <a:ea typeface="Calibri" panose="020F0502020204030204" pitchFamily="34" charset="0"/>
              <a:cs typeface="Mangal" panose="02040503050203030202" pitchFamily="18" charset="0"/>
            </a:endParaRPr>
          </a:p>
          <a:p>
            <a:pPr algn="ctr"/>
            <a:endParaRPr lang="en-US" sz="2400" b="1" dirty="0">
              <a:solidFill>
                <a:schemeClr val="bg1"/>
              </a:solidFill>
              <a:latin typeface="Lato" charset="0"/>
              <a:ea typeface="Lato" charset="0"/>
              <a:cs typeface="Lato" charset="0"/>
            </a:endParaRPr>
          </a:p>
        </p:txBody>
      </p:sp>
      <p:sp>
        <p:nvSpPr>
          <p:cNvPr id="591" name="CuadroTexto 590"/>
          <p:cNvSpPr txBox="1"/>
          <p:nvPr/>
        </p:nvSpPr>
        <p:spPr>
          <a:xfrm>
            <a:off x="2771981" y="10057379"/>
            <a:ext cx="675185" cy="1107996"/>
          </a:xfrm>
          <a:prstGeom prst="rect">
            <a:avLst/>
          </a:prstGeom>
          <a:noFill/>
        </p:spPr>
        <p:txBody>
          <a:bodyPr wrap="none" rtlCol="0">
            <a:spAutoFit/>
          </a:bodyPr>
          <a:lstStyle/>
          <a:p>
            <a:r>
              <a:rPr lang="en-US" sz="6600" b="1" dirty="0">
                <a:latin typeface="Lato Heavy" charset="0"/>
                <a:ea typeface="Lato Heavy" charset="0"/>
                <a:cs typeface="Lato Heavy" charset="0"/>
              </a:rPr>
              <a:t>1</a:t>
            </a:r>
          </a:p>
        </p:txBody>
      </p:sp>
      <p:sp>
        <p:nvSpPr>
          <p:cNvPr id="592" name="CuadroTexto 591"/>
          <p:cNvSpPr txBox="1"/>
          <p:nvPr/>
        </p:nvSpPr>
        <p:spPr>
          <a:xfrm>
            <a:off x="8664078" y="1681795"/>
            <a:ext cx="675185" cy="1107996"/>
          </a:xfrm>
          <a:prstGeom prst="rect">
            <a:avLst/>
          </a:prstGeom>
          <a:noFill/>
        </p:spPr>
        <p:txBody>
          <a:bodyPr wrap="none" rtlCol="0">
            <a:spAutoFit/>
          </a:bodyPr>
          <a:lstStyle/>
          <a:p>
            <a:r>
              <a:rPr lang="en-US" sz="6600" b="1" dirty="0">
                <a:latin typeface="Lato Heavy" charset="0"/>
                <a:ea typeface="Lato Heavy" charset="0"/>
                <a:cs typeface="Lato Heavy" charset="0"/>
              </a:rPr>
              <a:t>2</a:t>
            </a:r>
          </a:p>
        </p:txBody>
      </p:sp>
      <p:sp>
        <p:nvSpPr>
          <p:cNvPr id="593" name="CuadroTexto 592"/>
          <p:cNvSpPr txBox="1"/>
          <p:nvPr/>
        </p:nvSpPr>
        <p:spPr>
          <a:xfrm>
            <a:off x="14174865" y="10550078"/>
            <a:ext cx="675185" cy="1107996"/>
          </a:xfrm>
          <a:prstGeom prst="rect">
            <a:avLst/>
          </a:prstGeom>
          <a:noFill/>
        </p:spPr>
        <p:txBody>
          <a:bodyPr wrap="none" rtlCol="0">
            <a:spAutoFit/>
          </a:bodyPr>
          <a:lstStyle/>
          <a:p>
            <a:r>
              <a:rPr lang="en-US" sz="6600" b="1" dirty="0">
                <a:latin typeface="Lato Heavy" charset="0"/>
                <a:ea typeface="Lato Heavy" charset="0"/>
                <a:cs typeface="Lato Heavy" charset="0"/>
              </a:rPr>
              <a:t>3</a:t>
            </a:r>
          </a:p>
        </p:txBody>
      </p:sp>
      <p:sp>
        <p:nvSpPr>
          <p:cNvPr id="594" name="CuadroTexto 593"/>
          <p:cNvSpPr txBox="1"/>
          <p:nvPr/>
        </p:nvSpPr>
        <p:spPr>
          <a:xfrm>
            <a:off x="19312527" y="1512727"/>
            <a:ext cx="675185" cy="1107996"/>
          </a:xfrm>
          <a:prstGeom prst="rect">
            <a:avLst/>
          </a:prstGeom>
          <a:noFill/>
        </p:spPr>
        <p:txBody>
          <a:bodyPr wrap="none" rtlCol="0">
            <a:spAutoFit/>
          </a:bodyPr>
          <a:lstStyle/>
          <a:p>
            <a:r>
              <a:rPr lang="en-US" sz="6600" b="1" dirty="0">
                <a:latin typeface="Lato Heavy" charset="0"/>
                <a:ea typeface="Lato Heavy" charset="0"/>
                <a:cs typeface="Lato Heavy" charset="0"/>
              </a:rPr>
              <a:t>4</a:t>
            </a:r>
          </a:p>
        </p:txBody>
      </p:sp>
      <p:sp>
        <p:nvSpPr>
          <p:cNvPr id="65" name="Freeform 181">
            <a:extLst>
              <a:ext uri="{FF2B5EF4-FFF2-40B4-BE49-F238E27FC236}">
                <a16:creationId xmlns:a16="http://schemas.microsoft.com/office/drawing/2014/main" id="{5355BCB5-8219-4D9E-A024-52F167FC9CF4}"/>
              </a:ext>
            </a:extLst>
          </p:cNvPr>
          <p:cNvSpPr>
            <a:spLocks noChangeArrowheads="1"/>
          </p:cNvSpPr>
          <p:nvPr/>
        </p:nvSpPr>
        <p:spPr bwMode="auto">
          <a:xfrm>
            <a:off x="2325148" y="673507"/>
            <a:ext cx="1870074" cy="2621960"/>
          </a:xfrm>
          <a:custGeom>
            <a:avLst/>
            <a:gdLst>
              <a:gd name="T0" fmla="*/ 855 w 1709"/>
              <a:gd name="T1" fmla="*/ 106 h 2400"/>
              <a:gd name="T2" fmla="*/ 1049 w 1709"/>
              <a:gd name="T3" fmla="*/ 131 h 2400"/>
              <a:gd name="T4" fmla="*/ 1326 w 1709"/>
              <a:gd name="T5" fmla="*/ 277 h 2400"/>
              <a:gd name="T6" fmla="*/ 1578 w 1709"/>
              <a:gd name="T7" fmla="*/ 708 h 2400"/>
              <a:gd name="T8" fmla="*/ 1464 w 1709"/>
              <a:gd name="T9" fmla="*/ 1286 h 2400"/>
              <a:gd name="T10" fmla="*/ 1252 w 1709"/>
              <a:gd name="T11" fmla="*/ 1562 h 2400"/>
              <a:gd name="T12" fmla="*/ 1220 w 1709"/>
              <a:gd name="T13" fmla="*/ 1709 h 2400"/>
              <a:gd name="T14" fmla="*/ 1261 w 1709"/>
              <a:gd name="T15" fmla="*/ 1790 h 2400"/>
              <a:gd name="T16" fmla="*/ 1228 w 1709"/>
              <a:gd name="T17" fmla="*/ 1936 h 2400"/>
              <a:gd name="T18" fmla="*/ 1220 w 1709"/>
              <a:gd name="T19" fmla="*/ 2041 h 2400"/>
              <a:gd name="T20" fmla="*/ 1114 w 1709"/>
              <a:gd name="T21" fmla="*/ 2123 h 2400"/>
              <a:gd name="T22" fmla="*/ 951 w 1709"/>
              <a:gd name="T23" fmla="*/ 2286 h 2400"/>
              <a:gd name="T24" fmla="*/ 749 w 1709"/>
              <a:gd name="T25" fmla="*/ 2286 h 2400"/>
              <a:gd name="T26" fmla="*/ 611 w 1709"/>
              <a:gd name="T27" fmla="*/ 2131 h 2400"/>
              <a:gd name="T28" fmla="*/ 578 w 1709"/>
              <a:gd name="T29" fmla="*/ 2123 h 2400"/>
              <a:gd name="T30" fmla="*/ 562 w 1709"/>
              <a:gd name="T31" fmla="*/ 2123 h 2400"/>
              <a:gd name="T32" fmla="*/ 481 w 1709"/>
              <a:gd name="T33" fmla="*/ 1952 h 2400"/>
              <a:gd name="T34" fmla="*/ 440 w 1709"/>
              <a:gd name="T35" fmla="*/ 1871 h 2400"/>
              <a:gd name="T36" fmla="*/ 472 w 1709"/>
              <a:gd name="T37" fmla="*/ 1725 h 2400"/>
              <a:gd name="T38" fmla="*/ 456 w 1709"/>
              <a:gd name="T39" fmla="*/ 1562 h 2400"/>
              <a:gd name="T40" fmla="*/ 123 w 1709"/>
              <a:gd name="T41" fmla="*/ 1009 h 2400"/>
              <a:gd name="T42" fmla="*/ 114 w 1709"/>
              <a:gd name="T43" fmla="*/ 781 h 2400"/>
              <a:gd name="T44" fmla="*/ 472 w 1709"/>
              <a:gd name="T45" fmla="*/ 212 h 2400"/>
              <a:gd name="T46" fmla="*/ 855 w 1709"/>
              <a:gd name="T47" fmla="*/ 0 h 2400"/>
              <a:gd name="T48" fmla="*/ 855 w 1709"/>
              <a:gd name="T49" fmla="*/ 0 h 2400"/>
              <a:gd name="T50" fmla="*/ 253 w 1709"/>
              <a:gd name="T51" fmla="*/ 245 h 2400"/>
              <a:gd name="T52" fmla="*/ 0 w 1709"/>
              <a:gd name="T53" fmla="*/ 830 h 2400"/>
              <a:gd name="T54" fmla="*/ 285 w 1709"/>
              <a:gd name="T55" fmla="*/ 1506 h 2400"/>
              <a:gd name="T56" fmla="*/ 375 w 1709"/>
              <a:gd name="T57" fmla="*/ 1668 h 2400"/>
              <a:gd name="T58" fmla="*/ 334 w 1709"/>
              <a:gd name="T59" fmla="*/ 1871 h 2400"/>
              <a:gd name="T60" fmla="*/ 375 w 1709"/>
              <a:gd name="T61" fmla="*/ 1993 h 2400"/>
              <a:gd name="T62" fmla="*/ 521 w 1709"/>
              <a:gd name="T63" fmla="*/ 2229 h 2400"/>
              <a:gd name="T64" fmla="*/ 741 w 1709"/>
              <a:gd name="T65" fmla="*/ 2391 h 2400"/>
              <a:gd name="T66" fmla="*/ 749 w 1709"/>
              <a:gd name="T67" fmla="*/ 2399 h 2400"/>
              <a:gd name="T68" fmla="*/ 951 w 1709"/>
              <a:gd name="T69" fmla="*/ 2399 h 2400"/>
              <a:gd name="T70" fmla="*/ 968 w 1709"/>
              <a:gd name="T71" fmla="*/ 2391 h 2400"/>
              <a:gd name="T72" fmla="*/ 1195 w 1709"/>
              <a:gd name="T73" fmla="*/ 2220 h 2400"/>
              <a:gd name="T74" fmla="*/ 1334 w 1709"/>
              <a:gd name="T75" fmla="*/ 1993 h 2400"/>
              <a:gd name="T76" fmla="*/ 1375 w 1709"/>
              <a:gd name="T77" fmla="*/ 1863 h 2400"/>
              <a:gd name="T78" fmla="*/ 1334 w 1709"/>
              <a:gd name="T79" fmla="*/ 1668 h 2400"/>
              <a:gd name="T80" fmla="*/ 1350 w 1709"/>
              <a:gd name="T81" fmla="*/ 1603 h 2400"/>
              <a:gd name="T82" fmla="*/ 1553 w 1709"/>
              <a:gd name="T83" fmla="*/ 1351 h 2400"/>
              <a:gd name="T84" fmla="*/ 1684 w 1709"/>
              <a:gd name="T85" fmla="*/ 684 h 2400"/>
              <a:gd name="T86" fmla="*/ 1391 w 1709"/>
              <a:gd name="T87" fmla="*/ 196 h 2400"/>
              <a:gd name="T88" fmla="*/ 1082 w 1709"/>
              <a:gd name="T89" fmla="*/ 25 h 2400"/>
              <a:gd name="T90" fmla="*/ 855 w 1709"/>
              <a:gd name="T91" fmla="*/ 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400">
                <a:moveTo>
                  <a:pt x="855" y="106"/>
                </a:moveTo>
                <a:lnTo>
                  <a:pt x="855" y="106"/>
                </a:lnTo>
                <a:cubicBezTo>
                  <a:pt x="870" y="106"/>
                  <a:pt x="886" y="106"/>
                  <a:pt x="911" y="106"/>
                </a:cubicBezTo>
                <a:cubicBezTo>
                  <a:pt x="960" y="114"/>
                  <a:pt x="1008" y="114"/>
                  <a:pt x="1049" y="131"/>
                </a:cubicBezTo>
                <a:cubicBezTo>
                  <a:pt x="1098" y="147"/>
                  <a:pt x="1147" y="163"/>
                  <a:pt x="1195" y="188"/>
                </a:cubicBezTo>
                <a:cubicBezTo>
                  <a:pt x="1244" y="212"/>
                  <a:pt x="1285" y="245"/>
                  <a:pt x="1326" y="277"/>
                </a:cubicBezTo>
                <a:cubicBezTo>
                  <a:pt x="1415" y="350"/>
                  <a:pt x="1480" y="440"/>
                  <a:pt x="1529" y="546"/>
                </a:cubicBezTo>
                <a:cubicBezTo>
                  <a:pt x="1553" y="594"/>
                  <a:pt x="1570" y="651"/>
                  <a:pt x="1578" y="708"/>
                </a:cubicBezTo>
                <a:cubicBezTo>
                  <a:pt x="1586" y="749"/>
                  <a:pt x="1594" y="790"/>
                  <a:pt x="1594" y="830"/>
                </a:cubicBezTo>
                <a:cubicBezTo>
                  <a:pt x="1602" y="993"/>
                  <a:pt x="1553" y="1148"/>
                  <a:pt x="1464" y="1286"/>
                </a:cubicBezTo>
                <a:cubicBezTo>
                  <a:pt x="1431" y="1343"/>
                  <a:pt x="1391" y="1383"/>
                  <a:pt x="1342" y="1424"/>
                </a:cubicBezTo>
                <a:cubicBezTo>
                  <a:pt x="1301" y="1465"/>
                  <a:pt x="1269" y="1514"/>
                  <a:pt x="1252" y="1562"/>
                </a:cubicBezTo>
                <a:cubicBezTo>
                  <a:pt x="1236" y="1587"/>
                  <a:pt x="1228" y="1619"/>
                  <a:pt x="1228" y="1652"/>
                </a:cubicBezTo>
                <a:cubicBezTo>
                  <a:pt x="1220" y="1668"/>
                  <a:pt x="1220" y="1693"/>
                  <a:pt x="1220" y="1709"/>
                </a:cubicBezTo>
                <a:cubicBezTo>
                  <a:pt x="1220" y="1717"/>
                  <a:pt x="1228" y="1717"/>
                  <a:pt x="1228" y="1717"/>
                </a:cubicBezTo>
                <a:cubicBezTo>
                  <a:pt x="1252" y="1741"/>
                  <a:pt x="1261" y="1766"/>
                  <a:pt x="1261" y="1790"/>
                </a:cubicBezTo>
                <a:cubicBezTo>
                  <a:pt x="1261" y="1815"/>
                  <a:pt x="1261" y="1839"/>
                  <a:pt x="1261" y="1863"/>
                </a:cubicBezTo>
                <a:cubicBezTo>
                  <a:pt x="1261" y="1895"/>
                  <a:pt x="1252" y="1919"/>
                  <a:pt x="1228" y="1936"/>
                </a:cubicBezTo>
                <a:cubicBezTo>
                  <a:pt x="1228" y="1944"/>
                  <a:pt x="1220" y="1944"/>
                  <a:pt x="1220" y="1952"/>
                </a:cubicBezTo>
                <a:cubicBezTo>
                  <a:pt x="1220" y="1984"/>
                  <a:pt x="1220" y="2009"/>
                  <a:pt x="1220" y="2041"/>
                </a:cubicBezTo>
                <a:cubicBezTo>
                  <a:pt x="1220" y="2074"/>
                  <a:pt x="1203" y="2106"/>
                  <a:pt x="1171" y="2115"/>
                </a:cubicBezTo>
                <a:cubicBezTo>
                  <a:pt x="1155" y="2123"/>
                  <a:pt x="1130" y="2123"/>
                  <a:pt x="1114" y="2123"/>
                </a:cubicBezTo>
                <a:cubicBezTo>
                  <a:pt x="1098" y="2123"/>
                  <a:pt x="1098" y="2123"/>
                  <a:pt x="1098" y="2139"/>
                </a:cubicBezTo>
                <a:cubicBezTo>
                  <a:pt x="1082" y="2220"/>
                  <a:pt x="1025" y="2277"/>
                  <a:pt x="951" y="2286"/>
                </a:cubicBezTo>
                <a:cubicBezTo>
                  <a:pt x="757" y="2286"/>
                  <a:pt x="757" y="2286"/>
                  <a:pt x="757" y="2286"/>
                </a:cubicBezTo>
                <a:cubicBezTo>
                  <a:pt x="757" y="2286"/>
                  <a:pt x="757" y="2286"/>
                  <a:pt x="749" y="2286"/>
                </a:cubicBezTo>
                <a:cubicBezTo>
                  <a:pt x="684" y="2277"/>
                  <a:pt x="627" y="2220"/>
                  <a:pt x="619" y="2155"/>
                </a:cubicBezTo>
                <a:cubicBezTo>
                  <a:pt x="611" y="2147"/>
                  <a:pt x="611" y="2139"/>
                  <a:pt x="611" y="2131"/>
                </a:cubicBezTo>
                <a:cubicBezTo>
                  <a:pt x="611" y="2123"/>
                  <a:pt x="603" y="2123"/>
                  <a:pt x="603" y="2123"/>
                </a:cubicBezTo>
                <a:cubicBezTo>
                  <a:pt x="595" y="2123"/>
                  <a:pt x="586" y="2123"/>
                  <a:pt x="578" y="2123"/>
                </a:cubicBezTo>
                <a:cubicBezTo>
                  <a:pt x="570" y="2123"/>
                  <a:pt x="570" y="2123"/>
                  <a:pt x="562" y="2123"/>
                </a:cubicBezTo>
                <a:lnTo>
                  <a:pt x="562" y="2123"/>
                </a:lnTo>
                <a:cubicBezTo>
                  <a:pt x="521" y="2123"/>
                  <a:pt x="489" y="2090"/>
                  <a:pt x="489" y="2049"/>
                </a:cubicBezTo>
                <a:cubicBezTo>
                  <a:pt x="481" y="2017"/>
                  <a:pt x="489" y="1984"/>
                  <a:pt x="481" y="1952"/>
                </a:cubicBezTo>
                <a:cubicBezTo>
                  <a:pt x="481" y="1944"/>
                  <a:pt x="481" y="1944"/>
                  <a:pt x="481" y="1936"/>
                </a:cubicBezTo>
                <a:cubicBezTo>
                  <a:pt x="456" y="1919"/>
                  <a:pt x="440" y="1895"/>
                  <a:pt x="440" y="1871"/>
                </a:cubicBezTo>
                <a:cubicBezTo>
                  <a:pt x="440" y="1847"/>
                  <a:pt x="440" y="1815"/>
                  <a:pt x="440" y="1790"/>
                </a:cubicBezTo>
                <a:cubicBezTo>
                  <a:pt x="440" y="1766"/>
                  <a:pt x="456" y="1741"/>
                  <a:pt x="472" y="1725"/>
                </a:cubicBezTo>
                <a:cubicBezTo>
                  <a:pt x="481" y="1717"/>
                  <a:pt x="481" y="1709"/>
                  <a:pt x="481" y="1701"/>
                </a:cubicBezTo>
                <a:cubicBezTo>
                  <a:pt x="481" y="1652"/>
                  <a:pt x="472" y="1603"/>
                  <a:pt x="456" y="1562"/>
                </a:cubicBezTo>
                <a:cubicBezTo>
                  <a:pt x="432" y="1506"/>
                  <a:pt x="399" y="1465"/>
                  <a:pt x="358" y="1424"/>
                </a:cubicBezTo>
                <a:cubicBezTo>
                  <a:pt x="237" y="1310"/>
                  <a:pt x="155" y="1172"/>
                  <a:pt x="123" y="1009"/>
                </a:cubicBezTo>
                <a:cubicBezTo>
                  <a:pt x="114" y="952"/>
                  <a:pt x="106" y="895"/>
                  <a:pt x="114" y="830"/>
                </a:cubicBezTo>
                <a:cubicBezTo>
                  <a:pt x="114" y="814"/>
                  <a:pt x="114" y="798"/>
                  <a:pt x="114" y="781"/>
                </a:cubicBezTo>
                <a:cubicBezTo>
                  <a:pt x="139" y="603"/>
                  <a:pt x="212" y="448"/>
                  <a:pt x="334" y="326"/>
                </a:cubicBezTo>
                <a:cubicBezTo>
                  <a:pt x="375" y="285"/>
                  <a:pt x="424" y="245"/>
                  <a:pt x="472" y="212"/>
                </a:cubicBezTo>
                <a:cubicBezTo>
                  <a:pt x="586" y="139"/>
                  <a:pt x="716" y="106"/>
                  <a:pt x="855" y="106"/>
                </a:cubicBezTo>
                <a:lnTo>
                  <a:pt x="855" y="0"/>
                </a:lnTo>
                <a:lnTo>
                  <a:pt x="855" y="0"/>
                </a:lnTo>
                <a:lnTo>
                  <a:pt x="855" y="0"/>
                </a:lnTo>
                <a:cubicBezTo>
                  <a:pt x="692" y="0"/>
                  <a:pt x="546" y="41"/>
                  <a:pt x="415" y="122"/>
                </a:cubicBezTo>
                <a:cubicBezTo>
                  <a:pt x="350" y="163"/>
                  <a:pt x="302" y="204"/>
                  <a:pt x="253" y="245"/>
                </a:cubicBezTo>
                <a:cubicBezTo>
                  <a:pt x="114" y="391"/>
                  <a:pt x="33" y="570"/>
                  <a:pt x="9" y="765"/>
                </a:cubicBezTo>
                <a:cubicBezTo>
                  <a:pt x="9" y="790"/>
                  <a:pt x="9" y="806"/>
                  <a:pt x="0" y="830"/>
                </a:cubicBezTo>
                <a:cubicBezTo>
                  <a:pt x="0" y="895"/>
                  <a:pt x="9" y="969"/>
                  <a:pt x="17" y="1034"/>
                </a:cubicBezTo>
                <a:cubicBezTo>
                  <a:pt x="57" y="1213"/>
                  <a:pt x="147" y="1375"/>
                  <a:pt x="285" y="1506"/>
                </a:cubicBezTo>
                <a:cubicBezTo>
                  <a:pt x="318" y="1530"/>
                  <a:pt x="342" y="1562"/>
                  <a:pt x="358" y="1603"/>
                </a:cubicBezTo>
                <a:cubicBezTo>
                  <a:pt x="367" y="1627"/>
                  <a:pt x="367" y="1644"/>
                  <a:pt x="375" y="1668"/>
                </a:cubicBezTo>
                <a:cubicBezTo>
                  <a:pt x="350" y="1709"/>
                  <a:pt x="334" y="1750"/>
                  <a:pt x="334" y="1790"/>
                </a:cubicBezTo>
                <a:cubicBezTo>
                  <a:pt x="334" y="1815"/>
                  <a:pt x="334" y="1847"/>
                  <a:pt x="334" y="1871"/>
                </a:cubicBezTo>
                <a:cubicBezTo>
                  <a:pt x="334" y="1911"/>
                  <a:pt x="350" y="1952"/>
                  <a:pt x="375" y="1993"/>
                </a:cubicBezTo>
                <a:lnTo>
                  <a:pt x="375" y="1993"/>
                </a:lnTo>
                <a:cubicBezTo>
                  <a:pt x="375" y="2009"/>
                  <a:pt x="375" y="2033"/>
                  <a:pt x="375" y="2058"/>
                </a:cubicBezTo>
                <a:cubicBezTo>
                  <a:pt x="383" y="2147"/>
                  <a:pt x="448" y="2212"/>
                  <a:pt x="521" y="2229"/>
                </a:cubicBezTo>
                <a:cubicBezTo>
                  <a:pt x="562" y="2318"/>
                  <a:pt x="643" y="2383"/>
                  <a:pt x="741" y="2391"/>
                </a:cubicBezTo>
                <a:lnTo>
                  <a:pt x="741" y="2391"/>
                </a:lnTo>
                <a:lnTo>
                  <a:pt x="741" y="2391"/>
                </a:lnTo>
                <a:cubicBezTo>
                  <a:pt x="749" y="2399"/>
                  <a:pt x="749" y="2399"/>
                  <a:pt x="749" y="2399"/>
                </a:cubicBezTo>
                <a:cubicBezTo>
                  <a:pt x="757" y="2399"/>
                  <a:pt x="757" y="2399"/>
                  <a:pt x="757" y="2399"/>
                </a:cubicBezTo>
                <a:cubicBezTo>
                  <a:pt x="951" y="2399"/>
                  <a:pt x="951" y="2399"/>
                  <a:pt x="951" y="2399"/>
                </a:cubicBezTo>
                <a:cubicBezTo>
                  <a:pt x="960" y="2399"/>
                  <a:pt x="960" y="2399"/>
                  <a:pt x="960" y="2399"/>
                </a:cubicBezTo>
                <a:cubicBezTo>
                  <a:pt x="968" y="2391"/>
                  <a:pt x="968" y="2391"/>
                  <a:pt x="968" y="2391"/>
                </a:cubicBezTo>
                <a:cubicBezTo>
                  <a:pt x="1065" y="2375"/>
                  <a:pt x="1147" y="2318"/>
                  <a:pt x="1187" y="2229"/>
                </a:cubicBezTo>
                <a:cubicBezTo>
                  <a:pt x="1187" y="2220"/>
                  <a:pt x="1187" y="2220"/>
                  <a:pt x="1195" y="2220"/>
                </a:cubicBezTo>
                <a:cubicBezTo>
                  <a:pt x="1277" y="2204"/>
                  <a:pt x="1326" y="2131"/>
                  <a:pt x="1334" y="2041"/>
                </a:cubicBezTo>
                <a:cubicBezTo>
                  <a:pt x="1334" y="2025"/>
                  <a:pt x="1334" y="2009"/>
                  <a:pt x="1334" y="1993"/>
                </a:cubicBezTo>
                <a:lnTo>
                  <a:pt x="1334" y="1993"/>
                </a:lnTo>
                <a:cubicBezTo>
                  <a:pt x="1358" y="1952"/>
                  <a:pt x="1375" y="1911"/>
                  <a:pt x="1375" y="1863"/>
                </a:cubicBezTo>
                <a:cubicBezTo>
                  <a:pt x="1375" y="1839"/>
                  <a:pt x="1375" y="1815"/>
                  <a:pt x="1375" y="1790"/>
                </a:cubicBezTo>
                <a:cubicBezTo>
                  <a:pt x="1375" y="1750"/>
                  <a:pt x="1358" y="1709"/>
                  <a:pt x="1334" y="1668"/>
                </a:cubicBezTo>
                <a:lnTo>
                  <a:pt x="1334" y="1668"/>
                </a:lnTo>
                <a:cubicBezTo>
                  <a:pt x="1334" y="1644"/>
                  <a:pt x="1342" y="1619"/>
                  <a:pt x="1350" y="1603"/>
                </a:cubicBezTo>
                <a:cubicBezTo>
                  <a:pt x="1366" y="1571"/>
                  <a:pt x="1391" y="1538"/>
                  <a:pt x="1423" y="1506"/>
                </a:cubicBezTo>
                <a:cubicBezTo>
                  <a:pt x="1472" y="1457"/>
                  <a:pt x="1521" y="1400"/>
                  <a:pt x="1553" y="1351"/>
                </a:cubicBezTo>
                <a:cubicBezTo>
                  <a:pt x="1659" y="1188"/>
                  <a:pt x="1708" y="1009"/>
                  <a:pt x="1700" y="830"/>
                </a:cubicBezTo>
                <a:cubicBezTo>
                  <a:pt x="1700" y="781"/>
                  <a:pt x="1692" y="733"/>
                  <a:pt x="1684" y="684"/>
                </a:cubicBezTo>
                <a:cubicBezTo>
                  <a:pt x="1675" y="619"/>
                  <a:pt x="1651" y="554"/>
                  <a:pt x="1627" y="497"/>
                </a:cubicBezTo>
                <a:cubicBezTo>
                  <a:pt x="1570" y="383"/>
                  <a:pt x="1496" y="277"/>
                  <a:pt x="1391" y="196"/>
                </a:cubicBezTo>
                <a:cubicBezTo>
                  <a:pt x="1350" y="155"/>
                  <a:pt x="1301" y="122"/>
                  <a:pt x="1244" y="98"/>
                </a:cubicBezTo>
                <a:cubicBezTo>
                  <a:pt x="1195" y="65"/>
                  <a:pt x="1147" y="49"/>
                  <a:pt x="1082" y="25"/>
                </a:cubicBezTo>
                <a:cubicBezTo>
                  <a:pt x="1033" y="17"/>
                  <a:pt x="976" y="0"/>
                  <a:pt x="911" y="0"/>
                </a:cubicBezTo>
                <a:cubicBezTo>
                  <a:pt x="894" y="0"/>
                  <a:pt x="870" y="0"/>
                  <a:pt x="855" y="0"/>
                </a:cubicBezTo>
                <a:lnTo>
                  <a:pt x="855" y="106"/>
                </a:lnTo>
              </a:path>
            </a:pathLst>
          </a:custGeom>
          <a:solidFill>
            <a:schemeClr val="bg2"/>
          </a:solidFill>
          <a:ln>
            <a:noFill/>
          </a:ln>
          <a:effectLst/>
        </p:spPr>
        <p:txBody>
          <a:bodyPr wrap="none" anchor="ctr"/>
          <a:lstStyle/>
          <a:p>
            <a:endParaRPr lang="en-US"/>
          </a:p>
        </p:txBody>
      </p:sp>
      <p:sp>
        <p:nvSpPr>
          <p:cNvPr id="66" name="Freeform 189">
            <a:extLst>
              <a:ext uri="{FF2B5EF4-FFF2-40B4-BE49-F238E27FC236}">
                <a16:creationId xmlns:a16="http://schemas.microsoft.com/office/drawing/2014/main" id="{BD514210-3C60-47B5-9116-CA6A8F6E3AC6}"/>
              </a:ext>
            </a:extLst>
          </p:cNvPr>
          <p:cNvSpPr>
            <a:spLocks noChangeArrowheads="1"/>
          </p:cNvSpPr>
          <p:nvPr/>
        </p:nvSpPr>
        <p:spPr bwMode="auto">
          <a:xfrm>
            <a:off x="14094636" y="1267658"/>
            <a:ext cx="559094" cy="472338"/>
          </a:xfrm>
          <a:custGeom>
            <a:avLst/>
            <a:gdLst>
              <a:gd name="T0" fmla="*/ 503 w 512"/>
              <a:gd name="T1" fmla="*/ 41 h 432"/>
              <a:gd name="T2" fmla="*/ 503 w 512"/>
              <a:gd name="T3" fmla="*/ 41 h 432"/>
              <a:gd name="T4" fmla="*/ 195 w 512"/>
              <a:gd name="T5" fmla="*/ 423 h 432"/>
              <a:gd name="T6" fmla="*/ 195 w 512"/>
              <a:gd name="T7" fmla="*/ 423 h 432"/>
              <a:gd name="T8" fmla="*/ 186 w 512"/>
              <a:gd name="T9" fmla="*/ 423 h 432"/>
              <a:gd name="T10" fmla="*/ 186 w 512"/>
              <a:gd name="T11" fmla="*/ 423 h 432"/>
              <a:gd name="T12" fmla="*/ 186 w 512"/>
              <a:gd name="T13" fmla="*/ 423 h 432"/>
              <a:gd name="T14" fmla="*/ 186 w 512"/>
              <a:gd name="T15" fmla="*/ 423 h 432"/>
              <a:gd name="T16" fmla="*/ 186 w 512"/>
              <a:gd name="T17" fmla="*/ 431 h 432"/>
              <a:gd name="T18" fmla="*/ 186 w 512"/>
              <a:gd name="T19" fmla="*/ 431 h 432"/>
              <a:gd name="T20" fmla="*/ 178 w 512"/>
              <a:gd name="T21" fmla="*/ 431 h 432"/>
              <a:gd name="T22" fmla="*/ 178 w 512"/>
              <a:gd name="T23" fmla="*/ 431 h 432"/>
              <a:gd name="T24" fmla="*/ 178 w 512"/>
              <a:gd name="T25" fmla="*/ 431 h 432"/>
              <a:gd name="T26" fmla="*/ 178 w 512"/>
              <a:gd name="T27" fmla="*/ 431 h 432"/>
              <a:gd name="T28" fmla="*/ 178 w 512"/>
              <a:gd name="T29" fmla="*/ 431 h 432"/>
              <a:gd name="T30" fmla="*/ 178 w 512"/>
              <a:gd name="T31" fmla="*/ 431 h 432"/>
              <a:gd name="T32" fmla="*/ 178 w 512"/>
              <a:gd name="T33" fmla="*/ 431 h 432"/>
              <a:gd name="T34" fmla="*/ 178 w 512"/>
              <a:gd name="T35" fmla="*/ 431 h 432"/>
              <a:gd name="T36" fmla="*/ 178 w 512"/>
              <a:gd name="T37" fmla="*/ 431 h 432"/>
              <a:gd name="T38" fmla="*/ 170 w 512"/>
              <a:gd name="T39" fmla="*/ 431 h 432"/>
              <a:gd name="T40" fmla="*/ 170 w 512"/>
              <a:gd name="T41" fmla="*/ 431 h 432"/>
              <a:gd name="T42" fmla="*/ 170 w 512"/>
              <a:gd name="T43" fmla="*/ 431 h 432"/>
              <a:gd name="T44" fmla="*/ 170 w 512"/>
              <a:gd name="T45" fmla="*/ 431 h 432"/>
              <a:gd name="T46" fmla="*/ 170 w 512"/>
              <a:gd name="T47" fmla="*/ 431 h 432"/>
              <a:gd name="T48" fmla="*/ 162 w 512"/>
              <a:gd name="T49" fmla="*/ 431 h 432"/>
              <a:gd name="T50" fmla="*/ 162 w 512"/>
              <a:gd name="T51" fmla="*/ 431 h 432"/>
              <a:gd name="T52" fmla="*/ 162 w 512"/>
              <a:gd name="T53" fmla="*/ 431 h 432"/>
              <a:gd name="T54" fmla="*/ 162 w 512"/>
              <a:gd name="T55" fmla="*/ 423 h 432"/>
              <a:gd name="T56" fmla="*/ 162 w 512"/>
              <a:gd name="T57" fmla="*/ 423 h 432"/>
              <a:gd name="T58" fmla="*/ 162 w 512"/>
              <a:gd name="T59" fmla="*/ 423 h 432"/>
              <a:gd name="T60" fmla="*/ 162 w 512"/>
              <a:gd name="T61" fmla="*/ 423 h 432"/>
              <a:gd name="T62" fmla="*/ 8 w 512"/>
              <a:gd name="T63" fmla="*/ 268 h 432"/>
              <a:gd name="T64" fmla="*/ 8 w 512"/>
              <a:gd name="T65" fmla="*/ 236 h 432"/>
              <a:gd name="T66" fmla="*/ 40 w 512"/>
              <a:gd name="T67" fmla="*/ 236 h 432"/>
              <a:gd name="T68" fmla="*/ 170 w 512"/>
              <a:gd name="T69" fmla="*/ 374 h 432"/>
              <a:gd name="T70" fmla="*/ 462 w 512"/>
              <a:gd name="T71" fmla="*/ 8 h 432"/>
              <a:gd name="T72" fmla="*/ 503 w 512"/>
              <a:gd name="T73" fmla="*/ 8 h 432"/>
              <a:gd name="T74" fmla="*/ 503 w 512"/>
              <a:gd name="T75" fmla="*/ 41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432">
                <a:moveTo>
                  <a:pt x="503" y="41"/>
                </a:moveTo>
                <a:lnTo>
                  <a:pt x="503" y="41"/>
                </a:lnTo>
                <a:cubicBezTo>
                  <a:pt x="195" y="423"/>
                  <a:pt x="195" y="423"/>
                  <a:pt x="195" y="423"/>
                </a:cubicBezTo>
                <a:lnTo>
                  <a:pt x="195" y="423"/>
                </a:lnTo>
                <a:lnTo>
                  <a:pt x="186" y="423"/>
                </a:lnTo>
                <a:lnTo>
                  <a:pt x="186" y="423"/>
                </a:lnTo>
                <a:lnTo>
                  <a:pt x="186" y="423"/>
                </a:lnTo>
                <a:lnTo>
                  <a:pt x="186" y="423"/>
                </a:lnTo>
                <a:lnTo>
                  <a:pt x="186" y="431"/>
                </a:lnTo>
                <a:lnTo>
                  <a:pt x="186" y="431"/>
                </a:lnTo>
                <a:lnTo>
                  <a:pt x="178" y="431"/>
                </a:lnTo>
                <a:lnTo>
                  <a:pt x="178" y="431"/>
                </a:lnTo>
                <a:lnTo>
                  <a:pt x="178" y="431"/>
                </a:lnTo>
                <a:lnTo>
                  <a:pt x="178" y="431"/>
                </a:lnTo>
                <a:lnTo>
                  <a:pt x="178" y="431"/>
                </a:lnTo>
                <a:lnTo>
                  <a:pt x="178" y="431"/>
                </a:lnTo>
                <a:lnTo>
                  <a:pt x="178" y="431"/>
                </a:lnTo>
                <a:lnTo>
                  <a:pt x="178" y="431"/>
                </a:lnTo>
                <a:lnTo>
                  <a:pt x="178" y="431"/>
                </a:lnTo>
                <a:cubicBezTo>
                  <a:pt x="178" y="431"/>
                  <a:pt x="178" y="431"/>
                  <a:pt x="170" y="431"/>
                </a:cubicBezTo>
                <a:lnTo>
                  <a:pt x="170" y="431"/>
                </a:lnTo>
                <a:lnTo>
                  <a:pt x="170" y="431"/>
                </a:lnTo>
                <a:lnTo>
                  <a:pt x="170" y="431"/>
                </a:lnTo>
                <a:lnTo>
                  <a:pt x="170" y="431"/>
                </a:lnTo>
                <a:cubicBezTo>
                  <a:pt x="170" y="431"/>
                  <a:pt x="170" y="431"/>
                  <a:pt x="162" y="431"/>
                </a:cubicBezTo>
                <a:lnTo>
                  <a:pt x="162" y="431"/>
                </a:lnTo>
                <a:lnTo>
                  <a:pt x="162" y="431"/>
                </a:lnTo>
                <a:cubicBezTo>
                  <a:pt x="162" y="423"/>
                  <a:pt x="162" y="423"/>
                  <a:pt x="162" y="423"/>
                </a:cubicBezTo>
                <a:lnTo>
                  <a:pt x="162" y="423"/>
                </a:lnTo>
                <a:lnTo>
                  <a:pt x="162" y="423"/>
                </a:lnTo>
                <a:lnTo>
                  <a:pt x="162" y="423"/>
                </a:lnTo>
                <a:cubicBezTo>
                  <a:pt x="8" y="268"/>
                  <a:pt x="8" y="268"/>
                  <a:pt x="8" y="268"/>
                </a:cubicBezTo>
                <a:cubicBezTo>
                  <a:pt x="0" y="260"/>
                  <a:pt x="0" y="244"/>
                  <a:pt x="8" y="236"/>
                </a:cubicBezTo>
                <a:cubicBezTo>
                  <a:pt x="16" y="228"/>
                  <a:pt x="32" y="228"/>
                  <a:pt x="40" y="236"/>
                </a:cubicBezTo>
                <a:cubicBezTo>
                  <a:pt x="170" y="374"/>
                  <a:pt x="170" y="374"/>
                  <a:pt x="170" y="374"/>
                </a:cubicBezTo>
                <a:cubicBezTo>
                  <a:pt x="462" y="8"/>
                  <a:pt x="462" y="8"/>
                  <a:pt x="462" y="8"/>
                </a:cubicBezTo>
                <a:cubicBezTo>
                  <a:pt x="470" y="0"/>
                  <a:pt x="487" y="0"/>
                  <a:pt x="503" y="8"/>
                </a:cubicBezTo>
                <a:cubicBezTo>
                  <a:pt x="511" y="16"/>
                  <a:pt x="511" y="25"/>
                  <a:pt x="503" y="41"/>
                </a:cubicBezTo>
              </a:path>
            </a:pathLst>
          </a:custGeom>
          <a:solidFill>
            <a:schemeClr val="bg1"/>
          </a:solidFill>
          <a:ln>
            <a:noFill/>
          </a:ln>
          <a:effectLst/>
        </p:spPr>
        <p:txBody>
          <a:bodyPr wrap="none" anchor="ctr"/>
          <a:lstStyle/>
          <a:p>
            <a:endParaRPr lang="en-US"/>
          </a:p>
        </p:txBody>
      </p:sp>
      <p:sp>
        <p:nvSpPr>
          <p:cNvPr id="67" name="Freeform 188">
            <a:extLst>
              <a:ext uri="{FF2B5EF4-FFF2-40B4-BE49-F238E27FC236}">
                <a16:creationId xmlns:a16="http://schemas.microsoft.com/office/drawing/2014/main" id="{6F55D563-996B-4E7A-95C5-256E543902EE}"/>
              </a:ext>
            </a:extLst>
          </p:cNvPr>
          <p:cNvSpPr>
            <a:spLocks noChangeArrowheads="1"/>
          </p:cNvSpPr>
          <p:nvPr/>
        </p:nvSpPr>
        <p:spPr bwMode="auto">
          <a:xfrm>
            <a:off x="13921124" y="990104"/>
            <a:ext cx="906118" cy="906118"/>
          </a:xfrm>
          <a:custGeom>
            <a:avLst/>
            <a:gdLst>
              <a:gd name="T0" fmla="*/ 415 w 830"/>
              <a:gd name="T1" fmla="*/ 830 h 831"/>
              <a:gd name="T2" fmla="*/ 415 w 830"/>
              <a:gd name="T3" fmla="*/ 830 h 831"/>
              <a:gd name="T4" fmla="*/ 122 w 830"/>
              <a:gd name="T5" fmla="*/ 708 h 831"/>
              <a:gd name="T6" fmla="*/ 0 w 830"/>
              <a:gd name="T7" fmla="*/ 415 h 831"/>
              <a:gd name="T8" fmla="*/ 122 w 830"/>
              <a:gd name="T9" fmla="*/ 122 h 831"/>
              <a:gd name="T10" fmla="*/ 415 w 830"/>
              <a:gd name="T11" fmla="*/ 0 h 831"/>
              <a:gd name="T12" fmla="*/ 707 w 830"/>
              <a:gd name="T13" fmla="*/ 122 h 831"/>
              <a:gd name="T14" fmla="*/ 829 w 830"/>
              <a:gd name="T15" fmla="*/ 415 h 831"/>
              <a:gd name="T16" fmla="*/ 707 w 830"/>
              <a:gd name="T17" fmla="*/ 708 h 831"/>
              <a:gd name="T18" fmla="*/ 415 w 830"/>
              <a:gd name="T19" fmla="*/ 830 h 831"/>
              <a:gd name="T20" fmla="*/ 415 w 830"/>
              <a:gd name="T21" fmla="*/ 57 h 831"/>
              <a:gd name="T22" fmla="*/ 415 w 830"/>
              <a:gd name="T23" fmla="*/ 57 h 831"/>
              <a:gd name="T24" fmla="*/ 163 w 830"/>
              <a:gd name="T25" fmla="*/ 163 h 831"/>
              <a:gd name="T26" fmla="*/ 57 w 830"/>
              <a:gd name="T27" fmla="*/ 415 h 831"/>
              <a:gd name="T28" fmla="*/ 163 w 830"/>
              <a:gd name="T29" fmla="*/ 676 h 831"/>
              <a:gd name="T30" fmla="*/ 415 w 830"/>
              <a:gd name="T31" fmla="*/ 781 h 831"/>
              <a:gd name="T32" fmla="*/ 666 w 830"/>
              <a:gd name="T33" fmla="*/ 676 h 831"/>
              <a:gd name="T34" fmla="*/ 772 w 830"/>
              <a:gd name="T35" fmla="*/ 415 h 831"/>
              <a:gd name="T36" fmla="*/ 666 w 830"/>
              <a:gd name="T37" fmla="*/ 163 h 831"/>
              <a:gd name="T38" fmla="*/ 415 w 830"/>
              <a:gd name="T39" fmla="*/ 57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0" h="831">
                <a:moveTo>
                  <a:pt x="415" y="830"/>
                </a:moveTo>
                <a:lnTo>
                  <a:pt x="415" y="830"/>
                </a:lnTo>
                <a:cubicBezTo>
                  <a:pt x="301" y="830"/>
                  <a:pt x="195" y="789"/>
                  <a:pt x="122" y="708"/>
                </a:cubicBezTo>
                <a:cubicBezTo>
                  <a:pt x="41" y="635"/>
                  <a:pt x="0" y="529"/>
                  <a:pt x="0" y="415"/>
                </a:cubicBezTo>
                <a:cubicBezTo>
                  <a:pt x="0" y="309"/>
                  <a:pt x="41" y="204"/>
                  <a:pt x="122" y="122"/>
                </a:cubicBezTo>
                <a:cubicBezTo>
                  <a:pt x="195" y="49"/>
                  <a:pt x="301" y="0"/>
                  <a:pt x="415" y="0"/>
                </a:cubicBezTo>
                <a:cubicBezTo>
                  <a:pt x="520" y="0"/>
                  <a:pt x="625" y="49"/>
                  <a:pt x="707" y="122"/>
                </a:cubicBezTo>
                <a:cubicBezTo>
                  <a:pt x="780" y="204"/>
                  <a:pt x="829" y="309"/>
                  <a:pt x="829" y="415"/>
                </a:cubicBezTo>
                <a:cubicBezTo>
                  <a:pt x="829" y="529"/>
                  <a:pt x="780" y="635"/>
                  <a:pt x="707" y="708"/>
                </a:cubicBezTo>
                <a:cubicBezTo>
                  <a:pt x="625" y="789"/>
                  <a:pt x="520" y="830"/>
                  <a:pt x="415" y="830"/>
                </a:cubicBezTo>
                <a:close/>
                <a:moveTo>
                  <a:pt x="415" y="57"/>
                </a:moveTo>
                <a:lnTo>
                  <a:pt x="415" y="57"/>
                </a:lnTo>
                <a:cubicBezTo>
                  <a:pt x="317" y="57"/>
                  <a:pt x="228" y="98"/>
                  <a:pt x="163" y="163"/>
                </a:cubicBezTo>
                <a:cubicBezTo>
                  <a:pt x="89" y="228"/>
                  <a:pt x="57" y="318"/>
                  <a:pt x="57" y="415"/>
                </a:cubicBezTo>
                <a:cubicBezTo>
                  <a:pt x="57" y="513"/>
                  <a:pt x="89" y="602"/>
                  <a:pt x="163" y="676"/>
                </a:cubicBezTo>
                <a:cubicBezTo>
                  <a:pt x="228" y="741"/>
                  <a:pt x="317" y="781"/>
                  <a:pt x="415" y="781"/>
                </a:cubicBezTo>
                <a:cubicBezTo>
                  <a:pt x="511" y="781"/>
                  <a:pt x="601" y="741"/>
                  <a:pt x="666" y="676"/>
                </a:cubicBezTo>
                <a:cubicBezTo>
                  <a:pt x="739" y="602"/>
                  <a:pt x="772" y="513"/>
                  <a:pt x="772" y="415"/>
                </a:cubicBezTo>
                <a:cubicBezTo>
                  <a:pt x="772" y="318"/>
                  <a:pt x="739" y="228"/>
                  <a:pt x="666" y="163"/>
                </a:cubicBezTo>
                <a:cubicBezTo>
                  <a:pt x="601" y="98"/>
                  <a:pt x="511" y="57"/>
                  <a:pt x="415" y="57"/>
                </a:cubicBezTo>
                <a:close/>
              </a:path>
            </a:pathLst>
          </a:custGeom>
          <a:solidFill>
            <a:schemeClr val="bg1"/>
          </a:solidFill>
          <a:ln>
            <a:noFill/>
          </a:ln>
          <a:effectLst/>
        </p:spPr>
        <p:txBody>
          <a:bodyPr wrap="none" anchor="ctr"/>
          <a:lstStyle/>
          <a:p>
            <a:endParaRPr lang="en-US"/>
          </a:p>
        </p:txBody>
      </p:sp>
    </p:spTree>
    <p:extLst>
      <p:ext uri="{BB962C8B-B14F-4D97-AF65-F5344CB8AC3E}">
        <p14:creationId xmlns:p14="http://schemas.microsoft.com/office/powerpoint/2010/main" val="3172891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73">
            <a:extLst>
              <a:ext uri="{FF2B5EF4-FFF2-40B4-BE49-F238E27FC236}">
                <a16:creationId xmlns:a16="http://schemas.microsoft.com/office/drawing/2014/main" id="{711C0DA8-EB92-4405-92E4-14A688C7D142}"/>
              </a:ext>
            </a:extLst>
          </p:cNvPr>
          <p:cNvSpPr>
            <a:spLocks noChangeArrowheads="1"/>
          </p:cNvSpPr>
          <p:nvPr/>
        </p:nvSpPr>
        <p:spPr bwMode="auto">
          <a:xfrm>
            <a:off x="1398494" y="2683710"/>
            <a:ext cx="22375906" cy="7763435"/>
          </a:xfrm>
          <a:custGeom>
            <a:avLst/>
            <a:gdLst>
              <a:gd name="T0" fmla="*/ 229 w 7315"/>
              <a:gd name="T1" fmla="*/ 2461 h 2462"/>
              <a:gd name="T2" fmla="*/ 7095 w 7315"/>
              <a:gd name="T3" fmla="*/ 2461 h 2462"/>
              <a:gd name="T4" fmla="*/ 7314 w 7315"/>
              <a:gd name="T5" fmla="*/ 0 h 2462"/>
              <a:gd name="T6" fmla="*/ 0 w 7315"/>
              <a:gd name="T7" fmla="*/ 0 h 2462"/>
              <a:gd name="T8" fmla="*/ 229 w 7315"/>
              <a:gd name="T9" fmla="*/ 2461 h 2462"/>
            </a:gdLst>
            <a:ahLst/>
            <a:cxnLst>
              <a:cxn ang="0">
                <a:pos x="T0" y="T1"/>
              </a:cxn>
              <a:cxn ang="0">
                <a:pos x="T2" y="T3"/>
              </a:cxn>
              <a:cxn ang="0">
                <a:pos x="T4" y="T5"/>
              </a:cxn>
              <a:cxn ang="0">
                <a:pos x="T6" y="T7"/>
              </a:cxn>
              <a:cxn ang="0">
                <a:pos x="T8" y="T9"/>
              </a:cxn>
            </a:cxnLst>
            <a:rect l="0" t="0" r="r" b="b"/>
            <a:pathLst>
              <a:path w="7315" h="2462">
                <a:moveTo>
                  <a:pt x="229" y="2461"/>
                </a:moveTo>
                <a:lnTo>
                  <a:pt x="7095" y="2461"/>
                </a:lnTo>
                <a:lnTo>
                  <a:pt x="7314" y="0"/>
                </a:lnTo>
                <a:lnTo>
                  <a:pt x="0" y="0"/>
                </a:lnTo>
                <a:lnTo>
                  <a:pt x="229" y="2461"/>
                </a:lnTo>
              </a:path>
            </a:pathLst>
          </a:custGeom>
          <a:solidFill>
            <a:schemeClr val="accent5"/>
          </a:solidFill>
          <a:ln w="9525" cap="flat">
            <a:noFill/>
            <a:bevel/>
            <a:headEnd/>
            <a:tailEnd/>
          </a:ln>
          <a:effectLst/>
        </p:spPr>
        <p:txBody>
          <a:bodyPr wrap="none" anchor="ctr"/>
          <a:lstStyle/>
          <a:p>
            <a:endParaRPr lang="en-US"/>
          </a:p>
        </p:txBody>
      </p:sp>
      <p:sp>
        <p:nvSpPr>
          <p:cNvPr id="4" name="Rectangle 3">
            <a:extLst>
              <a:ext uri="{FF2B5EF4-FFF2-40B4-BE49-F238E27FC236}">
                <a16:creationId xmlns:a16="http://schemas.microsoft.com/office/drawing/2014/main" id="{0A65477F-7DA1-4EDC-B200-407F1FC0C5E4}"/>
              </a:ext>
            </a:extLst>
          </p:cNvPr>
          <p:cNvSpPr/>
          <p:nvPr/>
        </p:nvSpPr>
        <p:spPr>
          <a:xfrm>
            <a:off x="2820742" y="3037653"/>
            <a:ext cx="12820304" cy="707886"/>
          </a:xfrm>
          <a:prstGeom prst="rect">
            <a:avLst/>
          </a:prstGeom>
          <a:noFill/>
        </p:spPr>
        <p:txBody>
          <a:bodyPr wrap="none" lIns="91440" tIns="45720" rIns="91440" bIns="45720">
            <a:spAutoFit/>
          </a:bodyPr>
          <a:lstStyle/>
          <a:p>
            <a:r>
              <a:rPr lang="en-US" sz="4000" b="1" i="1" u="sng" dirty="0">
                <a:solidFill>
                  <a:srgbClr val="616161"/>
                </a:solidFill>
                <a:effectLst/>
                <a:latin typeface="Lato"/>
                <a:ea typeface="Calibri" panose="020F0502020204030204" pitchFamily="34" charset="0"/>
                <a:cs typeface="Mangal" panose="02040503050203030202" pitchFamily="18" charset="0"/>
              </a:rPr>
              <a:t> AWS Lambda as a big compute resource manager: </a:t>
            </a:r>
            <a:endParaRPr lang="en-IN" sz="4000" dirty="0">
              <a:effectLst/>
              <a:latin typeface="Lato"/>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E97B36F4-EA42-4B0B-80BF-A6CF76748A8E}"/>
              </a:ext>
            </a:extLst>
          </p:cNvPr>
          <p:cNvSpPr txBox="1"/>
          <p:nvPr/>
        </p:nvSpPr>
        <p:spPr>
          <a:xfrm flipH="1">
            <a:off x="2820742" y="4099482"/>
            <a:ext cx="16148575" cy="5016758"/>
          </a:xfrm>
          <a:prstGeom prst="rect">
            <a:avLst/>
          </a:prstGeom>
          <a:noFill/>
        </p:spPr>
        <p:txBody>
          <a:bodyPr wrap="square" rtlCol="0">
            <a:spAutoFit/>
          </a:bodyPr>
          <a:lstStyle/>
          <a:p>
            <a:pPr marL="342900" lvl="0" indent="-342900">
              <a:buFont typeface="Symbol" panose="05050102010706020507" pitchFamily="18" charset="2"/>
              <a:buChar char=""/>
            </a:pPr>
            <a:r>
              <a:rPr lang="en-US" sz="3200" dirty="0">
                <a:solidFill>
                  <a:srgbClr val="16191F"/>
                </a:solidFill>
                <a:effectLst/>
                <a:latin typeface="Lato"/>
                <a:ea typeface="Malgun Gothic" panose="020B0503020000020004" pitchFamily="34" charset="-127"/>
                <a:cs typeface="Mangal" panose="02040503050203030202" pitchFamily="18" charset="0"/>
              </a:rPr>
              <a:t>When building applications on AWS Lambda the core components are Lambda functions and triggers. A trigger is the AWS service or application that invokes a function, and a Lambda function is the code and runtime that process events.</a:t>
            </a:r>
            <a:endParaRPr lang="en-IN" sz="3200" dirty="0">
              <a:effectLst/>
              <a:latin typeface="Lato"/>
              <a:ea typeface="Malgun Gothic" panose="020B0503020000020004" pitchFamily="34" charset="-127"/>
              <a:cs typeface="Mangal" panose="02040503050203030202" pitchFamily="18" charset="0"/>
            </a:endParaRPr>
          </a:p>
          <a:p>
            <a:pPr marL="342900" lvl="0" indent="-342900">
              <a:buFont typeface="Symbol" panose="05050102010706020507" pitchFamily="18" charset="2"/>
              <a:buChar char=""/>
            </a:pPr>
            <a:r>
              <a:rPr lang="en-US" sz="3200" dirty="0">
                <a:solidFill>
                  <a:srgbClr val="111111"/>
                </a:solidFill>
                <a:effectLst/>
                <a:latin typeface="Lato"/>
                <a:ea typeface="Malgun Gothic" panose="020B0503020000020004" pitchFamily="34" charset="-127"/>
                <a:cs typeface="Mangal" panose="02040503050203030202" pitchFamily="18" charset="0"/>
              </a:rPr>
              <a:t>Lambda runs your code on highly available, fault-tolerant infrastructure spread across multiple Availability Zones (AZs) in a single Region, seamlessly deploying code, and </a:t>
            </a:r>
            <a:r>
              <a:rPr lang="en-US" sz="3200" b="1" dirty="0">
                <a:solidFill>
                  <a:srgbClr val="111111"/>
                </a:solidFill>
                <a:effectLst/>
                <a:latin typeface="Lato"/>
                <a:ea typeface="Malgun Gothic" panose="020B0503020000020004" pitchFamily="34" charset="-127"/>
                <a:cs typeface="Mangal" panose="02040503050203030202" pitchFamily="18" charset="0"/>
              </a:rPr>
              <a:t>providing all the administration, maintenance, and patches of the infrastructure</a:t>
            </a:r>
            <a:r>
              <a:rPr lang="en-US" sz="3200" dirty="0">
                <a:solidFill>
                  <a:srgbClr val="111111"/>
                </a:solidFill>
                <a:effectLst/>
                <a:latin typeface="Lato"/>
                <a:ea typeface="Malgun Gothic" panose="020B0503020000020004" pitchFamily="34" charset="-127"/>
                <a:cs typeface="Mangal" panose="02040503050203030202" pitchFamily="18" charset="0"/>
              </a:rPr>
              <a:t>.</a:t>
            </a:r>
            <a:endParaRPr lang="en-IN" sz="3200" dirty="0">
              <a:effectLst/>
              <a:latin typeface="Lato"/>
              <a:ea typeface="Malgun Gothic" panose="020B0503020000020004" pitchFamily="34" charset="-127"/>
              <a:cs typeface="Mangal" panose="02040503050203030202" pitchFamily="18" charset="0"/>
            </a:endParaRPr>
          </a:p>
          <a:p>
            <a:pPr marL="342900" lvl="0" indent="-342900">
              <a:buFont typeface="Symbol" panose="05050102010706020507" pitchFamily="18" charset="2"/>
              <a:buChar char=""/>
            </a:pPr>
            <a:r>
              <a:rPr lang="en-US" sz="3200" spc="25" dirty="0">
                <a:solidFill>
                  <a:schemeClr val="bg2"/>
                </a:solidFill>
                <a:effectLst/>
                <a:latin typeface="Lato"/>
                <a:ea typeface="Malgun Gothic" panose="020B0503020000020004" pitchFamily="34" charset="-127"/>
                <a:cs typeface="Mangal" panose="02040503050203030202" pitchFamily="18" charset="0"/>
              </a:rPr>
              <a:t>AWS introduced the SAM (serverless architecture model) CLI. This is the tool for running serverless architectures, the core of which are Lambdas, locally.</a:t>
            </a:r>
            <a:endParaRPr lang="en-IN" sz="3200" dirty="0">
              <a:solidFill>
                <a:schemeClr val="bg2"/>
              </a:solidFill>
              <a:effectLst/>
              <a:latin typeface="Lato"/>
              <a:ea typeface="Malgun Gothic" panose="020B0503020000020004" pitchFamily="34" charset="-127"/>
              <a:cs typeface="Mangal" panose="02040503050203030202" pitchFamily="18" charset="0"/>
            </a:endParaRPr>
          </a:p>
          <a:p>
            <a:endParaRPr lang="en-IN" sz="3200" dirty="0">
              <a:solidFill>
                <a:schemeClr val="bg2"/>
              </a:solidFill>
              <a:effectLst/>
              <a:latin typeface="Lato"/>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709972676"/>
      </p:ext>
    </p:extLst>
  </p:cSld>
  <p:clrMapOvr>
    <a:masterClrMapping/>
  </p:clrMapOvr>
</p:sld>
</file>

<file path=ppt/theme/theme1.xml><?xml version="1.0" encoding="utf-8"?>
<a:theme xmlns:a="http://schemas.openxmlformats.org/drawingml/2006/main" name="Office Theme">
  <a:themeElements>
    <a:clrScheme name="Personalizar 186">
      <a:dk1>
        <a:srgbClr val="FEFFFF"/>
      </a:dk1>
      <a:lt1>
        <a:srgbClr val="FFFFFF"/>
      </a:lt1>
      <a:dk2>
        <a:srgbClr val="FEFFFF"/>
      </a:dk2>
      <a:lt2>
        <a:srgbClr val="373737"/>
      </a:lt2>
      <a:accent1>
        <a:srgbClr val="6EB2B1"/>
      </a:accent1>
      <a:accent2>
        <a:srgbClr val="617278"/>
      </a:accent2>
      <a:accent3>
        <a:srgbClr val="96BBBB"/>
      </a:accent3>
      <a:accent4>
        <a:srgbClr val="71C2CE"/>
      </a:accent4>
      <a:accent5>
        <a:srgbClr val="A1F9ED"/>
      </a:accent5>
      <a:accent6>
        <a:srgbClr val="606060"/>
      </a:accent6>
      <a:hlink>
        <a:srgbClr val="919191"/>
      </a:hlink>
      <a:folHlink>
        <a:srgbClr val="5E5E5E"/>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TotalTime>
  <Words>801</Words>
  <Application>Microsoft Office PowerPoint</Application>
  <PresentationFormat>Custom</PresentationFormat>
  <Paragraphs>84</Paragraphs>
  <Slides>11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Calibri</vt:lpstr>
      <vt:lpstr>Calibri Light</vt:lpstr>
      <vt:lpstr>Helvetica</vt:lpstr>
      <vt:lpstr>Lato</vt:lpstr>
      <vt:lpstr>Lato Heavy</vt:lpstr>
      <vt:lpstr>Montserrat Light</vt:lpstr>
      <vt:lpstr>Open Sans</vt:lpstr>
      <vt:lpstr>Poppins SemiBold</vt:lpstr>
      <vt:lpstr>Symbol</vt:lpstr>
      <vt:lpstr>Times New Roman</vt:lpstr>
      <vt:lpstr>var(--t--family-serif)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megha reddy</dc:creator>
  <cp:keywords/>
  <dc:description/>
  <cp:lastModifiedBy>PRAVEEN N</cp:lastModifiedBy>
  <cp:revision>15783</cp:revision>
  <dcterms:created xsi:type="dcterms:W3CDTF">2014-11-12T21:47:38Z</dcterms:created>
  <dcterms:modified xsi:type="dcterms:W3CDTF">2021-06-26T09:01:01Z</dcterms:modified>
  <cp:category/>
</cp:coreProperties>
</file>