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Quicksan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3486A2-D473-414B-ABCD-0DFF639A018D}">
  <a:tblStyle styleId="{273486A2-D473-414B-ABCD-0DFF639A01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icksand-bold.fntdata"/><Relationship Id="rId25" Type="http://schemas.openxmlformats.org/officeDocument/2006/relationships/font" Target="fonts/Quicksa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1fe441490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1fe44149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1fe441490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1fe44149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2310692f2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2310692f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2310692f2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2310692f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6f5227733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6f52277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2310692f2_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2310692f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2310692f2_1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2310692f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1fe441490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1fe44149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1fe441490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1fe44149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92539d425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92539d42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92539d425_0_2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92539d42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6f5227733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6f522773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6f5227733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6f522773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1fe441490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1fe44149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1fe441490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1fe4414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1fe441490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1fe44149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key color">
  <p:cSld name="BLANK_1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i="1" sz="2800">
                <a:solidFill>
                  <a:schemeClr val="accent1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i="1" sz="2800">
                <a:solidFill>
                  <a:schemeClr val="accent1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i="1" sz="2800">
                <a:solidFill>
                  <a:schemeClr val="accent1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poonacular.com/food-api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poonacular.com/food-api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231800" y="2377648"/>
            <a:ext cx="6680400" cy="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MEAL MAGIC</a:t>
            </a:r>
            <a:endParaRPr sz="3300"/>
          </a:p>
        </p:txBody>
      </p:sp>
      <p:sp>
        <p:nvSpPr>
          <p:cNvPr id="72" name="Google Shape;72;p12"/>
          <p:cNvSpPr txBox="1"/>
          <p:nvPr/>
        </p:nvSpPr>
        <p:spPr>
          <a:xfrm>
            <a:off x="1231800" y="3164550"/>
            <a:ext cx="41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Based on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Spoonacular API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3" name="Google Shape;7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350" y="1734675"/>
            <a:ext cx="2072848" cy="2072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9C0BA"/>
                </a:solidFill>
              </a:rPr>
              <a:t>Project Scope</a:t>
            </a:r>
            <a:endParaRPr sz="2100">
              <a:solidFill>
                <a:srgbClr val="39C0BA"/>
              </a:solidFill>
            </a:endParaRPr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1165500" y="1158075"/>
            <a:ext cx="7357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FitnessFreaks who are concerned about the daily intake of proteins, carbs can make down a meal plan and make it suitable according to their needs.</a:t>
            </a:r>
            <a:endParaRPr sz="18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People who are much more into food and are looking out for new variant of cuisines daily, can be benefited from this.</a:t>
            </a:r>
            <a:endParaRPr sz="18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Daily random recipes based on user’s search.</a:t>
            </a:r>
            <a:endParaRPr sz="18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User can give out his details and he/she can get the recipes according to the details given.</a:t>
            </a:r>
            <a:endParaRPr sz="18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ctrTitle"/>
          </p:nvPr>
        </p:nvSpPr>
        <p:spPr>
          <a:xfrm>
            <a:off x="1530175" y="2307800"/>
            <a:ext cx="69279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Functionality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9C0BA"/>
                </a:solidFill>
              </a:rPr>
              <a:t>Functionality</a:t>
            </a:r>
            <a:endParaRPr sz="2100">
              <a:solidFill>
                <a:srgbClr val="39C0BA"/>
              </a:solidFill>
            </a:endParaRPr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1165500" y="1158075"/>
            <a:ext cx="7357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</a:pPr>
            <a:r>
              <a:rPr lang="en" sz="1150">
                <a:solidFill>
                  <a:schemeClr val="lt1"/>
                </a:solidFill>
              </a:rPr>
              <a:t>Landing into the web page the user will be able to search for the recipe which he/she wishes to search for. After typing in the dish name one needs to select/enter the Search Recipe Button.</a:t>
            </a:r>
            <a:endParaRPr sz="1150">
              <a:solidFill>
                <a:schemeClr val="lt1"/>
              </a:solidFill>
            </a:endParaRPr>
          </a:p>
          <a:p>
            <a:pPr indent="-30162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</a:pPr>
            <a:r>
              <a:rPr lang="en" sz="1150">
                <a:solidFill>
                  <a:schemeClr val="lt1"/>
                </a:solidFill>
              </a:rPr>
              <a:t>This will show the list of recipes relevant to the name entered by the user.</a:t>
            </a:r>
            <a:endParaRPr sz="1150">
              <a:solidFill>
                <a:schemeClr val="lt1"/>
              </a:solidFill>
            </a:endParaRPr>
          </a:p>
          <a:p>
            <a:pPr indent="-30162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</a:pPr>
            <a:r>
              <a:rPr lang="en" sz="1150">
                <a:solidFill>
                  <a:schemeClr val="lt1"/>
                </a:solidFill>
              </a:rPr>
              <a:t>Adding to this if the user wishes to download it over their devices so we have an option of</a:t>
            </a:r>
            <a:endParaRPr sz="1150">
              <a:solidFill>
                <a:schemeClr val="lt1"/>
              </a:solidFill>
            </a:endParaRPr>
          </a:p>
          <a:p>
            <a:pPr indent="-301625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</a:pPr>
            <a:r>
              <a:rPr lang="en" sz="1150">
                <a:solidFill>
                  <a:schemeClr val="lt1"/>
                </a:solidFill>
              </a:rPr>
              <a:t>Downloading in PDF/PNG format</a:t>
            </a:r>
            <a:endParaRPr sz="1150">
              <a:solidFill>
                <a:schemeClr val="lt1"/>
              </a:solidFill>
            </a:endParaRPr>
          </a:p>
          <a:p>
            <a:pPr indent="-301625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</a:pPr>
            <a:r>
              <a:rPr lang="en" sz="1150">
                <a:solidFill>
                  <a:schemeClr val="lt1"/>
                </a:solidFill>
              </a:rPr>
              <a:t>Sharing over platforms including Whatsapp or Twitter</a:t>
            </a:r>
            <a:endParaRPr sz="1150">
              <a:solidFill>
                <a:schemeClr val="lt1"/>
              </a:solidFill>
            </a:endParaRPr>
          </a:p>
          <a:p>
            <a:pPr indent="-30162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</a:pPr>
            <a:r>
              <a:rPr lang="en" sz="1150">
                <a:solidFill>
                  <a:schemeClr val="lt1"/>
                </a:solidFill>
              </a:rPr>
              <a:t>Additionally if the user wishes to get some daily random </a:t>
            </a:r>
            <a:r>
              <a:rPr lang="en" sz="1150">
                <a:solidFill>
                  <a:schemeClr val="lt1"/>
                </a:solidFill>
              </a:rPr>
              <a:t>recipes</a:t>
            </a:r>
            <a:r>
              <a:rPr lang="en" sz="1150">
                <a:solidFill>
                  <a:schemeClr val="lt1"/>
                </a:solidFill>
              </a:rPr>
              <a:t> to be there </a:t>
            </a:r>
            <a:r>
              <a:rPr lang="en" sz="1150">
                <a:solidFill>
                  <a:schemeClr val="lt1"/>
                </a:solidFill>
              </a:rPr>
              <a:t>every time</a:t>
            </a:r>
            <a:r>
              <a:rPr lang="en" sz="1150">
                <a:solidFill>
                  <a:schemeClr val="lt1"/>
                </a:solidFill>
              </a:rPr>
              <a:t> he/she visits the webpage then the user must have an account registered.</a:t>
            </a:r>
            <a:endParaRPr sz="1150">
              <a:solidFill>
                <a:schemeClr val="lt1"/>
              </a:solidFill>
            </a:endParaRPr>
          </a:p>
          <a:p>
            <a:pPr indent="-3016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</a:pPr>
            <a:r>
              <a:rPr lang="en" sz="1150">
                <a:solidFill>
                  <a:schemeClr val="lt1"/>
                </a:solidFill>
              </a:rPr>
              <a:t>Secondly, a form type interface will be there.</a:t>
            </a:r>
            <a:endParaRPr sz="1150">
              <a:solidFill>
                <a:schemeClr val="lt1"/>
              </a:solidFill>
            </a:endParaRPr>
          </a:p>
          <a:p>
            <a:pPr indent="-30162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</a:pPr>
            <a:r>
              <a:rPr lang="en" sz="1150">
                <a:solidFill>
                  <a:schemeClr val="lt1"/>
                </a:solidFill>
              </a:rPr>
              <a:t>For the users who are into fitness, they can enter down the amount of protein/carbs which he/she wishes to intake, entering the same it will display out the recipes relevant to the same.</a:t>
            </a:r>
            <a:endParaRPr sz="1150">
              <a:solidFill>
                <a:schemeClr val="lt1"/>
              </a:solidFill>
            </a:endParaRPr>
          </a:p>
          <a:p>
            <a:pPr indent="-30162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</a:pPr>
            <a:r>
              <a:rPr lang="en" sz="1150">
                <a:solidFill>
                  <a:schemeClr val="lt1"/>
                </a:solidFill>
              </a:rPr>
              <a:t>The user needs to type in the ingredients available with him/her at present. Following which the user will be shown the list of dishes/recipes which can be prepared from the ingredients entered.</a:t>
            </a:r>
            <a:endParaRPr sz="1150">
              <a:solidFill>
                <a:schemeClr val="lt1"/>
              </a:solidFill>
            </a:endParaRPr>
          </a:p>
          <a:p>
            <a:pPr indent="-3016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</a:pPr>
            <a:r>
              <a:rPr lang="en" sz="1150">
                <a:solidFill>
                  <a:schemeClr val="lt1"/>
                </a:solidFill>
              </a:rPr>
              <a:t>Lastly, a textbox input will be shown wherein the user need to enter a text describing out his/her favourite dishes or so. Result will be the text with the highlighted words. The highlighted words will be from the dishes and/or the ingredients from the text entered.</a:t>
            </a:r>
            <a:endParaRPr b="1" sz="1150">
              <a:solidFill>
                <a:schemeClr val="lt1"/>
              </a:solidFill>
            </a:endParaRPr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5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ctrTitle"/>
          </p:nvPr>
        </p:nvSpPr>
        <p:spPr>
          <a:xfrm>
            <a:off x="1530175" y="2307800"/>
            <a:ext cx="69279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9C0BA"/>
                </a:solidFill>
              </a:rPr>
              <a:t>Development</a:t>
            </a:r>
            <a:endParaRPr sz="2100">
              <a:solidFill>
                <a:srgbClr val="39C0BA"/>
              </a:solidFill>
            </a:endParaRPr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1165500" y="1158075"/>
            <a:ext cx="7357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Quicksand"/>
              <a:buChar char="●"/>
            </a:pPr>
            <a:r>
              <a:rPr lang="en" sz="1650">
                <a:solidFill>
                  <a:schemeClr val="lt1"/>
                </a:solidFill>
              </a:rPr>
              <a:t>Starting with we will create a web application/web page which will be built over HTML, CSS with ReactJS Framework.</a:t>
            </a:r>
            <a:endParaRPr sz="1650">
              <a:solidFill>
                <a:schemeClr val="lt1"/>
              </a:solidFill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Quicksand"/>
              <a:buChar char="●"/>
            </a:pPr>
            <a:r>
              <a:rPr lang="en" sz="1650">
                <a:solidFill>
                  <a:schemeClr val="lt1"/>
                </a:solidFill>
              </a:rPr>
              <a:t>Using </a:t>
            </a:r>
            <a:r>
              <a:rPr lang="en" sz="165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spoonacular API</a:t>
            </a:r>
            <a:r>
              <a:rPr lang="en" sz="1650">
                <a:solidFill>
                  <a:schemeClr val="lt1"/>
                </a:solidFill>
              </a:rPr>
              <a:t> and creating the API Key.</a:t>
            </a:r>
            <a:endParaRPr sz="1650">
              <a:solidFill>
                <a:schemeClr val="lt1"/>
              </a:solidFill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Quicksand"/>
              <a:buChar char="●"/>
            </a:pPr>
            <a:r>
              <a:rPr lang="en" sz="1650">
                <a:solidFill>
                  <a:schemeClr val="lt1"/>
                </a:solidFill>
              </a:rPr>
              <a:t>User makes a account(optional), mandatory if he/she want's </a:t>
            </a:r>
            <a:r>
              <a:rPr lang="en" sz="1650">
                <a:solidFill>
                  <a:schemeClr val="lt1"/>
                </a:solidFill>
              </a:rPr>
              <a:t>recommendations</a:t>
            </a:r>
            <a:r>
              <a:rPr lang="en" sz="1650">
                <a:solidFill>
                  <a:schemeClr val="lt1"/>
                </a:solidFill>
              </a:rPr>
              <a:t> for the recipes.</a:t>
            </a:r>
            <a:endParaRPr sz="1650">
              <a:solidFill>
                <a:schemeClr val="lt1"/>
              </a:solidFill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Quicksand"/>
              <a:buChar char="●"/>
            </a:pPr>
            <a:r>
              <a:rPr lang="en" sz="1650">
                <a:solidFill>
                  <a:schemeClr val="lt1"/>
                </a:solidFill>
              </a:rPr>
              <a:t>Storing the searches into a database according to the user's account to analyze the searches to give </a:t>
            </a:r>
            <a:r>
              <a:rPr lang="en" sz="1650">
                <a:solidFill>
                  <a:schemeClr val="lt1"/>
                </a:solidFill>
              </a:rPr>
              <a:t>recommendations</a:t>
            </a:r>
            <a:r>
              <a:rPr lang="en" sz="1650">
                <a:solidFill>
                  <a:schemeClr val="lt1"/>
                </a:solidFill>
              </a:rPr>
              <a:t> for daily recipes.</a:t>
            </a:r>
            <a:endParaRPr sz="1650">
              <a:solidFill>
                <a:schemeClr val="lt1"/>
              </a:solidFill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Quicksand"/>
              <a:buChar char="●"/>
            </a:pPr>
            <a:r>
              <a:rPr lang="en" sz="1650">
                <a:solidFill>
                  <a:schemeClr val="lt1"/>
                </a:solidFill>
              </a:rPr>
              <a:t>Input form for taking in the inputs and fetching out the relevant details from the API.</a:t>
            </a:r>
            <a:endParaRPr sz="1650">
              <a:solidFill>
                <a:schemeClr val="lt1"/>
              </a:solidFill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Quicksand"/>
              <a:buChar char="●"/>
            </a:pPr>
            <a:r>
              <a:rPr lang="en" sz="1650">
                <a:solidFill>
                  <a:schemeClr val="lt1"/>
                </a:solidFill>
              </a:rPr>
              <a:t>Configuring the api and the development according to the input data.</a:t>
            </a:r>
            <a:endParaRPr sz="1650">
              <a:solidFill>
                <a:schemeClr val="lt1"/>
              </a:solidFill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Quicksand"/>
              <a:buChar char="●"/>
            </a:pPr>
            <a:r>
              <a:rPr lang="en" sz="1650">
                <a:solidFill>
                  <a:schemeClr val="lt1"/>
                </a:solidFill>
              </a:rPr>
              <a:t>Deployment</a:t>
            </a:r>
            <a:endParaRPr sz="1650">
              <a:solidFill>
                <a:schemeClr val="lt1"/>
              </a:solidFill>
            </a:endParaRPr>
          </a:p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ctrTitle"/>
          </p:nvPr>
        </p:nvSpPr>
        <p:spPr>
          <a:xfrm>
            <a:off x="1530175" y="2307800"/>
            <a:ext cx="69279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9C0BA"/>
                </a:solidFill>
              </a:rPr>
              <a:t>Technology</a:t>
            </a:r>
            <a:endParaRPr sz="2100">
              <a:solidFill>
                <a:srgbClr val="39C0BA"/>
              </a:solidFill>
            </a:endParaRPr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1165500" y="1158075"/>
            <a:ext cx="7357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Basic Languages - HTML, CSS, JS</a:t>
            </a:r>
            <a:endParaRPr sz="19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FrameWork - ReactJS</a:t>
            </a:r>
            <a:endParaRPr sz="19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en" sz="19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 - NodeJS</a:t>
            </a:r>
            <a:endParaRPr sz="19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Databases - MongoDB</a:t>
            </a:r>
            <a:endParaRPr sz="19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API - </a:t>
            </a:r>
            <a:r>
              <a:rPr lang="en" sz="19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spoonacular API</a:t>
            </a:r>
            <a:endParaRPr sz="3200"/>
          </a:p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Project Deadline:</a:t>
            </a:r>
            <a:endParaRPr sz="2100"/>
          </a:p>
        </p:txBody>
      </p:sp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2" name="Google Shape;202;p29"/>
          <p:cNvGraphicFramePr/>
          <p:nvPr/>
        </p:nvGraphicFramePr>
        <p:xfrm>
          <a:off x="1294975" y="11515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{273486A2-D473-414B-ABCD-0DFF639A018D}</a:tableStyleId>
              </a:tblPr>
              <a:tblGrid>
                <a:gridCol w="2318775"/>
                <a:gridCol w="978300"/>
                <a:gridCol w="796200"/>
                <a:gridCol w="796200"/>
                <a:gridCol w="796200"/>
                <a:gridCol w="796200"/>
                <a:gridCol w="796200"/>
              </a:tblGrid>
              <a:tr h="37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WEEK 01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26/06/2021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WEEK 02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03/07/2021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WEEK 03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10/07/2021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WEEK 04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17/07/2021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WEEK 05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24/07/2021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WEEK 06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31/07/2021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BRD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DONE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Solution Document, Environment Setup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Development, Milestone-1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Development, Milestone-2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9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Develop, Demo the increment, Test, Milestone - 3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Develop, Final Demo, Test Results, User Acceptance Document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idx="4294967295" type="ctrTitle"/>
          </p:nvPr>
        </p:nvSpPr>
        <p:spPr>
          <a:xfrm>
            <a:off x="1185450" y="1534788"/>
            <a:ext cx="7337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Thanks!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208" name="Google Shape;208;p30"/>
          <p:cNvSpPr txBox="1"/>
          <p:nvPr>
            <p:ph idx="4294967295" type="subTitle"/>
          </p:nvPr>
        </p:nvSpPr>
        <p:spPr>
          <a:xfrm>
            <a:off x="1185450" y="2611663"/>
            <a:ext cx="73377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</a:rPr>
              <a:t>ANY QUESTIONS?</a:t>
            </a:r>
            <a:endParaRPr b="1" sz="3600">
              <a:solidFill>
                <a:srgbClr val="F3F3F3"/>
              </a:solidFill>
            </a:endParaRPr>
          </a:p>
        </p:txBody>
      </p:sp>
      <p:sp>
        <p:nvSpPr>
          <p:cNvPr id="209" name="Google Shape;209;p3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Tribe E</a:t>
            </a:r>
            <a:endParaRPr/>
          </a:p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3"/>
          <p:cNvSpPr txBox="1"/>
          <p:nvPr/>
        </p:nvSpPr>
        <p:spPr>
          <a:xfrm>
            <a:off x="1165475" y="1087025"/>
            <a:ext cx="21075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Adarsh Dash</a:t>
            </a:r>
            <a:endParaRPr sz="18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1165850" y="2013500"/>
            <a:ext cx="21075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Aniket Ojha</a:t>
            </a:r>
            <a:endParaRPr sz="18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1143500" y="2939975"/>
            <a:ext cx="21075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Arfa Aslam Bargir</a:t>
            </a:r>
            <a:endParaRPr sz="18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1153400" y="3866450"/>
            <a:ext cx="21756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Balaji.G</a:t>
            </a:r>
            <a:endParaRPr b="1" sz="18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3658238" y="1118125"/>
            <a:ext cx="23448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Hanesh Sunil Jogani</a:t>
            </a:r>
            <a:endParaRPr sz="18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658250" y="2029050"/>
            <a:ext cx="23448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Priyansh Jinwala</a:t>
            </a:r>
            <a:endParaRPr b="1" sz="18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658175" y="2947750"/>
            <a:ext cx="23448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Qiyamuddin Ghaws Khan</a:t>
            </a:r>
            <a:endParaRPr b="1" sz="18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658250" y="3866450"/>
            <a:ext cx="23448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Ramzan Ali</a:t>
            </a:r>
            <a:endParaRPr b="1" sz="18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388325" y="1087025"/>
            <a:ext cx="23448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Sakshi Zalavadia</a:t>
            </a:r>
            <a:endParaRPr sz="18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347450" y="2013500"/>
            <a:ext cx="23448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Shweta Singh</a:t>
            </a:r>
            <a:endParaRPr b="1" sz="18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388475" y="2939975"/>
            <a:ext cx="23448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Sombir</a:t>
            </a:r>
            <a:endParaRPr b="1" sz="18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6347550" y="3866450"/>
            <a:ext cx="23448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Ziyaulhaq Khan</a:t>
            </a:r>
            <a:endParaRPr b="1" sz="18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1530175" y="2307800"/>
            <a:ext cx="69279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Brief Introduction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150" y="1172437"/>
            <a:ext cx="7576151" cy="279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6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Needs/Interview Overview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112" name="Google Shape;112;p16"/>
          <p:cNvSpPr txBox="1"/>
          <p:nvPr>
            <p:ph idx="1" type="subTitle"/>
          </p:nvPr>
        </p:nvSpPr>
        <p:spPr>
          <a:xfrm>
            <a:off x="1567325" y="2782950"/>
            <a:ext cx="6927900" cy="10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StakeHolder’s Panel-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"/>
              <a:buChar char="●"/>
            </a:pPr>
            <a:r>
              <a:rPr lang="en" sz="1500"/>
              <a:t>GYM Trainer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"/>
              <a:buChar char="●"/>
            </a:pPr>
            <a:r>
              <a:rPr lang="en" sz="1500"/>
              <a:t>Dietician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"/>
              <a:buChar char="●"/>
            </a:pPr>
            <a:r>
              <a:rPr lang="en" sz="1500"/>
              <a:t>Foodie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1143000" y="538299"/>
            <a:ext cx="6858000" cy="3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9C0BA"/>
                </a:solidFill>
              </a:rPr>
              <a:t>Needs/Interviews</a:t>
            </a:r>
            <a:endParaRPr sz="2100">
              <a:solidFill>
                <a:srgbClr val="39C0BA"/>
              </a:solidFill>
            </a:endParaRPr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1165500" y="1158075"/>
            <a:ext cx="7357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Having a word with the stakeholders few of the major points which came to light were</a:t>
            </a:r>
            <a:endParaRPr sz="1800"/>
          </a:p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Need for a forum/application where a </a:t>
            </a:r>
            <a:r>
              <a:rPr lang="en" sz="1800"/>
              <a:t>cumulative</a:t>
            </a:r>
            <a:r>
              <a:rPr lang="en" sz="1800"/>
              <a:t> details of recipes and ingredients can be displayed.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instances where a person speaks about their favourite dishes and/or,one has no idea about the taste the person has.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FitnessFreaks hover on the online platforms to search for their diet which is wrong like diet should be to their personal interests.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Having out all the ingredients at the home for a particular dine is not possible always.</a:t>
            </a:r>
            <a:endParaRPr sz="1800"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ctrTitle"/>
          </p:nvPr>
        </p:nvSpPr>
        <p:spPr>
          <a:xfrm>
            <a:off x="1530175" y="2307800"/>
            <a:ext cx="69279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9C0BA"/>
                </a:solidFill>
              </a:rPr>
              <a:t>Approach</a:t>
            </a:r>
            <a:endParaRPr sz="2100">
              <a:solidFill>
                <a:srgbClr val="39C0BA"/>
              </a:solidFill>
            </a:endParaRPr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1165500" y="1158075"/>
            <a:ext cx="7357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9D1D9"/>
                </a:solidFill>
              </a:rPr>
              <a:t>Since we have got our requirements we have our </a:t>
            </a:r>
            <a:r>
              <a:rPr lang="en" sz="1800">
                <a:solidFill>
                  <a:srgbClr val="C9D1D9"/>
                </a:solidFill>
              </a:rPr>
              <a:t>approach</a:t>
            </a:r>
            <a:r>
              <a:rPr lang="en" sz="1800">
                <a:solidFill>
                  <a:srgbClr val="C9D1D9"/>
                </a:solidFill>
              </a:rPr>
              <a:t> towards the same in shape. So here it goes.</a:t>
            </a:r>
            <a:endParaRPr sz="1800">
              <a:solidFill>
                <a:srgbClr val="C9D1D9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Quicksand"/>
              <a:buChar char="●"/>
            </a:pPr>
            <a:r>
              <a:rPr lang="en" sz="1800">
                <a:solidFill>
                  <a:srgbClr val="C9D1D9"/>
                </a:solidFill>
              </a:rPr>
              <a:t>A web page including the normal user login and logout system, a search bar for the user's to search for the </a:t>
            </a:r>
            <a:r>
              <a:rPr lang="en" sz="1800">
                <a:solidFill>
                  <a:srgbClr val="C9D1D9"/>
                </a:solidFill>
              </a:rPr>
              <a:t>recipes</a:t>
            </a:r>
            <a:r>
              <a:rPr lang="en" sz="1800">
                <a:solidFill>
                  <a:srgbClr val="C9D1D9"/>
                </a:solidFill>
              </a:rPr>
              <a:t>.</a:t>
            </a:r>
            <a:endParaRPr sz="1800">
              <a:solidFill>
                <a:srgbClr val="C9D1D9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Quicksand"/>
              <a:buChar char="●"/>
            </a:pPr>
            <a:r>
              <a:rPr lang="en" sz="1800">
                <a:solidFill>
                  <a:srgbClr val="C9D1D9"/>
                </a:solidFill>
              </a:rPr>
              <a:t>Cumulation</a:t>
            </a:r>
            <a:r>
              <a:rPr lang="en" sz="1800">
                <a:solidFill>
                  <a:srgbClr val="C9D1D9"/>
                </a:solidFill>
              </a:rPr>
              <a:t> of </a:t>
            </a:r>
            <a:r>
              <a:rPr lang="en" sz="1800">
                <a:solidFill>
                  <a:srgbClr val="C9D1D9"/>
                </a:solidFill>
              </a:rPr>
              <a:t>recipes</a:t>
            </a:r>
            <a:r>
              <a:rPr lang="en" sz="1800">
                <a:solidFill>
                  <a:srgbClr val="C9D1D9"/>
                </a:solidFill>
              </a:rPr>
              <a:t> based on </a:t>
            </a:r>
            <a:r>
              <a:rPr lang="en" sz="1800">
                <a:solidFill>
                  <a:srgbClr val="C9D1D9"/>
                </a:solidFill>
              </a:rPr>
              <a:t>different</a:t>
            </a:r>
            <a:r>
              <a:rPr lang="en" sz="1800">
                <a:solidFill>
                  <a:srgbClr val="C9D1D9"/>
                </a:solidFill>
              </a:rPr>
              <a:t> ingredients.</a:t>
            </a:r>
            <a:endParaRPr sz="1800">
              <a:solidFill>
                <a:srgbClr val="C9D1D9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Quicksand"/>
              <a:buChar char="●"/>
            </a:pPr>
            <a:r>
              <a:rPr lang="en" sz="1800">
                <a:solidFill>
                  <a:srgbClr val="C9D1D9"/>
                </a:solidFill>
              </a:rPr>
              <a:t>Suggestion for random </a:t>
            </a:r>
            <a:r>
              <a:rPr lang="en" sz="1800">
                <a:solidFill>
                  <a:srgbClr val="C9D1D9"/>
                </a:solidFill>
              </a:rPr>
              <a:t>recipes</a:t>
            </a:r>
            <a:r>
              <a:rPr lang="en" sz="1800">
                <a:solidFill>
                  <a:srgbClr val="C9D1D9"/>
                </a:solidFill>
              </a:rPr>
              <a:t> to the users based on the user's favourite recipes.</a:t>
            </a:r>
            <a:endParaRPr sz="1800">
              <a:solidFill>
                <a:srgbClr val="C9D1D9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Quicksand"/>
              <a:buChar char="●"/>
            </a:pPr>
            <a:r>
              <a:rPr lang="en" sz="1800">
                <a:solidFill>
                  <a:srgbClr val="C9D1D9"/>
                </a:solidFill>
              </a:rPr>
              <a:t>Making up of a text reader which predicts out the taste of the person from the text entered.</a:t>
            </a:r>
            <a:endParaRPr sz="1800"/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ctrTitle"/>
          </p:nvPr>
        </p:nvSpPr>
        <p:spPr>
          <a:xfrm>
            <a:off x="1530175" y="2307800"/>
            <a:ext cx="69279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Scope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