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4" r:id="rId2"/>
    <p:sldId id="256" r:id="rId3"/>
    <p:sldId id="267" r:id="rId4"/>
    <p:sldId id="303" r:id="rId5"/>
    <p:sldId id="299" r:id="rId6"/>
    <p:sldId id="300" r:id="rId7"/>
    <p:sldId id="302" r:id="rId8"/>
    <p:sldId id="301" r:id="rId9"/>
    <p:sldId id="257" r:id="rId10"/>
    <p:sldId id="262" r:id="rId11"/>
    <p:sldId id="286" r:id="rId12"/>
    <p:sldId id="292" r:id="rId13"/>
    <p:sldId id="264" r:id="rId14"/>
    <p:sldId id="258" r:id="rId15"/>
    <p:sldId id="287" r:id="rId16"/>
    <p:sldId id="290" r:id="rId17"/>
    <p:sldId id="269" r:id="rId18"/>
    <p:sldId id="268" r:id="rId19"/>
    <p:sldId id="288" r:id="rId20"/>
    <p:sldId id="261" r:id="rId21"/>
    <p:sldId id="295" r:id="rId22"/>
    <p:sldId id="296" r:id="rId23"/>
    <p:sldId id="291" r:id="rId24"/>
    <p:sldId id="297" r:id="rId25"/>
    <p:sldId id="298" r:id="rId26"/>
    <p:sldId id="289" r:id="rId27"/>
    <p:sldId id="266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B3F68-BC16-493B-9512-51D995A9A82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6F5F84-EC1E-49A4-B49F-4BB979FF26B6}">
      <dgm:prSet phldrT="[文本]"/>
      <dgm:spPr/>
      <dgm:t>
        <a:bodyPr/>
        <a:lstStyle/>
        <a:p>
          <a:r>
            <a:rPr lang="zh-CN" altLang="en-US" dirty="0"/>
            <a:t>高吞吐量</a:t>
          </a:r>
        </a:p>
      </dgm:t>
    </dgm:pt>
    <dgm:pt modelId="{C9458BD8-8A0D-41C7-86A6-DC3BC7538EBE}" type="parTrans" cxnId="{CCC4E5F0-6788-4CF0-81C9-F67F90772E88}">
      <dgm:prSet/>
      <dgm:spPr/>
      <dgm:t>
        <a:bodyPr/>
        <a:lstStyle/>
        <a:p>
          <a:endParaRPr lang="zh-CN" altLang="en-US"/>
        </a:p>
      </dgm:t>
    </dgm:pt>
    <dgm:pt modelId="{0444888A-576B-461B-B997-64EC36D2D1BA}" type="sibTrans" cxnId="{CCC4E5F0-6788-4CF0-81C9-F67F90772E88}">
      <dgm:prSet/>
      <dgm:spPr/>
      <dgm:t>
        <a:bodyPr/>
        <a:lstStyle/>
        <a:p>
          <a:endParaRPr lang="zh-CN" altLang="en-US"/>
        </a:p>
      </dgm:t>
    </dgm:pt>
    <dgm:pt modelId="{FA914286-475F-4F51-A1CD-20CA9CD6ABF8}">
      <dgm:prSet phldrT="[文本]"/>
      <dgm:spPr/>
      <dgm:t>
        <a:bodyPr/>
        <a:lstStyle/>
        <a:p>
          <a:r>
            <a:rPr lang="zh-CN" altLang="en-US" dirty="0"/>
            <a:t>降低数据迁移成本</a:t>
          </a:r>
        </a:p>
      </dgm:t>
    </dgm:pt>
    <dgm:pt modelId="{EC83D18C-85CC-45C6-98E5-0F67C2D2E862}" type="parTrans" cxnId="{9098FDE2-F614-4815-B07F-73904A02B512}">
      <dgm:prSet/>
      <dgm:spPr/>
      <dgm:t>
        <a:bodyPr/>
        <a:lstStyle/>
        <a:p>
          <a:endParaRPr lang="zh-CN" altLang="en-US"/>
        </a:p>
      </dgm:t>
    </dgm:pt>
    <dgm:pt modelId="{EC4B2CF8-E235-4EE4-80E3-4C113BAA67FE}" type="sibTrans" cxnId="{9098FDE2-F614-4815-B07F-73904A02B512}">
      <dgm:prSet/>
      <dgm:spPr/>
      <dgm:t>
        <a:bodyPr/>
        <a:lstStyle/>
        <a:p>
          <a:endParaRPr lang="zh-CN" altLang="en-US"/>
        </a:p>
      </dgm:t>
    </dgm:pt>
    <dgm:pt modelId="{350660C9-2A09-4886-ACF1-BD61F68B3109}">
      <dgm:prSet phldrT="[文本]"/>
      <dgm:spPr/>
      <dgm:t>
        <a:bodyPr/>
        <a:lstStyle/>
        <a:p>
          <a:r>
            <a:rPr lang="zh-CN" altLang="en-US" dirty="0"/>
            <a:t>最小化工作负载总量</a:t>
          </a:r>
        </a:p>
      </dgm:t>
    </dgm:pt>
    <dgm:pt modelId="{E80D5FB3-96DC-4712-ADEE-E4AE2AEFBBD6}" type="parTrans" cxnId="{81A8C62D-216A-4E12-BD90-D0111F2D2E57}">
      <dgm:prSet/>
      <dgm:spPr/>
      <dgm:t>
        <a:bodyPr/>
        <a:lstStyle/>
        <a:p>
          <a:endParaRPr lang="zh-CN" altLang="en-US"/>
        </a:p>
      </dgm:t>
    </dgm:pt>
    <dgm:pt modelId="{8FD3EF86-8C6D-41B8-B3A9-94A17DECF399}" type="sibTrans" cxnId="{81A8C62D-216A-4E12-BD90-D0111F2D2E57}">
      <dgm:prSet/>
      <dgm:spPr/>
      <dgm:t>
        <a:bodyPr/>
        <a:lstStyle/>
        <a:p>
          <a:endParaRPr lang="zh-CN" altLang="en-US"/>
        </a:p>
      </dgm:t>
    </dgm:pt>
    <dgm:pt modelId="{95DC0442-7ACA-4FA4-AC2E-9C66B40B80A0}">
      <dgm:prSet phldrT="[文本]"/>
      <dgm:spPr/>
      <dgm:t>
        <a:bodyPr/>
        <a:lstStyle/>
        <a:p>
          <a:r>
            <a:rPr lang="zh-CN" altLang="en-US" dirty="0"/>
            <a:t>负载均衡</a:t>
          </a:r>
        </a:p>
      </dgm:t>
    </dgm:pt>
    <dgm:pt modelId="{1DD58AC5-BAE1-4556-9F9C-6572A6C76FE4}" type="parTrans" cxnId="{D2ACCB53-92EE-48FE-80DB-9D1807F4ED29}">
      <dgm:prSet/>
      <dgm:spPr/>
      <dgm:t>
        <a:bodyPr/>
        <a:lstStyle/>
        <a:p>
          <a:endParaRPr lang="zh-CN" altLang="en-US"/>
        </a:p>
      </dgm:t>
    </dgm:pt>
    <dgm:pt modelId="{0AC787A5-92C9-4B0E-994C-32074C2A0230}" type="sibTrans" cxnId="{D2ACCB53-92EE-48FE-80DB-9D1807F4ED29}">
      <dgm:prSet/>
      <dgm:spPr/>
      <dgm:t>
        <a:bodyPr/>
        <a:lstStyle/>
        <a:p>
          <a:endParaRPr lang="zh-CN" altLang="en-US"/>
        </a:p>
      </dgm:t>
    </dgm:pt>
    <dgm:pt modelId="{6FA2397A-6A3B-4E57-B758-5C5A40EEF5DD}" type="pres">
      <dgm:prSet presAssocID="{EA6B3F68-BC16-493B-9512-51D995A9A829}" presName="compositeShape" presStyleCnt="0">
        <dgm:presLayoutVars>
          <dgm:dir/>
          <dgm:resizeHandles/>
        </dgm:presLayoutVars>
      </dgm:prSet>
      <dgm:spPr/>
    </dgm:pt>
    <dgm:pt modelId="{A4273FFE-964C-4E5B-AB26-B5CC2945C514}" type="pres">
      <dgm:prSet presAssocID="{EA6B3F68-BC16-493B-9512-51D995A9A829}" presName="pyramid" presStyleLbl="node1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1EB565F6-9482-4A11-AA62-34A7712C8017}" type="pres">
      <dgm:prSet presAssocID="{EA6B3F68-BC16-493B-9512-51D995A9A829}" presName="theList" presStyleCnt="0"/>
      <dgm:spPr/>
    </dgm:pt>
    <dgm:pt modelId="{5B3FCABC-3038-4695-AAF3-39D51B336E3B}" type="pres">
      <dgm:prSet presAssocID="{B96F5F84-EC1E-49A4-B49F-4BB979FF26B6}" presName="aNode" presStyleLbl="fgAcc1" presStyleIdx="0" presStyleCnt="4">
        <dgm:presLayoutVars>
          <dgm:bulletEnabled val="1"/>
        </dgm:presLayoutVars>
      </dgm:prSet>
      <dgm:spPr/>
    </dgm:pt>
    <dgm:pt modelId="{B1387A4D-AE34-4361-839D-783E9ECDC812}" type="pres">
      <dgm:prSet presAssocID="{B96F5F84-EC1E-49A4-B49F-4BB979FF26B6}" presName="aSpace" presStyleCnt="0"/>
      <dgm:spPr/>
    </dgm:pt>
    <dgm:pt modelId="{771DE52D-E2A4-49A2-B774-B8355F6D895D}" type="pres">
      <dgm:prSet presAssocID="{FA914286-475F-4F51-A1CD-20CA9CD6ABF8}" presName="aNode" presStyleLbl="fgAcc1" presStyleIdx="1" presStyleCnt="4">
        <dgm:presLayoutVars>
          <dgm:bulletEnabled val="1"/>
        </dgm:presLayoutVars>
      </dgm:prSet>
      <dgm:spPr/>
    </dgm:pt>
    <dgm:pt modelId="{4107E748-DB59-4404-8C36-0D8EEEFFF314}" type="pres">
      <dgm:prSet presAssocID="{FA914286-475F-4F51-A1CD-20CA9CD6ABF8}" presName="aSpace" presStyleCnt="0"/>
      <dgm:spPr/>
    </dgm:pt>
    <dgm:pt modelId="{4FE01120-B4A3-4DB9-A10F-198DBBB5C780}" type="pres">
      <dgm:prSet presAssocID="{350660C9-2A09-4886-ACF1-BD61F68B3109}" presName="aNode" presStyleLbl="fgAcc1" presStyleIdx="2" presStyleCnt="4">
        <dgm:presLayoutVars>
          <dgm:bulletEnabled val="1"/>
        </dgm:presLayoutVars>
      </dgm:prSet>
      <dgm:spPr/>
    </dgm:pt>
    <dgm:pt modelId="{626A05EB-C72A-451A-9FEE-6902537E09E1}" type="pres">
      <dgm:prSet presAssocID="{350660C9-2A09-4886-ACF1-BD61F68B3109}" presName="aSpace" presStyleCnt="0"/>
      <dgm:spPr/>
    </dgm:pt>
    <dgm:pt modelId="{57F801E8-0DC0-4040-B3A6-7C3CB4E05770}" type="pres">
      <dgm:prSet presAssocID="{95DC0442-7ACA-4FA4-AC2E-9C66B40B80A0}" presName="aNode" presStyleLbl="fgAcc1" presStyleIdx="3" presStyleCnt="4">
        <dgm:presLayoutVars>
          <dgm:bulletEnabled val="1"/>
        </dgm:presLayoutVars>
      </dgm:prSet>
      <dgm:spPr/>
    </dgm:pt>
    <dgm:pt modelId="{34090634-FE4D-449C-8554-A59A09C7ACF8}" type="pres">
      <dgm:prSet presAssocID="{95DC0442-7ACA-4FA4-AC2E-9C66B40B80A0}" presName="aSpace" presStyleCnt="0"/>
      <dgm:spPr/>
    </dgm:pt>
  </dgm:ptLst>
  <dgm:cxnLst>
    <dgm:cxn modelId="{92448319-1E91-414B-8425-5AB15DA007F6}" type="presOf" srcId="{B96F5F84-EC1E-49A4-B49F-4BB979FF26B6}" destId="{5B3FCABC-3038-4695-AAF3-39D51B336E3B}" srcOrd="0" destOrd="0" presId="urn:microsoft.com/office/officeart/2005/8/layout/pyramid2"/>
    <dgm:cxn modelId="{81A8C62D-216A-4E12-BD90-D0111F2D2E57}" srcId="{EA6B3F68-BC16-493B-9512-51D995A9A829}" destId="{350660C9-2A09-4886-ACF1-BD61F68B3109}" srcOrd="2" destOrd="0" parTransId="{E80D5FB3-96DC-4712-ADEE-E4AE2AEFBBD6}" sibTransId="{8FD3EF86-8C6D-41B8-B3A9-94A17DECF399}"/>
    <dgm:cxn modelId="{3D93E643-CE6B-428F-BE64-CFD01D28FDA8}" type="presOf" srcId="{95DC0442-7ACA-4FA4-AC2E-9C66B40B80A0}" destId="{57F801E8-0DC0-4040-B3A6-7C3CB4E05770}" srcOrd="0" destOrd="0" presId="urn:microsoft.com/office/officeart/2005/8/layout/pyramid2"/>
    <dgm:cxn modelId="{D2ACCB53-92EE-48FE-80DB-9D1807F4ED29}" srcId="{EA6B3F68-BC16-493B-9512-51D995A9A829}" destId="{95DC0442-7ACA-4FA4-AC2E-9C66B40B80A0}" srcOrd="3" destOrd="0" parTransId="{1DD58AC5-BAE1-4556-9F9C-6572A6C76FE4}" sibTransId="{0AC787A5-92C9-4B0E-994C-32074C2A0230}"/>
    <dgm:cxn modelId="{14AC05CA-2AC4-42BE-8018-C823C311F855}" type="presOf" srcId="{EA6B3F68-BC16-493B-9512-51D995A9A829}" destId="{6FA2397A-6A3B-4E57-B758-5C5A40EEF5DD}" srcOrd="0" destOrd="0" presId="urn:microsoft.com/office/officeart/2005/8/layout/pyramid2"/>
    <dgm:cxn modelId="{770079E2-41C5-4417-8581-6A8EE3769D55}" type="presOf" srcId="{350660C9-2A09-4886-ACF1-BD61F68B3109}" destId="{4FE01120-B4A3-4DB9-A10F-198DBBB5C780}" srcOrd="0" destOrd="0" presId="urn:microsoft.com/office/officeart/2005/8/layout/pyramid2"/>
    <dgm:cxn modelId="{E426ABE2-F6FD-42DC-AF47-C90F92211163}" type="presOf" srcId="{FA914286-475F-4F51-A1CD-20CA9CD6ABF8}" destId="{771DE52D-E2A4-49A2-B774-B8355F6D895D}" srcOrd="0" destOrd="0" presId="urn:microsoft.com/office/officeart/2005/8/layout/pyramid2"/>
    <dgm:cxn modelId="{9098FDE2-F614-4815-B07F-73904A02B512}" srcId="{EA6B3F68-BC16-493B-9512-51D995A9A829}" destId="{FA914286-475F-4F51-A1CD-20CA9CD6ABF8}" srcOrd="1" destOrd="0" parTransId="{EC83D18C-85CC-45C6-98E5-0F67C2D2E862}" sibTransId="{EC4B2CF8-E235-4EE4-80E3-4C113BAA67FE}"/>
    <dgm:cxn modelId="{CCC4E5F0-6788-4CF0-81C9-F67F90772E88}" srcId="{EA6B3F68-BC16-493B-9512-51D995A9A829}" destId="{B96F5F84-EC1E-49A4-B49F-4BB979FF26B6}" srcOrd="0" destOrd="0" parTransId="{C9458BD8-8A0D-41C7-86A6-DC3BC7538EBE}" sibTransId="{0444888A-576B-461B-B997-64EC36D2D1BA}"/>
    <dgm:cxn modelId="{33C07FFF-3F83-492C-838D-442B893BB69B}" type="presParOf" srcId="{6FA2397A-6A3B-4E57-B758-5C5A40EEF5DD}" destId="{A4273FFE-964C-4E5B-AB26-B5CC2945C514}" srcOrd="0" destOrd="0" presId="urn:microsoft.com/office/officeart/2005/8/layout/pyramid2"/>
    <dgm:cxn modelId="{E6D3DEB3-69B5-4945-975E-249F4A3801D4}" type="presParOf" srcId="{6FA2397A-6A3B-4E57-B758-5C5A40EEF5DD}" destId="{1EB565F6-9482-4A11-AA62-34A7712C8017}" srcOrd="1" destOrd="0" presId="urn:microsoft.com/office/officeart/2005/8/layout/pyramid2"/>
    <dgm:cxn modelId="{3B91CC6E-849F-4AE5-871C-38EEA4530E5E}" type="presParOf" srcId="{1EB565F6-9482-4A11-AA62-34A7712C8017}" destId="{5B3FCABC-3038-4695-AAF3-39D51B336E3B}" srcOrd="0" destOrd="0" presId="urn:microsoft.com/office/officeart/2005/8/layout/pyramid2"/>
    <dgm:cxn modelId="{B6E0D520-5306-49D4-BE00-0CC89F063BBC}" type="presParOf" srcId="{1EB565F6-9482-4A11-AA62-34A7712C8017}" destId="{B1387A4D-AE34-4361-839D-783E9ECDC812}" srcOrd="1" destOrd="0" presId="urn:microsoft.com/office/officeart/2005/8/layout/pyramid2"/>
    <dgm:cxn modelId="{DE09DF26-B3DC-468F-A4D4-7F2DE754042C}" type="presParOf" srcId="{1EB565F6-9482-4A11-AA62-34A7712C8017}" destId="{771DE52D-E2A4-49A2-B774-B8355F6D895D}" srcOrd="2" destOrd="0" presId="urn:microsoft.com/office/officeart/2005/8/layout/pyramid2"/>
    <dgm:cxn modelId="{522AC8B2-D570-48A9-8D43-ED5EDB27349E}" type="presParOf" srcId="{1EB565F6-9482-4A11-AA62-34A7712C8017}" destId="{4107E748-DB59-4404-8C36-0D8EEEFFF314}" srcOrd="3" destOrd="0" presId="urn:microsoft.com/office/officeart/2005/8/layout/pyramid2"/>
    <dgm:cxn modelId="{F256F82E-7FEA-4FBB-960B-C893E7093736}" type="presParOf" srcId="{1EB565F6-9482-4A11-AA62-34A7712C8017}" destId="{4FE01120-B4A3-4DB9-A10F-198DBBB5C780}" srcOrd="4" destOrd="0" presId="urn:microsoft.com/office/officeart/2005/8/layout/pyramid2"/>
    <dgm:cxn modelId="{414CFECE-BB7D-44E9-94F1-7FE2D3AA25FB}" type="presParOf" srcId="{1EB565F6-9482-4A11-AA62-34A7712C8017}" destId="{626A05EB-C72A-451A-9FEE-6902537E09E1}" srcOrd="5" destOrd="0" presId="urn:microsoft.com/office/officeart/2005/8/layout/pyramid2"/>
    <dgm:cxn modelId="{7E682D6C-B707-4D63-AEAB-B006D31C688B}" type="presParOf" srcId="{1EB565F6-9482-4A11-AA62-34A7712C8017}" destId="{57F801E8-0DC0-4040-B3A6-7C3CB4E05770}" srcOrd="6" destOrd="0" presId="urn:microsoft.com/office/officeart/2005/8/layout/pyramid2"/>
    <dgm:cxn modelId="{EF20894E-A539-4BC8-B269-62F3F135CA63}" type="presParOf" srcId="{1EB565F6-9482-4A11-AA62-34A7712C8017}" destId="{34090634-FE4D-449C-8554-A59A09C7ACF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EE8C1-429A-4142-9BB0-62A207FC5B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BD8F55-F393-45A8-B33C-A2276AD701D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</a:t>
          </a:r>
          <a:r>
            <a:rPr lang="zh-CN" dirty="0">
              <a:solidFill>
                <a:schemeClr val="tx1"/>
              </a:solidFill>
            </a:rPr>
            <a:t>）</a:t>
          </a:r>
          <a:r>
            <a:rPr lang="zh-CN" altLang="en-US" dirty="0">
              <a:solidFill>
                <a:schemeClr val="tx1"/>
              </a:solidFill>
            </a:rPr>
            <a:t>工作负载分区策略</a:t>
          </a:r>
          <a:endParaRPr lang="zh-CN" dirty="0">
            <a:solidFill>
              <a:schemeClr val="tx1"/>
            </a:solidFill>
          </a:endParaRPr>
        </a:p>
      </dgm:t>
    </dgm:pt>
    <dgm:pt modelId="{D5669560-CBA9-431B-9041-2F6EB1CCA7F5}" type="parTrans" cxnId="{B1C75709-8EB7-4918-9233-4BE2C05AD11B}">
      <dgm:prSet/>
      <dgm:spPr/>
      <dgm:t>
        <a:bodyPr/>
        <a:lstStyle/>
        <a:p>
          <a:endParaRPr lang="zh-CN" altLang="en-US"/>
        </a:p>
      </dgm:t>
    </dgm:pt>
    <dgm:pt modelId="{D1046363-EA4C-4F36-A57D-309B7E7D068D}" type="sibTrans" cxnId="{B1C75709-8EB7-4918-9233-4BE2C05AD11B}">
      <dgm:prSet/>
      <dgm:spPr/>
      <dgm:t>
        <a:bodyPr/>
        <a:lstStyle/>
        <a:p>
          <a:endParaRPr lang="zh-CN" altLang="en-US"/>
        </a:p>
      </dgm:t>
    </dgm:pt>
    <dgm:pt modelId="{61F2953C-ABDA-4264-8DF1-E3ADAC6C5032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目标：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最小化工作负载总量和工作负载</a:t>
          </a:r>
          <a:r>
            <a:rPr lang="zh-CN" altLang="en-US" dirty="0">
              <a:solidFill>
                <a:schemeClr val="tx1"/>
              </a:solidFill>
            </a:rPr>
            <a:t>均衡</a:t>
          </a:r>
          <a:endParaRPr lang="zh-CN" dirty="0">
            <a:solidFill>
              <a:schemeClr val="tx1"/>
            </a:solidFill>
          </a:endParaRPr>
        </a:p>
      </dgm:t>
    </dgm:pt>
    <dgm:pt modelId="{C7CACB94-802E-41BE-A6D4-799B0933104B}" type="parTrans" cxnId="{4E94477D-8123-4F71-ACBC-FCF98966E34B}">
      <dgm:prSet/>
      <dgm:spPr/>
      <dgm:t>
        <a:bodyPr/>
        <a:lstStyle/>
        <a:p>
          <a:endParaRPr lang="zh-CN" altLang="en-US"/>
        </a:p>
      </dgm:t>
    </dgm:pt>
    <dgm:pt modelId="{4D78C359-B02E-4169-9460-1182DD3428F1}" type="sibTrans" cxnId="{4E94477D-8123-4F71-ACBC-FCF98966E34B}">
      <dgm:prSet/>
      <dgm:spPr/>
      <dgm:t>
        <a:bodyPr/>
        <a:lstStyle/>
        <a:p>
          <a:endParaRPr lang="zh-CN" altLang="en-US"/>
        </a:p>
      </dgm:t>
    </dgm:pt>
    <dgm:pt modelId="{A659B327-BEC5-4AD4-8411-8AA26117D9E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方法：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结合数据的</a:t>
          </a:r>
          <a:r>
            <a:rPr lang="zh-CN" dirty="0">
              <a:solidFill>
                <a:srgbClr val="C00000"/>
              </a:solidFill>
            </a:rPr>
            <a:t>文本</a:t>
          </a:r>
          <a:r>
            <a:rPr lang="zh-CN" dirty="0">
              <a:solidFill>
                <a:schemeClr val="tx1"/>
              </a:solidFill>
            </a:rPr>
            <a:t>属性和</a:t>
          </a:r>
          <a:r>
            <a:rPr lang="zh-CN" dirty="0">
              <a:solidFill>
                <a:srgbClr val="C00000"/>
              </a:solidFill>
            </a:rPr>
            <a:t>空间</a:t>
          </a:r>
          <a:r>
            <a:rPr lang="zh-CN" dirty="0">
              <a:solidFill>
                <a:schemeClr val="tx1"/>
              </a:solidFill>
            </a:rPr>
            <a:t>属性分配工作负载</a:t>
          </a:r>
        </a:p>
      </dgm:t>
    </dgm:pt>
    <dgm:pt modelId="{E15D22BC-0B59-4B35-80EA-5B429D918292}" type="parTrans" cxnId="{12167D3F-29FA-4C86-BA39-228710382E5B}">
      <dgm:prSet/>
      <dgm:spPr/>
      <dgm:t>
        <a:bodyPr/>
        <a:lstStyle/>
        <a:p>
          <a:endParaRPr lang="zh-CN" altLang="en-US"/>
        </a:p>
      </dgm:t>
    </dgm:pt>
    <dgm:pt modelId="{9009E211-677C-4A5A-848F-635AD8488A8F}" type="sibTrans" cxnId="{12167D3F-29FA-4C86-BA39-228710382E5B}">
      <dgm:prSet/>
      <dgm:spPr/>
      <dgm:t>
        <a:bodyPr/>
        <a:lstStyle/>
        <a:p>
          <a:endParaRPr lang="zh-CN" altLang="en-US"/>
        </a:p>
      </dgm:t>
    </dgm:pt>
    <dgm:pt modelId="{DAA4ECD1-D419-450D-A6C1-4A8A1A37768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</a:t>
          </a:r>
          <a:r>
            <a:rPr lang="zh-CN" dirty="0">
              <a:solidFill>
                <a:schemeClr val="tx1"/>
              </a:solidFill>
            </a:rPr>
            <a:t>）</a:t>
          </a:r>
          <a:r>
            <a:rPr lang="zh-CN" altLang="en-US" dirty="0">
              <a:solidFill>
                <a:schemeClr val="tx1"/>
              </a:solidFill>
            </a:rPr>
            <a:t>动态负荷调整方法</a:t>
          </a:r>
          <a:endParaRPr lang="zh-CN" dirty="0">
            <a:solidFill>
              <a:schemeClr val="tx1"/>
            </a:solidFill>
          </a:endParaRPr>
        </a:p>
      </dgm:t>
    </dgm:pt>
    <dgm:pt modelId="{93803AF6-7BBE-40E9-B90C-F963E655AA92}" type="parTrans" cxnId="{795491DF-079D-49F9-A062-A359863C4BF7}">
      <dgm:prSet/>
      <dgm:spPr/>
      <dgm:t>
        <a:bodyPr/>
        <a:lstStyle/>
        <a:p>
          <a:endParaRPr lang="zh-CN" altLang="en-US"/>
        </a:p>
      </dgm:t>
    </dgm:pt>
    <dgm:pt modelId="{39047695-DCC2-4D4A-864F-DF103DE82F61}" type="sibTrans" cxnId="{795491DF-079D-49F9-A062-A359863C4BF7}">
      <dgm:prSet/>
      <dgm:spPr/>
      <dgm:t>
        <a:bodyPr/>
        <a:lstStyle/>
        <a:p>
          <a:endParaRPr lang="zh-CN" altLang="en-US"/>
        </a:p>
      </dgm:t>
    </dgm:pt>
    <dgm:pt modelId="{0E6AF3F7-BAA3-4D2B-82DF-5A22F25769A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意义：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数据流的动态变化导致工作负载变化，</a:t>
          </a:r>
          <a:r>
            <a:rPr lang="en-US" dirty="0">
              <a:solidFill>
                <a:schemeClr val="tx1"/>
              </a:solidFill>
            </a:rPr>
            <a:t>Worker</a:t>
          </a:r>
          <a:r>
            <a:rPr lang="zh-CN" dirty="0">
              <a:solidFill>
                <a:schemeClr val="tx1"/>
              </a:solidFill>
            </a:rPr>
            <a:t>的负载也会改变</a:t>
          </a:r>
        </a:p>
      </dgm:t>
    </dgm:pt>
    <dgm:pt modelId="{A29A4342-F61C-4629-85F4-C837A40CC92D}" type="parTrans" cxnId="{3B22C097-AFE4-4F84-9484-72B84FD4117A}">
      <dgm:prSet/>
      <dgm:spPr/>
      <dgm:t>
        <a:bodyPr/>
        <a:lstStyle/>
        <a:p>
          <a:endParaRPr lang="zh-CN" altLang="en-US"/>
        </a:p>
      </dgm:t>
    </dgm:pt>
    <dgm:pt modelId="{DF2E3AB8-D333-4121-A360-77BB417B0EA8}" type="sibTrans" cxnId="{3B22C097-AFE4-4F84-9484-72B84FD4117A}">
      <dgm:prSet/>
      <dgm:spPr/>
      <dgm:t>
        <a:bodyPr/>
        <a:lstStyle/>
        <a:p>
          <a:endParaRPr lang="zh-CN" altLang="en-US"/>
        </a:p>
      </dgm:t>
    </dgm:pt>
    <dgm:pt modelId="{D42367B9-ABE6-41DD-A383-F3B1ECB2DA6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dirty="0">
              <a:solidFill>
                <a:schemeClr val="tx1"/>
              </a:solidFill>
            </a:rPr>
            <a:t>目标：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dirty="0">
              <a:solidFill>
                <a:schemeClr val="tx1"/>
              </a:solidFill>
            </a:rPr>
            <a:t>减少总工作负载，使得调用和迁移成本降低。</a:t>
          </a:r>
        </a:p>
      </dgm:t>
    </dgm:pt>
    <dgm:pt modelId="{A7549C76-81F6-4542-AAE4-F01FD5207091}" type="parTrans" cxnId="{A7126F12-6BD4-4050-BF52-D5689BDED3CA}">
      <dgm:prSet/>
      <dgm:spPr/>
      <dgm:t>
        <a:bodyPr/>
        <a:lstStyle/>
        <a:p>
          <a:endParaRPr lang="zh-CN" altLang="en-US"/>
        </a:p>
      </dgm:t>
    </dgm:pt>
    <dgm:pt modelId="{83FFAAF2-00E2-441C-B2AB-324A71116A31}" type="sibTrans" cxnId="{A7126F12-6BD4-4050-BF52-D5689BDED3CA}">
      <dgm:prSet/>
      <dgm:spPr/>
      <dgm:t>
        <a:bodyPr/>
        <a:lstStyle/>
        <a:p>
          <a:endParaRPr lang="zh-CN" altLang="en-US"/>
        </a:p>
      </dgm:t>
    </dgm:pt>
    <dgm:pt modelId="{8B16F346-AAB5-43DD-B285-E2143CFE3F33}" type="pres">
      <dgm:prSet presAssocID="{BFFEE8C1-429A-4142-9BB0-62A207FC5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A6C82-1ACD-4493-8ABA-076E704F572B}" type="pres">
      <dgm:prSet presAssocID="{25BD8F55-F393-45A8-B33C-A2276AD701D7}" presName="hierRoot1" presStyleCnt="0">
        <dgm:presLayoutVars>
          <dgm:hierBranch val="init"/>
        </dgm:presLayoutVars>
      </dgm:prSet>
      <dgm:spPr/>
    </dgm:pt>
    <dgm:pt modelId="{DD760C59-F008-403A-80A7-0F46A5099C6A}" type="pres">
      <dgm:prSet presAssocID="{25BD8F55-F393-45A8-B33C-A2276AD701D7}" presName="rootComposite1" presStyleCnt="0"/>
      <dgm:spPr/>
    </dgm:pt>
    <dgm:pt modelId="{48E063EA-6CD4-41BD-AFC8-A19367AA6575}" type="pres">
      <dgm:prSet presAssocID="{25BD8F55-F393-45A8-B33C-A2276AD701D7}" presName="rootText1" presStyleLbl="node0" presStyleIdx="0" presStyleCnt="2" custScaleX="173194" custScaleY="95354">
        <dgm:presLayoutVars>
          <dgm:chPref val="3"/>
        </dgm:presLayoutVars>
      </dgm:prSet>
      <dgm:spPr/>
    </dgm:pt>
    <dgm:pt modelId="{07E58534-4D15-4664-80F8-599FAE0AD222}" type="pres">
      <dgm:prSet presAssocID="{25BD8F55-F393-45A8-B33C-A2276AD701D7}" presName="rootConnector1" presStyleLbl="node1" presStyleIdx="0" presStyleCnt="0"/>
      <dgm:spPr/>
    </dgm:pt>
    <dgm:pt modelId="{5E7F5BB6-BAEF-4B38-B3F0-1B6FEB1A72D9}" type="pres">
      <dgm:prSet presAssocID="{25BD8F55-F393-45A8-B33C-A2276AD701D7}" presName="hierChild2" presStyleCnt="0"/>
      <dgm:spPr/>
    </dgm:pt>
    <dgm:pt modelId="{785B68B4-1DDB-4B9D-BCD6-2A4E293460A1}" type="pres">
      <dgm:prSet presAssocID="{C7CACB94-802E-41BE-A6D4-799B0933104B}" presName="Name37" presStyleLbl="parChTrans1D2" presStyleIdx="0" presStyleCnt="4"/>
      <dgm:spPr/>
    </dgm:pt>
    <dgm:pt modelId="{B31B3C58-C3CA-45CF-BADE-9FFFF05BB514}" type="pres">
      <dgm:prSet presAssocID="{61F2953C-ABDA-4264-8DF1-E3ADAC6C5032}" presName="hierRoot2" presStyleCnt="0">
        <dgm:presLayoutVars>
          <dgm:hierBranch val="init"/>
        </dgm:presLayoutVars>
      </dgm:prSet>
      <dgm:spPr/>
    </dgm:pt>
    <dgm:pt modelId="{9A180F0B-7FE3-4F6E-B5EA-1242FDC0C60B}" type="pres">
      <dgm:prSet presAssocID="{61F2953C-ABDA-4264-8DF1-E3ADAC6C5032}" presName="rootComposite" presStyleCnt="0"/>
      <dgm:spPr/>
    </dgm:pt>
    <dgm:pt modelId="{85E7A402-698C-442E-8E5E-3600339D4363}" type="pres">
      <dgm:prSet presAssocID="{61F2953C-ABDA-4264-8DF1-E3ADAC6C5032}" presName="rootText" presStyleLbl="node2" presStyleIdx="0" presStyleCnt="4">
        <dgm:presLayoutVars>
          <dgm:chPref val="3"/>
        </dgm:presLayoutVars>
      </dgm:prSet>
      <dgm:spPr/>
    </dgm:pt>
    <dgm:pt modelId="{E48A335C-5C54-48B8-B384-8F41E724691E}" type="pres">
      <dgm:prSet presAssocID="{61F2953C-ABDA-4264-8DF1-E3ADAC6C5032}" presName="rootConnector" presStyleLbl="node2" presStyleIdx="0" presStyleCnt="4"/>
      <dgm:spPr/>
    </dgm:pt>
    <dgm:pt modelId="{4D079376-F949-4660-B1D4-1778E2196748}" type="pres">
      <dgm:prSet presAssocID="{61F2953C-ABDA-4264-8DF1-E3ADAC6C5032}" presName="hierChild4" presStyleCnt="0"/>
      <dgm:spPr/>
    </dgm:pt>
    <dgm:pt modelId="{1043D67A-09AC-4370-8244-4099CE6C29C5}" type="pres">
      <dgm:prSet presAssocID="{61F2953C-ABDA-4264-8DF1-E3ADAC6C5032}" presName="hierChild5" presStyleCnt="0"/>
      <dgm:spPr/>
    </dgm:pt>
    <dgm:pt modelId="{CE1B8383-549D-4B3C-B9D9-4C8D357BAE39}" type="pres">
      <dgm:prSet presAssocID="{E15D22BC-0B59-4B35-80EA-5B429D918292}" presName="Name37" presStyleLbl="parChTrans1D2" presStyleIdx="1" presStyleCnt="4"/>
      <dgm:spPr/>
    </dgm:pt>
    <dgm:pt modelId="{168951EB-7294-4E01-A31E-2787ACF0734F}" type="pres">
      <dgm:prSet presAssocID="{A659B327-BEC5-4AD4-8411-8AA26117D9E6}" presName="hierRoot2" presStyleCnt="0">
        <dgm:presLayoutVars>
          <dgm:hierBranch val="init"/>
        </dgm:presLayoutVars>
      </dgm:prSet>
      <dgm:spPr/>
    </dgm:pt>
    <dgm:pt modelId="{6105C640-28B3-4B3E-82F3-56241BC0BC4E}" type="pres">
      <dgm:prSet presAssocID="{A659B327-BEC5-4AD4-8411-8AA26117D9E6}" presName="rootComposite" presStyleCnt="0"/>
      <dgm:spPr/>
    </dgm:pt>
    <dgm:pt modelId="{C1B2F265-290E-4FCA-ABAB-151A5EDD49FB}" type="pres">
      <dgm:prSet presAssocID="{A659B327-BEC5-4AD4-8411-8AA26117D9E6}" presName="rootText" presStyleLbl="node2" presStyleIdx="1" presStyleCnt="4">
        <dgm:presLayoutVars>
          <dgm:chPref val="3"/>
        </dgm:presLayoutVars>
      </dgm:prSet>
      <dgm:spPr/>
    </dgm:pt>
    <dgm:pt modelId="{34467F75-D5B4-48CE-861A-EE34A8BCE75C}" type="pres">
      <dgm:prSet presAssocID="{A659B327-BEC5-4AD4-8411-8AA26117D9E6}" presName="rootConnector" presStyleLbl="node2" presStyleIdx="1" presStyleCnt="4"/>
      <dgm:spPr/>
    </dgm:pt>
    <dgm:pt modelId="{4DDA2C0B-1CDA-4C12-82C0-2CE46C281FA4}" type="pres">
      <dgm:prSet presAssocID="{A659B327-BEC5-4AD4-8411-8AA26117D9E6}" presName="hierChild4" presStyleCnt="0"/>
      <dgm:spPr/>
    </dgm:pt>
    <dgm:pt modelId="{725207F5-CC33-48EC-A3F4-1AF8126DC4DF}" type="pres">
      <dgm:prSet presAssocID="{A659B327-BEC5-4AD4-8411-8AA26117D9E6}" presName="hierChild5" presStyleCnt="0"/>
      <dgm:spPr/>
    </dgm:pt>
    <dgm:pt modelId="{A4ACB017-D326-4319-B733-4B5A13ACC915}" type="pres">
      <dgm:prSet presAssocID="{25BD8F55-F393-45A8-B33C-A2276AD701D7}" presName="hierChild3" presStyleCnt="0"/>
      <dgm:spPr/>
    </dgm:pt>
    <dgm:pt modelId="{70518380-0AFC-43E4-A328-C1F07BA728B0}" type="pres">
      <dgm:prSet presAssocID="{DAA4ECD1-D419-450D-A6C1-4A8A1A37768A}" presName="hierRoot1" presStyleCnt="0">
        <dgm:presLayoutVars>
          <dgm:hierBranch val="init"/>
        </dgm:presLayoutVars>
      </dgm:prSet>
      <dgm:spPr/>
    </dgm:pt>
    <dgm:pt modelId="{377157D1-02A2-414C-A8DA-DDC20647BFAD}" type="pres">
      <dgm:prSet presAssocID="{DAA4ECD1-D419-450D-A6C1-4A8A1A37768A}" presName="rootComposite1" presStyleCnt="0"/>
      <dgm:spPr/>
    </dgm:pt>
    <dgm:pt modelId="{115C4214-667E-4C9B-A0DC-87531156748E}" type="pres">
      <dgm:prSet presAssocID="{DAA4ECD1-D419-450D-A6C1-4A8A1A37768A}" presName="rootText1" presStyleLbl="node0" presStyleIdx="1" presStyleCnt="2" custScaleX="168627" custScaleY="95354">
        <dgm:presLayoutVars>
          <dgm:chPref val="3"/>
        </dgm:presLayoutVars>
      </dgm:prSet>
      <dgm:spPr/>
    </dgm:pt>
    <dgm:pt modelId="{6C1790D9-13B0-4A71-ADDC-DCF475B03520}" type="pres">
      <dgm:prSet presAssocID="{DAA4ECD1-D419-450D-A6C1-4A8A1A37768A}" presName="rootConnector1" presStyleLbl="node1" presStyleIdx="0" presStyleCnt="0"/>
      <dgm:spPr/>
    </dgm:pt>
    <dgm:pt modelId="{04B4494C-50ED-40D8-B02E-B326FB029EE2}" type="pres">
      <dgm:prSet presAssocID="{DAA4ECD1-D419-450D-A6C1-4A8A1A37768A}" presName="hierChild2" presStyleCnt="0"/>
      <dgm:spPr/>
    </dgm:pt>
    <dgm:pt modelId="{1AF81550-E685-451A-83F7-146CB6DAFA66}" type="pres">
      <dgm:prSet presAssocID="{A29A4342-F61C-4629-85F4-C837A40CC92D}" presName="Name37" presStyleLbl="parChTrans1D2" presStyleIdx="2" presStyleCnt="4"/>
      <dgm:spPr/>
    </dgm:pt>
    <dgm:pt modelId="{A581CD96-7176-4735-AB38-D032DBCE0905}" type="pres">
      <dgm:prSet presAssocID="{0E6AF3F7-BAA3-4D2B-82DF-5A22F25769A5}" presName="hierRoot2" presStyleCnt="0">
        <dgm:presLayoutVars>
          <dgm:hierBranch val="init"/>
        </dgm:presLayoutVars>
      </dgm:prSet>
      <dgm:spPr/>
    </dgm:pt>
    <dgm:pt modelId="{6C91A066-5720-4411-BBCB-504EC0057A47}" type="pres">
      <dgm:prSet presAssocID="{0E6AF3F7-BAA3-4D2B-82DF-5A22F25769A5}" presName="rootComposite" presStyleCnt="0"/>
      <dgm:spPr/>
    </dgm:pt>
    <dgm:pt modelId="{DEE9462F-0282-46FD-834F-8C27EC7A7009}" type="pres">
      <dgm:prSet presAssocID="{0E6AF3F7-BAA3-4D2B-82DF-5A22F25769A5}" presName="rootText" presStyleLbl="node2" presStyleIdx="2" presStyleCnt="4">
        <dgm:presLayoutVars>
          <dgm:chPref val="3"/>
        </dgm:presLayoutVars>
      </dgm:prSet>
      <dgm:spPr/>
    </dgm:pt>
    <dgm:pt modelId="{D9A5D1E9-DE2F-432E-9C26-C2C880F30B16}" type="pres">
      <dgm:prSet presAssocID="{0E6AF3F7-BAA3-4D2B-82DF-5A22F25769A5}" presName="rootConnector" presStyleLbl="node2" presStyleIdx="2" presStyleCnt="4"/>
      <dgm:spPr/>
    </dgm:pt>
    <dgm:pt modelId="{2AF07E5E-8527-4993-9B36-E384E1A763DC}" type="pres">
      <dgm:prSet presAssocID="{0E6AF3F7-BAA3-4D2B-82DF-5A22F25769A5}" presName="hierChild4" presStyleCnt="0"/>
      <dgm:spPr/>
    </dgm:pt>
    <dgm:pt modelId="{72D84374-EAA5-40AA-AC35-1A14545678DE}" type="pres">
      <dgm:prSet presAssocID="{0E6AF3F7-BAA3-4D2B-82DF-5A22F25769A5}" presName="hierChild5" presStyleCnt="0"/>
      <dgm:spPr/>
    </dgm:pt>
    <dgm:pt modelId="{6EACB821-9902-42A4-9543-B2B6CBB1C6B2}" type="pres">
      <dgm:prSet presAssocID="{A7549C76-81F6-4542-AAE4-F01FD5207091}" presName="Name37" presStyleLbl="parChTrans1D2" presStyleIdx="3" presStyleCnt="4"/>
      <dgm:spPr/>
    </dgm:pt>
    <dgm:pt modelId="{7E05504F-298B-40E5-B56D-2E57EB98901E}" type="pres">
      <dgm:prSet presAssocID="{D42367B9-ABE6-41DD-A383-F3B1ECB2DA64}" presName="hierRoot2" presStyleCnt="0">
        <dgm:presLayoutVars>
          <dgm:hierBranch val="init"/>
        </dgm:presLayoutVars>
      </dgm:prSet>
      <dgm:spPr/>
    </dgm:pt>
    <dgm:pt modelId="{99510B7D-57FA-477B-AAA4-2F6D0E623BD4}" type="pres">
      <dgm:prSet presAssocID="{D42367B9-ABE6-41DD-A383-F3B1ECB2DA64}" presName="rootComposite" presStyleCnt="0"/>
      <dgm:spPr/>
    </dgm:pt>
    <dgm:pt modelId="{A43DBEB7-DF79-42C1-9DDC-D3F6A3376496}" type="pres">
      <dgm:prSet presAssocID="{D42367B9-ABE6-41DD-A383-F3B1ECB2DA64}" presName="rootText" presStyleLbl="node2" presStyleIdx="3" presStyleCnt="4">
        <dgm:presLayoutVars>
          <dgm:chPref val="3"/>
        </dgm:presLayoutVars>
      </dgm:prSet>
      <dgm:spPr/>
    </dgm:pt>
    <dgm:pt modelId="{B1FB2367-39A3-443F-BB1C-3CF97843F9B1}" type="pres">
      <dgm:prSet presAssocID="{D42367B9-ABE6-41DD-A383-F3B1ECB2DA64}" presName="rootConnector" presStyleLbl="node2" presStyleIdx="3" presStyleCnt="4"/>
      <dgm:spPr/>
    </dgm:pt>
    <dgm:pt modelId="{F837E675-3DB7-4BE2-822A-5DF1DADE8167}" type="pres">
      <dgm:prSet presAssocID="{D42367B9-ABE6-41DD-A383-F3B1ECB2DA64}" presName="hierChild4" presStyleCnt="0"/>
      <dgm:spPr/>
    </dgm:pt>
    <dgm:pt modelId="{4A56B6F8-2A9B-4DB5-A399-A13EE2F263EE}" type="pres">
      <dgm:prSet presAssocID="{D42367B9-ABE6-41DD-A383-F3B1ECB2DA64}" presName="hierChild5" presStyleCnt="0"/>
      <dgm:spPr/>
    </dgm:pt>
    <dgm:pt modelId="{50BB61CC-82B8-4396-BB01-E172928B938D}" type="pres">
      <dgm:prSet presAssocID="{DAA4ECD1-D419-450D-A6C1-4A8A1A37768A}" presName="hierChild3" presStyleCnt="0"/>
      <dgm:spPr/>
    </dgm:pt>
  </dgm:ptLst>
  <dgm:cxnLst>
    <dgm:cxn modelId="{A15EAC02-1D22-4764-B519-912D23185264}" type="presOf" srcId="{C7CACB94-802E-41BE-A6D4-799B0933104B}" destId="{785B68B4-1DDB-4B9D-BCD6-2A4E293460A1}" srcOrd="0" destOrd="0" presId="urn:microsoft.com/office/officeart/2005/8/layout/orgChart1"/>
    <dgm:cxn modelId="{B1C75709-8EB7-4918-9233-4BE2C05AD11B}" srcId="{BFFEE8C1-429A-4142-9BB0-62A207FC5BD1}" destId="{25BD8F55-F393-45A8-B33C-A2276AD701D7}" srcOrd="0" destOrd="0" parTransId="{D5669560-CBA9-431B-9041-2F6EB1CCA7F5}" sibTransId="{D1046363-EA4C-4F36-A57D-309B7E7D068D}"/>
    <dgm:cxn modelId="{A7126F12-6BD4-4050-BF52-D5689BDED3CA}" srcId="{DAA4ECD1-D419-450D-A6C1-4A8A1A37768A}" destId="{D42367B9-ABE6-41DD-A383-F3B1ECB2DA64}" srcOrd="1" destOrd="0" parTransId="{A7549C76-81F6-4542-AAE4-F01FD5207091}" sibTransId="{83FFAAF2-00E2-441C-B2AB-324A71116A31}"/>
    <dgm:cxn modelId="{B0CCC413-3685-4938-844E-61AB0D535F41}" type="presOf" srcId="{0E6AF3F7-BAA3-4D2B-82DF-5A22F25769A5}" destId="{DEE9462F-0282-46FD-834F-8C27EC7A7009}" srcOrd="0" destOrd="0" presId="urn:microsoft.com/office/officeart/2005/8/layout/orgChart1"/>
    <dgm:cxn modelId="{12B0971F-4D62-46AA-BDAC-BF6323539E3D}" type="presOf" srcId="{A29A4342-F61C-4629-85F4-C837A40CC92D}" destId="{1AF81550-E685-451A-83F7-146CB6DAFA66}" srcOrd="0" destOrd="0" presId="urn:microsoft.com/office/officeart/2005/8/layout/orgChart1"/>
    <dgm:cxn modelId="{21A36E20-1B5D-41C0-BA5B-8FC99A663E49}" type="presOf" srcId="{DAA4ECD1-D419-450D-A6C1-4A8A1A37768A}" destId="{115C4214-667E-4C9B-A0DC-87531156748E}" srcOrd="0" destOrd="0" presId="urn:microsoft.com/office/officeart/2005/8/layout/orgChart1"/>
    <dgm:cxn modelId="{69877933-6AA5-480D-B9BB-D3CA16C3628D}" type="presOf" srcId="{25BD8F55-F393-45A8-B33C-A2276AD701D7}" destId="{48E063EA-6CD4-41BD-AFC8-A19367AA6575}" srcOrd="0" destOrd="0" presId="urn:microsoft.com/office/officeart/2005/8/layout/orgChart1"/>
    <dgm:cxn modelId="{12167D3F-29FA-4C86-BA39-228710382E5B}" srcId="{25BD8F55-F393-45A8-B33C-A2276AD701D7}" destId="{A659B327-BEC5-4AD4-8411-8AA26117D9E6}" srcOrd="1" destOrd="0" parTransId="{E15D22BC-0B59-4B35-80EA-5B429D918292}" sibTransId="{9009E211-677C-4A5A-848F-635AD8488A8F}"/>
    <dgm:cxn modelId="{38EDFE63-6976-4980-A21F-5D6ADF236A4B}" type="presOf" srcId="{25BD8F55-F393-45A8-B33C-A2276AD701D7}" destId="{07E58534-4D15-4664-80F8-599FAE0AD222}" srcOrd="1" destOrd="0" presId="urn:microsoft.com/office/officeart/2005/8/layout/orgChart1"/>
    <dgm:cxn modelId="{86BB0946-DA0F-4C67-B975-BA3BC890ED94}" type="presOf" srcId="{BFFEE8C1-429A-4142-9BB0-62A207FC5BD1}" destId="{8B16F346-AAB5-43DD-B285-E2143CFE3F33}" srcOrd="0" destOrd="0" presId="urn:microsoft.com/office/officeart/2005/8/layout/orgChart1"/>
    <dgm:cxn modelId="{1495314A-AA49-413C-9D84-1A61DD72E1EB}" type="presOf" srcId="{D42367B9-ABE6-41DD-A383-F3B1ECB2DA64}" destId="{A43DBEB7-DF79-42C1-9DDC-D3F6A3376496}" srcOrd="0" destOrd="0" presId="urn:microsoft.com/office/officeart/2005/8/layout/orgChart1"/>
    <dgm:cxn modelId="{1786DF4B-C645-46E0-90BD-92DD73BA5EB7}" type="presOf" srcId="{61F2953C-ABDA-4264-8DF1-E3ADAC6C5032}" destId="{E48A335C-5C54-48B8-B384-8F41E724691E}" srcOrd="1" destOrd="0" presId="urn:microsoft.com/office/officeart/2005/8/layout/orgChart1"/>
    <dgm:cxn modelId="{B0F51C50-D6FB-4EEC-A118-07B246241DF3}" type="presOf" srcId="{A659B327-BEC5-4AD4-8411-8AA26117D9E6}" destId="{34467F75-D5B4-48CE-861A-EE34A8BCE75C}" srcOrd="1" destOrd="0" presId="urn:microsoft.com/office/officeart/2005/8/layout/orgChart1"/>
    <dgm:cxn modelId="{4E94477D-8123-4F71-ACBC-FCF98966E34B}" srcId="{25BD8F55-F393-45A8-B33C-A2276AD701D7}" destId="{61F2953C-ABDA-4264-8DF1-E3ADAC6C5032}" srcOrd="0" destOrd="0" parTransId="{C7CACB94-802E-41BE-A6D4-799B0933104B}" sibTransId="{4D78C359-B02E-4169-9460-1182DD3428F1}"/>
    <dgm:cxn modelId="{3B22C097-AFE4-4F84-9484-72B84FD4117A}" srcId="{DAA4ECD1-D419-450D-A6C1-4A8A1A37768A}" destId="{0E6AF3F7-BAA3-4D2B-82DF-5A22F25769A5}" srcOrd="0" destOrd="0" parTransId="{A29A4342-F61C-4629-85F4-C837A40CC92D}" sibTransId="{DF2E3AB8-D333-4121-A360-77BB417B0EA8}"/>
    <dgm:cxn modelId="{EEB2379F-45D2-4FFF-BD7B-D6EF0A79F0C9}" type="presOf" srcId="{D42367B9-ABE6-41DD-A383-F3B1ECB2DA64}" destId="{B1FB2367-39A3-443F-BB1C-3CF97843F9B1}" srcOrd="1" destOrd="0" presId="urn:microsoft.com/office/officeart/2005/8/layout/orgChart1"/>
    <dgm:cxn modelId="{AB3CB7B1-81C7-4866-B6F1-62C8E4A033FE}" type="presOf" srcId="{61F2953C-ABDA-4264-8DF1-E3ADAC6C5032}" destId="{85E7A402-698C-442E-8E5E-3600339D4363}" srcOrd="0" destOrd="0" presId="urn:microsoft.com/office/officeart/2005/8/layout/orgChart1"/>
    <dgm:cxn modelId="{5CBD81BC-4A41-486D-9950-FC53BB198CDF}" type="presOf" srcId="{DAA4ECD1-D419-450D-A6C1-4A8A1A37768A}" destId="{6C1790D9-13B0-4A71-ADDC-DCF475B03520}" srcOrd="1" destOrd="0" presId="urn:microsoft.com/office/officeart/2005/8/layout/orgChart1"/>
    <dgm:cxn modelId="{1E0F0CCA-4E3D-4163-A12B-752E62D256E3}" type="presOf" srcId="{A7549C76-81F6-4542-AAE4-F01FD5207091}" destId="{6EACB821-9902-42A4-9543-B2B6CBB1C6B2}" srcOrd="0" destOrd="0" presId="urn:microsoft.com/office/officeart/2005/8/layout/orgChart1"/>
    <dgm:cxn modelId="{230776CC-13BC-4F92-944F-1D53FDF0C33E}" type="presOf" srcId="{A659B327-BEC5-4AD4-8411-8AA26117D9E6}" destId="{C1B2F265-290E-4FCA-ABAB-151A5EDD49FB}" srcOrd="0" destOrd="0" presId="urn:microsoft.com/office/officeart/2005/8/layout/orgChart1"/>
    <dgm:cxn modelId="{EBEB40CE-2801-4A02-985A-EC87E71EDB37}" type="presOf" srcId="{E15D22BC-0B59-4B35-80EA-5B429D918292}" destId="{CE1B8383-549D-4B3C-B9D9-4C8D357BAE39}" srcOrd="0" destOrd="0" presId="urn:microsoft.com/office/officeart/2005/8/layout/orgChart1"/>
    <dgm:cxn modelId="{795491DF-079D-49F9-A062-A359863C4BF7}" srcId="{BFFEE8C1-429A-4142-9BB0-62A207FC5BD1}" destId="{DAA4ECD1-D419-450D-A6C1-4A8A1A37768A}" srcOrd="1" destOrd="0" parTransId="{93803AF6-7BBE-40E9-B90C-F963E655AA92}" sibTransId="{39047695-DCC2-4D4A-864F-DF103DE82F61}"/>
    <dgm:cxn modelId="{8C30D7E7-D09E-4D0B-AC38-7CD8EF207F93}" type="presOf" srcId="{0E6AF3F7-BAA3-4D2B-82DF-5A22F25769A5}" destId="{D9A5D1E9-DE2F-432E-9C26-C2C880F30B16}" srcOrd="1" destOrd="0" presId="urn:microsoft.com/office/officeart/2005/8/layout/orgChart1"/>
    <dgm:cxn modelId="{88D18FF9-C045-4CD4-8F0E-3CEB66AD35D8}" type="presParOf" srcId="{8B16F346-AAB5-43DD-B285-E2143CFE3F33}" destId="{590A6C82-1ACD-4493-8ABA-076E704F572B}" srcOrd="0" destOrd="0" presId="urn:microsoft.com/office/officeart/2005/8/layout/orgChart1"/>
    <dgm:cxn modelId="{D2F31A73-8181-4E23-BE5B-1348F202A532}" type="presParOf" srcId="{590A6C82-1ACD-4493-8ABA-076E704F572B}" destId="{DD760C59-F008-403A-80A7-0F46A5099C6A}" srcOrd="0" destOrd="0" presId="urn:microsoft.com/office/officeart/2005/8/layout/orgChart1"/>
    <dgm:cxn modelId="{9316F537-B5BF-458A-BAD2-DFF53A36D517}" type="presParOf" srcId="{DD760C59-F008-403A-80A7-0F46A5099C6A}" destId="{48E063EA-6CD4-41BD-AFC8-A19367AA6575}" srcOrd="0" destOrd="0" presId="urn:microsoft.com/office/officeart/2005/8/layout/orgChart1"/>
    <dgm:cxn modelId="{F4B110C1-88A2-4D84-BEB0-16B9426BA3BB}" type="presParOf" srcId="{DD760C59-F008-403A-80A7-0F46A5099C6A}" destId="{07E58534-4D15-4664-80F8-599FAE0AD222}" srcOrd="1" destOrd="0" presId="urn:microsoft.com/office/officeart/2005/8/layout/orgChart1"/>
    <dgm:cxn modelId="{DA009D83-FB90-48F0-BB18-9C5779A53CEA}" type="presParOf" srcId="{590A6C82-1ACD-4493-8ABA-076E704F572B}" destId="{5E7F5BB6-BAEF-4B38-B3F0-1B6FEB1A72D9}" srcOrd="1" destOrd="0" presId="urn:microsoft.com/office/officeart/2005/8/layout/orgChart1"/>
    <dgm:cxn modelId="{27F2745C-3919-4819-BAE1-79ED484B2F89}" type="presParOf" srcId="{5E7F5BB6-BAEF-4B38-B3F0-1B6FEB1A72D9}" destId="{785B68B4-1DDB-4B9D-BCD6-2A4E293460A1}" srcOrd="0" destOrd="0" presId="urn:microsoft.com/office/officeart/2005/8/layout/orgChart1"/>
    <dgm:cxn modelId="{5E083422-2486-4E8C-A1AF-296FE2B6F71D}" type="presParOf" srcId="{5E7F5BB6-BAEF-4B38-B3F0-1B6FEB1A72D9}" destId="{B31B3C58-C3CA-45CF-BADE-9FFFF05BB514}" srcOrd="1" destOrd="0" presId="urn:microsoft.com/office/officeart/2005/8/layout/orgChart1"/>
    <dgm:cxn modelId="{AC4A884F-8268-4140-98B0-767BB3618F56}" type="presParOf" srcId="{B31B3C58-C3CA-45CF-BADE-9FFFF05BB514}" destId="{9A180F0B-7FE3-4F6E-B5EA-1242FDC0C60B}" srcOrd="0" destOrd="0" presId="urn:microsoft.com/office/officeart/2005/8/layout/orgChart1"/>
    <dgm:cxn modelId="{098D0BE7-58C6-43D6-80F9-DA22933F9CB3}" type="presParOf" srcId="{9A180F0B-7FE3-4F6E-B5EA-1242FDC0C60B}" destId="{85E7A402-698C-442E-8E5E-3600339D4363}" srcOrd="0" destOrd="0" presId="urn:microsoft.com/office/officeart/2005/8/layout/orgChart1"/>
    <dgm:cxn modelId="{0A9C0A3D-F454-42DA-B469-E9BF63D3DF9D}" type="presParOf" srcId="{9A180F0B-7FE3-4F6E-B5EA-1242FDC0C60B}" destId="{E48A335C-5C54-48B8-B384-8F41E724691E}" srcOrd="1" destOrd="0" presId="urn:microsoft.com/office/officeart/2005/8/layout/orgChart1"/>
    <dgm:cxn modelId="{580E1080-5AFF-4918-B5AF-3677643161F3}" type="presParOf" srcId="{B31B3C58-C3CA-45CF-BADE-9FFFF05BB514}" destId="{4D079376-F949-4660-B1D4-1778E2196748}" srcOrd="1" destOrd="0" presId="urn:microsoft.com/office/officeart/2005/8/layout/orgChart1"/>
    <dgm:cxn modelId="{40AAECA8-95FB-4F87-A6E6-54BA6501D989}" type="presParOf" srcId="{B31B3C58-C3CA-45CF-BADE-9FFFF05BB514}" destId="{1043D67A-09AC-4370-8244-4099CE6C29C5}" srcOrd="2" destOrd="0" presId="urn:microsoft.com/office/officeart/2005/8/layout/orgChart1"/>
    <dgm:cxn modelId="{444C4312-2A9C-49F5-973E-31FB20B66D99}" type="presParOf" srcId="{5E7F5BB6-BAEF-4B38-B3F0-1B6FEB1A72D9}" destId="{CE1B8383-549D-4B3C-B9D9-4C8D357BAE39}" srcOrd="2" destOrd="0" presId="urn:microsoft.com/office/officeart/2005/8/layout/orgChart1"/>
    <dgm:cxn modelId="{F9A41936-D896-4893-A0E8-708635718676}" type="presParOf" srcId="{5E7F5BB6-BAEF-4B38-B3F0-1B6FEB1A72D9}" destId="{168951EB-7294-4E01-A31E-2787ACF0734F}" srcOrd="3" destOrd="0" presId="urn:microsoft.com/office/officeart/2005/8/layout/orgChart1"/>
    <dgm:cxn modelId="{6F45322A-573D-44E3-BA45-0D037C89789B}" type="presParOf" srcId="{168951EB-7294-4E01-A31E-2787ACF0734F}" destId="{6105C640-28B3-4B3E-82F3-56241BC0BC4E}" srcOrd="0" destOrd="0" presId="urn:microsoft.com/office/officeart/2005/8/layout/orgChart1"/>
    <dgm:cxn modelId="{F894ED2F-003E-49F9-9E5A-BA22280AEC20}" type="presParOf" srcId="{6105C640-28B3-4B3E-82F3-56241BC0BC4E}" destId="{C1B2F265-290E-4FCA-ABAB-151A5EDD49FB}" srcOrd="0" destOrd="0" presId="urn:microsoft.com/office/officeart/2005/8/layout/orgChart1"/>
    <dgm:cxn modelId="{80FA17D9-FF7D-4ED7-A9B4-30884930FC36}" type="presParOf" srcId="{6105C640-28B3-4B3E-82F3-56241BC0BC4E}" destId="{34467F75-D5B4-48CE-861A-EE34A8BCE75C}" srcOrd="1" destOrd="0" presId="urn:microsoft.com/office/officeart/2005/8/layout/orgChart1"/>
    <dgm:cxn modelId="{86776DB0-5895-46BD-AD76-7755D45DA009}" type="presParOf" srcId="{168951EB-7294-4E01-A31E-2787ACF0734F}" destId="{4DDA2C0B-1CDA-4C12-82C0-2CE46C281FA4}" srcOrd="1" destOrd="0" presId="urn:microsoft.com/office/officeart/2005/8/layout/orgChart1"/>
    <dgm:cxn modelId="{E761A4B5-4EC8-47A2-AE0B-2A718CE052CD}" type="presParOf" srcId="{168951EB-7294-4E01-A31E-2787ACF0734F}" destId="{725207F5-CC33-48EC-A3F4-1AF8126DC4DF}" srcOrd="2" destOrd="0" presId="urn:microsoft.com/office/officeart/2005/8/layout/orgChart1"/>
    <dgm:cxn modelId="{520958DE-525C-470A-A17E-EC5E47BAAA74}" type="presParOf" srcId="{590A6C82-1ACD-4493-8ABA-076E704F572B}" destId="{A4ACB017-D326-4319-B733-4B5A13ACC915}" srcOrd="2" destOrd="0" presId="urn:microsoft.com/office/officeart/2005/8/layout/orgChart1"/>
    <dgm:cxn modelId="{92E38512-F66D-4BFF-AE60-014A462FC354}" type="presParOf" srcId="{8B16F346-AAB5-43DD-B285-E2143CFE3F33}" destId="{70518380-0AFC-43E4-A328-C1F07BA728B0}" srcOrd="1" destOrd="0" presId="urn:microsoft.com/office/officeart/2005/8/layout/orgChart1"/>
    <dgm:cxn modelId="{74AAB741-2CA0-4179-96C9-A91606BBA751}" type="presParOf" srcId="{70518380-0AFC-43E4-A328-C1F07BA728B0}" destId="{377157D1-02A2-414C-A8DA-DDC20647BFAD}" srcOrd="0" destOrd="0" presId="urn:microsoft.com/office/officeart/2005/8/layout/orgChart1"/>
    <dgm:cxn modelId="{37149A85-1751-462E-AD16-A9CD660FB889}" type="presParOf" srcId="{377157D1-02A2-414C-A8DA-DDC20647BFAD}" destId="{115C4214-667E-4C9B-A0DC-87531156748E}" srcOrd="0" destOrd="0" presId="urn:microsoft.com/office/officeart/2005/8/layout/orgChart1"/>
    <dgm:cxn modelId="{7284B563-5A58-43A2-ACE4-CDB97C569582}" type="presParOf" srcId="{377157D1-02A2-414C-A8DA-DDC20647BFAD}" destId="{6C1790D9-13B0-4A71-ADDC-DCF475B03520}" srcOrd="1" destOrd="0" presId="urn:microsoft.com/office/officeart/2005/8/layout/orgChart1"/>
    <dgm:cxn modelId="{2E19ABBC-306D-4633-A95D-86D5A8D92291}" type="presParOf" srcId="{70518380-0AFC-43E4-A328-C1F07BA728B0}" destId="{04B4494C-50ED-40D8-B02E-B326FB029EE2}" srcOrd="1" destOrd="0" presId="urn:microsoft.com/office/officeart/2005/8/layout/orgChart1"/>
    <dgm:cxn modelId="{D3022850-791C-4464-8B0F-1C5B10518411}" type="presParOf" srcId="{04B4494C-50ED-40D8-B02E-B326FB029EE2}" destId="{1AF81550-E685-451A-83F7-146CB6DAFA66}" srcOrd="0" destOrd="0" presId="urn:microsoft.com/office/officeart/2005/8/layout/orgChart1"/>
    <dgm:cxn modelId="{6E8C6891-0D89-4B13-82E8-4069D1808F7A}" type="presParOf" srcId="{04B4494C-50ED-40D8-B02E-B326FB029EE2}" destId="{A581CD96-7176-4735-AB38-D032DBCE0905}" srcOrd="1" destOrd="0" presId="urn:microsoft.com/office/officeart/2005/8/layout/orgChart1"/>
    <dgm:cxn modelId="{91F99D75-3FCA-4056-8BB0-3AE3D8F9B054}" type="presParOf" srcId="{A581CD96-7176-4735-AB38-D032DBCE0905}" destId="{6C91A066-5720-4411-BBCB-504EC0057A47}" srcOrd="0" destOrd="0" presId="urn:microsoft.com/office/officeart/2005/8/layout/orgChart1"/>
    <dgm:cxn modelId="{385CA708-E53C-47F7-AC29-384CEF488622}" type="presParOf" srcId="{6C91A066-5720-4411-BBCB-504EC0057A47}" destId="{DEE9462F-0282-46FD-834F-8C27EC7A7009}" srcOrd="0" destOrd="0" presId="urn:microsoft.com/office/officeart/2005/8/layout/orgChart1"/>
    <dgm:cxn modelId="{1F3610A1-79B2-4882-94D3-57B27A48882F}" type="presParOf" srcId="{6C91A066-5720-4411-BBCB-504EC0057A47}" destId="{D9A5D1E9-DE2F-432E-9C26-C2C880F30B16}" srcOrd="1" destOrd="0" presId="urn:microsoft.com/office/officeart/2005/8/layout/orgChart1"/>
    <dgm:cxn modelId="{82AEE8E1-6539-42E6-B74D-12C1E12B56D9}" type="presParOf" srcId="{A581CD96-7176-4735-AB38-D032DBCE0905}" destId="{2AF07E5E-8527-4993-9B36-E384E1A763DC}" srcOrd="1" destOrd="0" presId="urn:microsoft.com/office/officeart/2005/8/layout/orgChart1"/>
    <dgm:cxn modelId="{9DB8398B-3911-4292-922A-35DF86A823EC}" type="presParOf" srcId="{A581CD96-7176-4735-AB38-D032DBCE0905}" destId="{72D84374-EAA5-40AA-AC35-1A14545678DE}" srcOrd="2" destOrd="0" presId="urn:microsoft.com/office/officeart/2005/8/layout/orgChart1"/>
    <dgm:cxn modelId="{D2B577A3-8695-4A07-A97F-3F8D098183E1}" type="presParOf" srcId="{04B4494C-50ED-40D8-B02E-B326FB029EE2}" destId="{6EACB821-9902-42A4-9543-B2B6CBB1C6B2}" srcOrd="2" destOrd="0" presId="urn:microsoft.com/office/officeart/2005/8/layout/orgChart1"/>
    <dgm:cxn modelId="{0F6EB8AB-8334-4E8D-A0C5-9AE071765824}" type="presParOf" srcId="{04B4494C-50ED-40D8-B02E-B326FB029EE2}" destId="{7E05504F-298B-40E5-B56D-2E57EB98901E}" srcOrd="3" destOrd="0" presId="urn:microsoft.com/office/officeart/2005/8/layout/orgChart1"/>
    <dgm:cxn modelId="{79B8367A-6CEF-46E3-ABA6-2E290B597C1A}" type="presParOf" srcId="{7E05504F-298B-40E5-B56D-2E57EB98901E}" destId="{99510B7D-57FA-477B-AAA4-2F6D0E623BD4}" srcOrd="0" destOrd="0" presId="urn:microsoft.com/office/officeart/2005/8/layout/orgChart1"/>
    <dgm:cxn modelId="{B07C5C14-DE61-4942-B4D8-1541B4D0C31E}" type="presParOf" srcId="{99510B7D-57FA-477B-AAA4-2F6D0E623BD4}" destId="{A43DBEB7-DF79-42C1-9DDC-D3F6A3376496}" srcOrd="0" destOrd="0" presId="urn:microsoft.com/office/officeart/2005/8/layout/orgChart1"/>
    <dgm:cxn modelId="{8A943D2E-34CF-45C7-9E69-CFC64502237A}" type="presParOf" srcId="{99510B7D-57FA-477B-AAA4-2F6D0E623BD4}" destId="{B1FB2367-39A3-443F-BB1C-3CF97843F9B1}" srcOrd="1" destOrd="0" presId="urn:microsoft.com/office/officeart/2005/8/layout/orgChart1"/>
    <dgm:cxn modelId="{53C18DE2-AAB1-4036-B381-D636FCB2F8DA}" type="presParOf" srcId="{7E05504F-298B-40E5-B56D-2E57EB98901E}" destId="{F837E675-3DB7-4BE2-822A-5DF1DADE8167}" srcOrd="1" destOrd="0" presId="urn:microsoft.com/office/officeart/2005/8/layout/orgChart1"/>
    <dgm:cxn modelId="{1CFA4DB9-3898-47ED-BF7C-1623A4E22EB0}" type="presParOf" srcId="{7E05504F-298B-40E5-B56D-2E57EB98901E}" destId="{4A56B6F8-2A9B-4DB5-A399-A13EE2F263EE}" srcOrd="2" destOrd="0" presId="urn:microsoft.com/office/officeart/2005/8/layout/orgChart1"/>
    <dgm:cxn modelId="{678E3040-CC84-470D-A373-A90EDFC2F968}" type="presParOf" srcId="{70518380-0AFC-43E4-A328-C1F07BA728B0}" destId="{50BB61CC-82B8-4396-BB01-E172928B93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DCCC2-6D47-4CE1-A260-084DF1C57F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407D904-9E38-4F4E-9725-5C7317C6E746}">
      <dgm:prSet phldrT="[文本]" custT="1"/>
      <dgm:spPr/>
      <dgm:t>
        <a:bodyPr/>
        <a:lstStyle/>
        <a:p>
          <a:r>
            <a:rPr lang="zh-CN" altLang="en-US" sz="1800" dirty="0"/>
            <a:t>查找包含对象</a:t>
          </a:r>
          <a:r>
            <a:rPr lang="en-US" altLang="zh-CN" sz="1800" dirty="0"/>
            <a:t>O</a:t>
          </a:r>
          <a:r>
            <a:rPr lang="zh-CN" altLang="en-US" sz="1800" dirty="0"/>
            <a:t>的单元格</a:t>
          </a:r>
          <a:endParaRPr lang="zh-CN" altLang="en-US" sz="4400" dirty="0"/>
        </a:p>
      </dgm:t>
    </dgm:pt>
    <dgm:pt modelId="{2ED81BB8-D40F-4516-8929-82075F3B53B4}" type="parTrans" cxnId="{D7C46541-1FD9-41ED-9397-4517C659D30A}">
      <dgm:prSet/>
      <dgm:spPr/>
      <dgm:t>
        <a:bodyPr/>
        <a:lstStyle/>
        <a:p>
          <a:endParaRPr lang="zh-CN" altLang="en-US"/>
        </a:p>
      </dgm:t>
    </dgm:pt>
    <dgm:pt modelId="{9B40FA3B-4FAA-4BDA-BCA5-B7878C38A41C}" type="sibTrans" cxnId="{D7C46541-1FD9-41ED-9397-4517C659D30A}">
      <dgm:prSet/>
      <dgm:spPr/>
      <dgm:t>
        <a:bodyPr/>
        <a:lstStyle/>
        <a:p>
          <a:endParaRPr lang="zh-CN" altLang="en-US"/>
        </a:p>
      </dgm:t>
    </dgm:pt>
    <dgm:pt modelId="{71A4CB6E-B116-440D-9326-361E1AF225FA}">
      <dgm:prSet phldrT="[文本]"/>
      <dgm:spPr/>
      <dgm:t>
        <a:bodyPr/>
        <a:lstStyle/>
        <a:p>
          <a:r>
            <a:rPr lang="zh-CN" altLang="en-US" dirty="0"/>
            <a:t>检查单元格关联的反向列表</a:t>
          </a:r>
        </a:p>
      </dgm:t>
    </dgm:pt>
    <dgm:pt modelId="{F7AD9C2B-4833-4C20-A71B-ED68187EC4FA}" type="parTrans" cxnId="{644D69EE-D09F-4853-A8AA-C0F493CDF7B0}">
      <dgm:prSet/>
      <dgm:spPr/>
      <dgm:t>
        <a:bodyPr/>
        <a:lstStyle/>
        <a:p>
          <a:endParaRPr lang="zh-CN" altLang="en-US"/>
        </a:p>
      </dgm:t>
    </dgm:pt>
    <dgm:pt modelId="{254785CB-12AC-417D-A7D2-021A1C7A7611}" type="sibTrans" cxnId="{644D69EE-D09F-4853-A8AA-C0F493CDF7B0}">
      <dgm:prSet/>
      <dgm:spPr/>
      <dgm:t>
        <a:bodyPr/>
        <a:lstStyle/>
        <a:p>
          <a:endParaRPr lang="zh-CN" altLang="en-US"/>
        </a:p>
      </dgm:t>
    </dgm:pt>
    <dgm:pt modelId="{FBB9F5F9-97E9-455B-B994-2C8BE8F2E91D}">
      <dgm:prSet phldrT="[文本]"/>
      <dgm:spPr/>
      <dgm:t>
        <a:bodyPr/>
        <a:lstStyle/>
        <a:p>
          <a:r>
            <a:rPr lang="zh-CN" altLang="en-US" dirty="0"/>
            <a:t>查找列表是否有</a:t>
          </a:r>
          <a:r>
            <a:rPr lang="en-US" altLang="zh-CN" dirty="0"/>
            <a:t>STS</a:t>
          </a:r>
          <a:r>
            <a:rPr lang="zh-CN" altLang="en-US" dirty="0"/>
            <a:t>查询</a:t>
          </a:r>
          <a:r>
            <a:rPr lang="en-US" altLang="zh-CN" dirty="0"/>
            <a:t>Qi</a:t>
          </a:r>
          <a:r>
            <a:rPr lang="zh-CN" altLang="en-US" dirty="0"/>
            <a:t>匹配对象</a:t>
          </a:r>
          <a:r>
            <a:rPr lang="en-US" altLang="zh-CN" dirty="0"/>
            <a:t>O</a:t>
          </a:r>
          <a:endParaRPr lang="zh-CN" altLang="en-US" dirty="0"/>
        </a:p>
      </dgm:t>
    </dgm:pt>
    <dgm:pt modelId="{B8E9144E-F177-4C23-B93B-76087A6EF466}" type="parTrans" cxnId="{E181ACF0-5CFA-476F-A5DB-4AF76F12778D}">
      <dgm:prSet/>
      <dgm:spPr/>
      <dgm:t>
        <a:bodyPr/>
        <a:lstStyle/>
        <a:p>
          <a:endParaRPr lang="zh-CN" altLang="en-US"/>
        </a:p>
      </dgm:t>
    </dgm:pt>
    <dgm:pt modelId="{D6C9325B-7D78-4CEE-9ACA-BC278F459BD2}" type="sibTrans" cxnId="{E181ACF0-5CFA-476F-A5DB-4AF76F12778D}">
      <dgm:prSet/>
      <dgm:spPr/>
      <dgm:t>
        <a:bodyPr/>
        <a:lstStyle/>
        <a:p>
          <a:endParaRPr lang="zh-CN" altLang="en-US"/>
        </a:p>
      </dgm:t>
    </dgm:pt>
    <dgm:pt modelId="{5732D9BB-4019-4D36-AAED-309BE79D2002}" type="pres">
      <dgm:prSet presAssocID="{9EEDCCC2-6D47-4CE1-A260-084DF1C57FA6}" presName="Name0" presStyleCnt="0">
        <dgm:presLayoutVars>
          <dgm:dir/>
          <dgm:resizeHandles val="exact"/>
        </dgm:presLayoutVars>
      </dgm:prSet>
      <dgm:spPr/>
    </dgm:pt>
    <dgm:pt modelId="{57CB7F40-F1C2-442C-BD73-BAA64F42B09F}" type="pres">
      <dgm:prSet presAssocID="{A407D904-9E38-4F4E-9725-5C7317C6E746}" presName="node" presStyleLbl="node1" presStyleIdx="0" presStyleCnt="3">
        <dgm:presLayoutVars>
          <dgm:bulletEnabled val="1"/>
        </dgm:presLayoutVars>
      </dgm:prSet>
      <dgm:spPr/>
    </dgm:pt>
    <dgm:pt modelId="{D07E73AB-015D-4B22-A264-3EA9DCC87598}" type="pres">
      <dgm:prSet presAssocID="{9B40FA3B-4FAA-4BDA-BCA5-B7878C38A41C}" presName="sibTrans" presStyleLbl="sibTrans2D1" presStyleIdx="0" presStyleCnt="2"/>
      <dgm:spPr/>
    </dgm:pt>
    <dgm:pt modelId="{557D59A3-C369-4577-851B-93E7FE676148}" type="pres">
      <dgm:prSet presAssocID="{9B40FA3B-4FAA-4BDA-BCA5-B7878C38A41C}" presName="connectorText" presStyleLbl="sibTrans2D1" presStyleIdx="0" presStyleCnt="2"/>
      <dgm:spPr/>
    </dgm:pt>
    <dgm:pt modelId="{E4DF8C2C-9C93-49C2-A6D5-6223856D48BE}" type="pres">
      <dgm:prSet presAssocID="{71A4CB6E-B116-440D-9326-361E1AF225FA}" presName="node" presStyleLbl="node1" presStyleIdx="1" presStyleCnt="3">
        <dgm:presLayoutVars>
          <dgm:bulletEnabled val="1"/>
        </dgm:presLayoutVars>
      </dgm:prSet>
      <dgm:spPr/>
    </dgm:pt>
    <dgm:pt modelId="{41AA3DDD-2E94-488A-B67D-27FF37B94AA7}" type="pres">
      <dgm:prSet presAssocID="{254785CB-12AC-417D-A7D2-021A1C7A7611}" presName="sibTrans" presStyleLbl="sibTrans2D1" presStyleIdx="1" presStyleCnt="2"/>
      <dgm:spPr/>
    </dgm:pt>
    <dgm:pt modelId="{5B57309F-3102-40AB-BAA9-833186F7FF31}" type="pres">
      <dgm:prSet presAssocID="{254785CB-12AC-417D-A7D2-021A1C7A7611}" presName="connectorText" presStyleLbl="sibTrans2D1" presStyleIdx="1" presStyleCnt="2"/>
      <dgm:spPr/>
    </dgm:pt>
    <dgm:pt modelId="{D5B2BA8D-9618-42F9-B484-31B731CB7659}" type="pres">
      <dgm:prSet presAssocID="{FBB9F5F9-97E9-455B-B994-2C8BE8F2E91D}" presName="node" presStyleLbl="node1" presStyleIdx="2" presStyleCnt="3">
        <dgm:presLayoutVars>
          <dgm:bulletEnabled val="1"/>
        </dgm:presLayoutVars>
      </dgm:prSet>
      <dgm:spPr/>
    </dgm:pt>
  </dgm:ptLst>
  <dgm:cxnLst>
    <dgm:cxn modelId="{90D6EC0D-6513-4597-87C2-0B9A9684A1CA}" type="presOf" srcId="{9EEDCCC2-6D47-4CE1-A260-084DF1C57FA6}" destId="{5732D9BB-4019-4D36-AAED-309BE79D2002}" srcOrd="0" destOrd="0" presId="urn:microsoft.com/office/officeart/2005/8/layout/process1"/>
    <dgm:cxn modelId="{D1584715-F2E7-4466-A5E2-68FA09476C8E}" type="presOf" srcId="{A407D904-9E38-4F4E-9725-5C7317C6E746}" destId="{57CB7F40-F1C2-442C-BD73-BAA64F42B09F}" srcOrd="0" destOrd="0" presId="urn:microsoft.com/office/officeart/2005/8/layout/process1"/>
    <dgm:cxn modelId="{D7C46541-1FD9-41ED-9397-4517C659D30A}" srcId="{9EEDCCC2-6D47-4CE1-A260-084DF1C57FA6}" destId="{A407D904-9E38-4F4E-9725-5C7317C6E746}" srcOrd="0" destOrd="0" parTransId="{2ED81BB8-D40F-4516-8929-82075F3B53B4}" sibTransId="{9B40FA3B-4FAA-4BDA-BCA5-B7878C38A41C}"/>
    <dgm:cxn modelId="{4032386A-E54F-48ED-8029-CD97E0F9B82C}" type="presOf" srcId="{FBB9F5F9-97E9-455B-B994-2C8BE8F2E91D}" destId="{D5B2BA8D-9618-42F9-B484-31B731CB7659}" srcOrd="0" destOrd="0" presId="urn:microsoft.com/office/officeart/2005/8/layout/process1"/>
    <dgm:cxn modelId="{B7A5E484-5805-46D4-8754-F1D9AC1EFFF8}" type="presOf" srcId="{9B40FA3B-4FAA-4BDA-BCA5-B7878C38A41C}" destId="{557D59A3-C369-4577-851B-93E7FE676148}" srcOrd="1" destOrd="0" presId="urn:microsoft.com/office/officeart/2005/8/layout/process1"/>
    <dgm:cxn modelId="{2D969D85-F858-4A0C-AF8E-805C89D317D9}" type="presOf" srcId="{9B40FA3B-4FAA-4BDA-BCA5-B7878C38A41C}" destId="{D07E73AB-015D-4B22-A264-3EA9DCC87598}" srcOrd="0" destOrd="0" presId="urn:microsoft.com/office/officeart/2005/8/layout/process1"/>
    <dgm:cxn modelId="{D3DEA699-D97D-4E03-9583-A466909C98D9}" type="presOf" srcId="{254785CB-12AC-417D-A7D2-021A1C7A7611}" destId="{5B57309F-3102-40AB-BAA9-833186F7FF31}" srcOrd="1" destOrd="0" presId="urn:microsoft.com/office/officeart/2005/8/layout/process1"/>
    <dgm:cxn modelId="{BBCA1FB3-9651-424C-9435-5E90847E72F8}" type="presOf" srcId="{254785CB-12AC-417D-A7D2-021A1C7A7611}" destId="{41AA3DDD-2E94-488A-B67D-27FF37B94AA7}" srcOrd="0" destOrd="0" presId="urn:microsoft.com/office/officeart/2005/8/layout/process1"/>
    <dgm:cxn modelId="{644D69EE-D09F-4853-A8AA-C0F493CDF7B0}" srcId="{9EEDCCC2-6D47-4CE1-A260-084DF1C57FA6}" destId="{71A4CB6E-B116-440D-9326-361E1AF225FA}" srcOrd="1" destOrd="0" parTransId="{F7AD9C2B-4833-4C20-A71B-ED68187EC4FA}" sibTransId="{254785CB-12AC-417D-A7D2-021A1C7A7611}"/>
    <dgm:cxn modelId="{E181ACF0-5CFA-476F-A5DB-4AF76F12778D}" srcId="{9EEDCCC2-6D47-4CE1-A260-084DF1C57FA6}" destId="{FBB9F5F9-97E9-455B-B994-2C8BE8F2E91D}" srcOrd="2" destOrd="0" parTransId="{B8E9144E-F177-4C23-B93B-76087A6EF466}" sibTransId="{D6C9325B-7D78-4CEE-9ACA-BC278F459BD2}"/>
    <dgm:cxn modelId="{6B179EF2-DC69-4C84-B079-474DECDEC8E9}" type="presOf" srcId="{71A4CB6E-B116-440D-9326-361E1AF225FA}" destId="{E4DF8C2C-9C93-49C2-A6D5-6223856D48BE}" srcOrd="0" destOrd="0" presId="urn:microsoft.com/office/officeart/2005/8/layout/process1"/>
    <dgm:cxn modelId="{47441973-D8DC-41CA-89E6-C1C82D59B03C}" type="presParOf" srcId="{5732D9BB-4019-4D36-AAED-309BE79D2002}" destId="{57CB7F40-F1C2-442C-BD73-BAA64F42B09F}" srcOrd="0" destOrd="0" presId="urn:microsoft.com/office/officeart/2005/8/layout/process1"/>
    <dgm:cxn modelId="{BEEAB088-8EA8-4A52-8A81-04A54BA619A5}" type="presParOf" srcId="{5732D9BB-4019-4D36-AAED-309BE79D2002}" destId="{D07E73AB-015D-4B22-A264-3EA9DCC87598}" srcOrd="1" destOrd="0" presId="urn:microsoft.com/office/officeart/2005/8/layout/process1"/>
    <dgm:cxn modelId="{66BD50A4-7688-41EF-990A-DF5F382B5052}" type="presParOf" srcId="{D07E73AB-015D-4B22-A264-3EA9DCC87598}" destId="{557D59A3-C369-4577-851B-93E7FE676148}" srcOrd="0" destOrd="0" presId="urn:microsoft.com/office/officeart/2005/8/layout/process1"/>
    <dgm:cxn modelId="{D575D675-1D1E-44C9-8A3C-5F8819A61BA2}" type="presParOf" srcId="{5732D9BB-4019-4D36-AAED-309BE79D2002}" destId="{E4DF8C2C-9C93-49C2-A6D5-6223856D48BE}" srcOrd="2" destOrd="0" presId="urn:microsoft.com/office/officeart/2005/8/layout/process1"/>
    <dgm:cxn modelId="{6D06C25B-2C99-419B-8A80-E9B99A22B900}" type="presParOf" srcId="{5732D9BB-4019-4D36-AAED-309BE79D2002}" destId="{41AA3DDD-2E94-488A-B67D-27FF37B94AA7}" srcOrd="3" destOrd="0" presId="urn:microsoft.com/office/officeart/2005/8/layout/process1"/>
    <dgm:cxn modelId="{9A03D5CE-AAC3-4B0A-A998-07E5F9DFAB90}" type="presParOf" srcId="{41AA3DDD-2E94-488A-B67D-27FF37B94AA7}" destId="{5B57309F-3102-40AB-BAA9-833186F7FF31}" srcOrd="0" destOrd="0" presId="urn:microsoft.com/office/officeart/2005/8/layout/process1"/>
    <dgm:cxn modelId="{55DB8C4D-69C8-4CBD-8EC5-1DFD8905C799}" type="presParOf" srcId="{5732D9BB-4019-4D36-AAED-309BE79D2002}" destId="{D5B2BA8D-9618-42F9-B484-31B731CB76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455CA-E079-40F0-973F-7838E0AE52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6C97C7-7997-4717-B4FD-7010CE22A3A9}">
      <dgm:prSet/>
      <dgm:spPr/>
      <dgm:t>
        <a:bodyPr/>
        <a:lstStyle/>
        <a:p>
          <a:r>
            <a:rPr lang="zh-CN" altLang="en-US" dirty="0"/>
            <a:t>工作负载分区策略</a:t>
          </a:r>
          <a:endParaRPr lang="zh-CN" dirty="0"/>
        </a:p>
      </dgm:t>
    </dgm:pt>
    <dgm:pt modelId="{695D5298-3CA1-459B-8569-38FD375584AA}" type="parTrans" cxnId="{75EEED0A-6DF1-44E2-A75D-B0D334D09239}">
      <dgm:prSet/>
      <dgm:spPr/>
      <dgm:t>
        <a:bodyPr/>
        <a:lstStyle/>
        <a:p>
          <a:endParaRPr lang="zh-CN" altLang="en-US"/>
        </a:p>
      </dgm:t>
    </dgm:pt>
    <dgm:pt modelId="{06387C56-0EB8-459F-9F01-F2721237707B}" type="sibTrans" cxnId="{75EEED0A-6DF1-44E2-A75D-B0D334D09239}">
      <dgm:prSet/>
      <dgm:spPr/>
      <dgm:t>
        <a:bodyPr/>
        <a:lstStyle/>
        <a:p>
          <a:endParaRPr lang="zh-CN" altLang="en-US"/>
        </a:p>
      </dgm:t>
    </dgm:pt>
    <dgm:pt modelId="{4438B715-B002-409A-A015-F22EF7ABE59C}">
      <dgm:prSet/>
      <dgm:spPr/>
      <dgm:t>
        <a:bodyPr/>
        <a:lstStyle/>
        <a:p>
          <a:r>
            <a:rPr lang="zh-CN" dirty="0"/>
            <a:t>对比单一的文本分区或者空间分区，混合分区方法结合两者的优点：综合考虑了</a:t>
          </a:r>
          <a:r>
            <a:rPr lang="zh-CN" dirty="0">
              <a:solidFill>
                <a:srgbClr val="C00000"/>
              </a:solidFill>
            </a:rPr>
            <a:t>工作负载总量最小化</a:t>
          </a:r>
          <a:r>
            <a:rPr lang="zh-CN" dirty="0"/>
            <a:t>和</a:t>
          </a:r>
          <a:r>
            <a:rPr lang="zh-CN" altLang="en-US" dirty="0">
              <a:solidFill>
                <a:srgbClr val="C00000"/>
              </a:solidFill>
            </a:rPr>
            <a:t>工作</a:t>
          </a:r>
          <a:r>
            <a:rPr lang="zh-CN" dirty="0">
              <a:solidFill>
                <a:srgbClr val="C00000"/>
              </a:solidFill>
            </a:rPr>
            <a:t>负载</a:t>
          </a:r>
          <a:r>
            <a:rPr lang="zh-CN" altLang="en-US" dirty="0">
              <a:solidFill>
                <a:srgbClr val="C00000"/>
              </a:solidFill>
            </a:rPr>
            <a:t>均衡</a:t>
          </a:r>
          <a:endParaRPr lang="zh-CN" dirty="0">
            <a:solidFill>
              <a:srgbClr val="C00000"/>
            </a:solidFill>
          </a:endParaRPr>
        </a:p>
      </dgm:t>
    </dgm:pt>
    <dgm:pt modelId="{AC6D06B6-7CC7-46FB-AC03-7D53367C1194}" type="parTrans" cxnId="{58D2F315-0FB4-4C85-87D4-26AE35ADCB97}">
      <dgm:prSet/>
      <dgm:spPr/>
      <dgm:t>
        <a:bodyPr/>
        <a:lstStyle/>
        <a:p>
          <a:endParaRPr lang="zh-CN" altLang="en-US"/>
        </a:p>
      </dgm:t>
    </dgm:pt>
    <dgm:pt modelId="{DB51D897-E45D-4CCF-8B13-56C3A6C454F7}" type="sibTrans" cxnId="{58D2F315-0FB4-4C85-87D4-26AE35ADCB97}">
      <dgm:prSet/>
      <dgm:spPr/>
      <dgm:t>
        <a:bodyPr/>
        <a:lstStyle/>
        <a:p>
          <a:endParaRPr lang="zh-CN" altLang="en-US"/>
        </a:p>
      </dgm:t>
    </dgm:pt>
    <dgm:pt modelId="{B9B03291-215D-4173-B81C-7F0B0F5398EF}">
      <dgm:prSet phldrT="[文本]"/>
      <dgm:spPr/>
      <dgm:t>
        <a:bodyPr/>
        <a:lstStyle/>
        <a:p>
          <a:r>
            <a:rPr lang="zh-CN" altLang="en-US" dirty="0"/>
            <a:t>最小化了数据流的迁移成本</a:t>
          </a:r>
          <a:endParaRPr lang="zh-CN" dirty="0"/>
        </a:p>
      </dgm:t>
    </dgm:pt>
    <dgm:pt modelId="{F8E01171-A886-41B0-AA13-845BB365566D}" type="sibTrans" cxnId="{D6B9D6C9-AB79-40AD-8884-8A04D0ECCE80}">
      <dgm:prSet/>
      <dgm:spPr/>
      <dgm:t>
        <a:bodyPr/>
        <a:lstStyle/>
        <a:p>
          <a:endParaRPr lang="zh-CN" altLang="en-US"/>
        </a:p>
      </dgm:t>
    </dgm:pt>
    <dgm:pt modelId="{C1657AB6-EDB5-417C-8FE3-E83FA0AA13C1}" type="parTrans" cxnId="{D6B9D6C9-AB79-40AD-8884-8A04D0ECCE80}">
      <dgm:prSet/>
      <dgm:spPr/>
      <dgm:t>
        <a:bodyPr/>
        <a:lstStyle/>
        <a:p>
          <a:endParaRPr lang="zh-CN" altLang="en-US"/>
        </a:p>
      </dgm:t>
    </dgm:pt>
    <dgm:pt modelId="{19005194-8CEF-4733-9568-68E5A86179A5}">
      <dgm:prSet/>
      <dgm:spPr/>
      <dgm:t>
        <a:bodyPr/>
        <a:lstStyle/>
        <a:p>
          <a:r>
            <a:rPr lang="zh-CN" dirty="0"/>
            <a:t>满足负载均衡约束</a:t>
          </a:r>
        </a:p>
      </dgm:t>
    </dgm:pt>
    <dgm:pt modelId="{60DE267C-9C2C-42DB-9B49-E9ED471C0EAE}" type="sibTrans" cxnId="{C18305BE-C074-408A-BCC6-FA93BE48DB31}">
      <dgm:prSet/>
      <dgm:spPr/>
      <dgm:t>
        <a:bodyPr/>
        <a:lstStyle/>
        <a:p>
          <a:endParaRPr lang="zh-CN" altLang="en-US"/>
        </a:p>
      </dgm:t>
    </dgm:pt>
    <dgm:pt modelId="{DA3FB582-FF71-4CA8-9277-CB063068B3DA}" type="parTrans" cxnId="{C18305BE-C074-408A-BCC6-FA93BE48DB31}">
      <dgm:prSet/>
      <dgm:spPr/>
      <dgm:t>
        <a:bodyPr/>
        <a:lstStyle/>
        <a:p>
          <a:endParaRPr lang="zh-CN" altLang="en-US"/>
        </a:p>
      </dgm:t>
    </dgm:pt>
    <dgm:pt modelId="{12E11DD2-B6C1-4A5A-A186-14AF7FE6E9FB}">
      <dgm:prSet/>
      <dgm:spPr/>
      <dgm:t>
        <a:bodyPr/>
        <a:lstStyle/>
        <a:p>
          <a:r>
            <a:rPr lang="zh-CN" altLang="en-US" dirty="0"/>
            <a:t>动态负荷调整方法</a:t>
          </a:r>
          <a:endParaRPr lang="zh-CN" dirty="0"/>
        </a:p>
      </dgm:t>
    </dgm:pt>
    <dgm:pt modelId="{906F62C2-0A74-4C32-A952-2DC7A04649AC}" type="sibTrans" cxnId="{FB62C885-5DAA-49A6-A2CE-EE5400F5AB5F}">
      <dgm:prSet/>
      <dgm:spPr/>
      <dgm:t>
        <a:bodyPr/>
        <a:lstStyle/>
        <a:p>
          <a:endParaRPr lang="zh-CN" altLang="en-US"/>
        </a:p>
      </dgm:t>
    </dgm:pt>
    <dgm:pt modelId="{74D9F32C-9462-477D-B879-5F356C94A3FA}" type="parTrans" cxnId="{FB62C885-5DAA-49A6-A2CE-EE5400F5AB5F}">
      <dgm:prSet/>
      <dgm:spPr/>
      <dgm:t>
        <a:bodyPr/>
        <a:lstStyle/>
        <a:p>
          <a:endParaRPr lang="zh-CN" altLang="en-US"/>
        </a:p>
      </dgm:t>
    </dgm:pt>
    <dgm:pt modelId="{F8969A93-A26D-4C21-83B1-095595E2C172}" type="pres">
      <dgm:prSet presAssocID="{630455CA-E079-40F0-973F-7838E0AE5271}" presName="linear" presStyleCnt="0">
        <dgm:presLayoutVars>
          <dgm:animLvl val="lvl"/>
          <dgm:resizeHandles val="exact"/>
        </dgm:presLayoutVars>
      </dgm:prSet>
      <dgm:spPr/>
    </dgm:pt>
    <dgm:pt modelId="{FD7B7584-1E33-4D22-82FE-057357637C45}" type="pres">
      <dgm:prSet presAssocID="{216C97C7-7997-4717-B4FD-7010CE22A3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FEF66B-3D2D-49BE-A09C-73B843FCAB8A}" type="pres">
      <dgm:prSet presAssocID="{216C97C7-7997-4717-B4FD-7010CE22A3A9}" presName="childText" presStyleLbl="revTx" presStyleIdx="0" presStyleCnt="2">
        <dgm:presLayoutVars>
          <dgm:bulletEnabled val="1"/>
        </dgm:presLayoutVars>
      </dgm:prSet>
      <dgm:spPr/>
    </dgm:pt>
    <dgm:pt modelId="{39F8B57E-10AB-4468-B87F-A91C9B257B69}" type="pres">
      <dgm:prSet presAssocID="{12E11DD2-B6C1-4A5A-A186-14AF7FE6E9FB}" presName="parentText" presStyleLbl="node1" presStyleIdx="1" presStyleCnt="2" custLinFactNeighborY="-4080">
        <dgm:presLayoutVars>
          <dgm:chMax val="0"/>
          <dgm:bulletEnabled val="1"/>
        </dgm:presLayoutVars>
      </dgm:prSet>
      <dgm:spPr/>
    </dgm:pt>
    <dgm:pt modelId="{3333D6ED-627F-424A-93B8-421EABB31E56}" type="pres">
      <dgm:prSet presAssocID="{12E11DD2-B6C1-4A5A-A186-14AF7FE6E9F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5EEED0A-6DF1-44E2-A75D-B0D334D09239}" srcId="{630455CA-E079-40F0-973F-7838E0AE5271}" destId="{216C97C7-7997-4717-B4FD-7010CE22A3A9}" srcOrd="0" destOrd="0" parTransId="{695D5298-3CA1-459B-8569-38FD375584AA}" sibTransId="{06387C56-0EB8-459F-9F01-F2721237707B}"/>
    <dgm:cxn modelId="{6EA10E0C-5687-4744-A7E3-8FD3796D28D7}" type="presOf" srcId="{216C97C7-7997-4717-B4FD-7010CE22A3A9}" destId="{FD7B7584-1E33-4D22-82FE-057357637C45}" srcOrd="0" destOrd="0" presId="urn:microsoft.com/office/officeart/2005/8/layout/vList2"/>
    <dgm:cxn modelId="{58D2F315-0FB4-4C85-87D4-26AE35ADCB97}" srcId="{216C97C7-7997-4717-B4FD-7010CE22A3A9}" destId="{4438B715-B002-409A-A015-F22EF7ABE59C}" srcOrd="0" destOrd="0" parTransId="{AC6D06B6-7CC7-46FB-AC03-7D53367C1194}" sibTransId="{DB51D897-E45D-4CCF-8B13-56C3A6C454F7}"/>
    <dgm:cxn modelId="{24D36D3C-6633-47C6-93FB-158871E3C66C}" type="presOf" srcId="{4438B715-B002-409A-A015-F22EF7ABE59C}" destId="{93FEF66B-3D2D-49BE-A09C-73B843FCAB8A}" srcOrd="0" destOrd="0" presId="urn:microsoft.com/office/officeart/2005/8/layout/vList2"/>
    <dgm:cxn modelId="{F7527085-46F0-4072-95E2-A1BCB64FAA62}" type="presOf" srcId="{630455CA-E079-40F0-973F-7838E0AE5271}" destId="{F8969A93-A26D-4C21-83B1-095595E2C172}" srcOrd="0" destOrd="0" presId="urn:microsoft.com/office/officeart/2005/8/layout/vList2"/>
    <dgm:cxn modelId="{FB62C885-5DAA-49A6-A2CE-EE5400F5AB5F}" srcId="{630455CA-E079-40F0-973F-7838E0AE5271}" destId="{12E11DD2-B6C1-4A5A-A186-14AF7FE6E9FB}" srcOrd="1" destOrd="0" parTransId="{74D9F32C-9462-477D-B879-5F356C94A3FA}" sibTransId="{906F62C2-0A74-4C32-A952-2DC7A04649AC}"/>
    <dgm:cxn modelId="{6B41D7A3-DA0E-43FC-AF81-80835F2DBFFB}" type="presOf" srcId="{B9B03291-215D-4173-B81C-7F0B0F5398EF}" destId="{3333D6ED-627F-424A-93B8-421EABB31E56}" srcOrd="0" destOrd="1" presId="urn:microsoft.com/office/officeart/2005/8/layout/vList2"/>
    <dgm:cxn modelId="{25F0F4AD-A0D3-4546-B985-F1A0ED9008CD}" type="presOf" srcId="{12E11DD2-B6C1-4A5A-A186-14AF7FE6E9FB}" destId="{39F8B57E-10AB-4468-B87F-A91C9B257B69}" srcOrd="0" destOrd="0" presId="urn:microsoft.com/office/officeart/2005/8/layout/vList2"/>
    <dgm:cxn modelId="{C18305BE-C074-408A-BCC6-FA93BE48DB31}" srcId="{12E11DD2-B6C1-4A5A-A186-14AF7FE6E9FB}" destId="{19005194-8CEF-4733-9568-68E5A86179A5}" srcOrd="0" destOrd="0" parTransId="{DA3FB582-FF71-4CA8-9277-CB063068B3DA}" sibTransId="{60DE267C-9C2C-42DB-9B49-E9ED471C0EAE}"/>
    <dgm:cxn modelId="{D6B9D6C9-AB79-40AD-8884-8A04D0ECCE80}" srcId="{12E11DD2-B6C1-4A5A-A186-14AF7FE6E9FB}" destId="{B9B03291-215D-4173-B81C-7F0B0F5398EF}" srcOrd="1" destOrd="0" parTransId="{C1657AB6-EDB5-417C-8FE3-E83FA0AA13C1}" sibTransId="{F8E01171-A886-41B0-AA13-845BB365566D}"/>
    <dgm:cxn modelId="{0CD33BFB-1320-4B6D-8F9E-45E5B8D75F46}" type="presOf" srcId="{19005194-8CEF-4733-9568-68E5A86179A5}" destId="{3333D6ED-627F-424A-93B8-421EABB31E56}" srcOrd="0" destOrd="0" presId="urn:microsoft.com/office/officeart/2005/8/layout/vList2"/>
    <dgm:cxn modelId="{9D891C51-56EF-4363-A457-2D8657BD76BB}" type="presParOf" srcId="{F8969A93-A26D-4C21-83B1-095595E2C172}" destId="{FD7B7584-1E33-4D22-82FE-057357637C45}" srcOrd="0" destOrd="0" presId="urn:microsoft.com/office/officeart/2005/8/layout/vList2"/>
    <dgm:cxn modelId="{78CCD2A6-68AD-40BA-A191-6E647F67581C}" type="presParOf" srcId="{F8969A93-A26D-4C21-83B1-095595E2C172}" destId="{93FEF66B-3D2D-49BE-A09C-73B843FCAB8A}" srcOrd="1" destOrd="0" presId="urn:microsoft.com/office/officeart/2005/8/layout/vList2"/>
    <dgm:cxn modelId="{217431B2-1468-4CE9-9F2C-4C8E76BD131A}" type="presParOf" srcId="{F8969A93-A26D-4C21-83B1-095595E2C172}" destId="{39F8B57E-10AB-4468-B87F-A91C9B257B69}" srcOrd="2" destOrd="0" presId="urn:microsoft.com/office/officeart/2005/8/layout/vList2"/>
    <dgm:cxn modelId="{63BC1F07-16D9-4D71-9EC0-774D1F5C5F6F}" type="presParOf" srcId="{F8969A93-A26D-4C21-83B1-095595E2C172}" destId="{3333D6ED-627F-424A-93B8-421EABB31E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73FFE-964C-4E5B-AB26-B5CC2945C514}">
      <dsp:nvSpPr>
        <dsp:cNvPr id="0" name=""/>
        <dsp:cNvSpPr/>
      </dsp:nvSpPr>
      <dsp:spPr>
        <a:xfrm>
          <a:off x="213312" y="0"/>
          <a:ext cx="2904802" cy="2904802"/>
        </a:xfrm>
        <a:prstGeom prst="triangle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FCABC-3038-4695-AAF3-39D51B336E3B}">
      <dsp:nvSpPr>
        <dsp:cNvPr id="0" name=""/>
        <dsp:cNvSpPr/>
      </dsp:nvSpPr>
      <dsp:spPr>
        <a:xfrm>
          <a:off x="1665713" y="290763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高吞吐量</a:t>
          </a:r>
        </a:p>
      </dsp:txBody>
      <dsp:txXfrm>
        <a:off x="1690916" y="315966"/>
        <a:ext cx="1837715" cy="465877"/>
      </dsp:txXfrm>
    </dsp:sp>
    <dsp:sp modelId="{771DE52D-E2A4-49A2-B774-B8355F6D895D}">
      <dsp:nvSpPr>
        <dsp:cNvPr id="0" name=""/>
        <dsp:cNvSpPr/>
      </dsp:nvSpPr>
      <dsp:spPr>
        <a:xfrm>
          <a:off x="1665713" y="871582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降低数据迁移成本</a:t>
          </a:r>
        </a:p>
      </dsp:txBody>
      <dsp:txXfrm>
        <a:off x="1690916" y="896785"/>
        <a:ext cx="1837715" cy="465877"/>
      </dsp:txXfrm>
    </dsp:sp>
    <dsp:sp modelId="{4FE01120-B4A3-4DB9-A10F-198DBBB5C780}">
      <dsp:nvSpPr>
        <dsp:cNvPr id="0" name=""/>
        <dsp:cNvSpPr/>
      </dsp:nvSpPr>
      <dsp:spPr>
        <a:xfrm>
          <a:off x="1665713" y="1452401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最小化工作负载总量</a:t>
          </a:r>
        </a:p>
      </dsp:txBody>
      <dsp:txXfrm>
        <a:off x="1690916" y="1477604"/>
        <a:ext cx="1837715" cy="465877"/>
      </dsp:txXfrm>
    </dsp:sp>
    <dsp:sp modelId="{57F801E8-0DC0-4040-B3A6-7C3CB4E05770}">
      <dsp:nvSpPr>
        <dsp:cNvPr id="0" name=""/>
        <dsp:cNvSpPr/>
      </dsp:nvSpPr>
      <dsp:spPr>
        <a:xfrm>
          <a:off x="1665713" y="2033219"/>
          <a:ext cx="1888121" cy="5162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负载均衡</a:t>
          </a:r>
        </a:p>
      </dsp:txBody>
      <dsp:txXfrm>
        <a:off x="1690916" y="2058422"/>
        <a:ext cx="1837715" cy="465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CB821-9902-42A4-9543-B2B6CBB1C6B2}">
      <dsp:nvSpPr>
        <dsp:cNvPr id="0" name=""/>
        <dsp:cNvSpPr/>
      </dsp:nvSpPr>
      <dsp:spPr>
        <a:xfrm>
          <a:off x="7655133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1312966" y="227870"/>
              </a:lnTo>
              <a:lnTo>
                <a:pt x="1312966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81550-E685-451A-83F7-146CB6DAFA66}">
      <dsp:nvSpPr>
        <dsp:cNvPr id="0" name=""/>
        <dsp:cNvSpPr/>
      </dsp:nvSpPr>
      <dsp:spPr>
        <a:xfrm>
          <a:off x="6342166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1312966" y="0"/>
              </a:moveTo>
              <a:lnTo>
                <a:pt x="1312966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8383-549D-4B3C-B9D9-4C8D357BAE39}">
      <dsp:nvSpPr>
        <dsp:cNvPr id="0" name=""/>
        <dsp:cNvSpPr/>
      </dsp:nvSpPr>
      <dsp:spPr>
        <a:xfrm>
          <a:off x="2403266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1312966" y="227870"/>
              </a:lnTo>
              <a:lnTo>
                <a:pt x="1312966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B68B4-1DDB-4B9D-BCD6-2A4E293460A1}">
      <dsp:nvSpPr>
        <dsp:cNvPr id="0" name=""/>
        <dsp:cNvSpPr/>
      </dsp:nvSpPr>
      <dsp:spPr>
        <a:xfrm>
          <a:off x="1090299" y="175860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1312966" y="0"/>
              </a:moveTo>
              <a:lnTo>
                <a:pt x="1312966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063EA-6CD4-41BD-AFC8-A19367AA6575}">
      <dsp:nvSpPr>
        <dsp:cNvPr id="0" name=""/>
        <dsp:cNvSpPr/>
      </dsp:nvSpPr>
      <dsp:spPr>
        <a:xfrm>
          <a:off x="523944" y="723919"/>
          <a:ext cx="3758644" cy="103468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</a:t>
          </a:r>
          <a:r>
            <a:rPr lang="zh-CN" sz="1600" kern="1200" dirty="0">
              <a:solidFill>
                <a:schemeClr val="tx1"/>
              </a:solidFill>
            </a:rPr>
            <a:t>）</a:t>
          </a:r>
          <a:r>
            <a:rPr lang="zh-CN" altLang="en-US" sz="1600" kern="1200" dirty="0">
              <a:solidFill>
                <a:schemeClr val="tx1"/>
              </a:solidFill>
            </a:rPr>
            <a:t>工作负载分区策略</a:t>
          </a:r>
          <a:endParaRPr lang="zh-CN" sz="1600" kern="1200" dirty="0">
            <a:solidFill>
              <a:schemeClr val="tx1"/>
            </a:solidFill>
          </a:endParaRPr>
        </a:p>
      </dsp:txBody>
      <dsp:txXfrm>
        <a:off x="523944" y="723919"/>
        <a:ext cx="3758644" cy="1034682"/>
      </dsp:txXfrm>
    </dsp:sp>
    <dsp:sp modelId="{85E7A402-698C-442E-8E5E-3600339D4363}">
      <dsp:nvSpPr>
        <dsp:cNvPr id="0" name=""/>
        <dsp:cNvSpPr/>
      </dsp:nvSpPr>
      <dsp:spPr>
        <a:xfrm>
          <a:off x="5202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目标：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最小化工作负载总量和工作负载</a:t>
          </a:r>
          <a:r>
            <a:rPr lang="zh-CN" altLang="en-US" sz="1600" kern="1200" dirty="0">
              <a:solidFill>
                <a:schemeClr val="tx1"/>
              </a:solidFill>
            </a:rPr>
            <a:t>均衡</a:t>
          </a:r>
          <a:endParaRPr lang="zh-CN" sz="1600" kern="1200" dirty="0">
            <a:solidFill>
              <a:schemeClr val="tx1"/>
            </a:solidFill>
          </a:endParaRPr>
        </a:p>
      </dsp:txBody>
      <dsp:txXfrm>
        <a:off x="5202" y="2214343"/>
        <a:ext cx="2170193" cy="1085096"/>
      </dsp:txXfrm>
    </dsp:sp>
    <dsp:sp modelId="{C1B2F265-290E-4FCA-ABAB-151A5EDD49FB}">
      <dsp:nvSpPr>
        <dsp:cNvPr id="0" name=""/>
        <dsp:cNvSpPr/>
      </dsp:nvSpPr>
      <dsp:spPr>
        <a:xfrm>
          <a:off x="2631136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方法：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结合数据的</a:t>
          </a:r>
          <a:r>
            <a:rPr lang="zh-CN" sz="1600" kern="1200" dirty="0">
              <a:solidFill>
                <a:srgbClr val="C00000"/>
              </a:solidFill>
            </a:rPr>
            <a:t>文本</a:t>
          </a:r>
          <a:r>
            <a:rPr lang="zh-CN" sz="1600" kern="1200" dirty="0">
              <a:solidFill>
                <a:schemeClr val="tx1"/>
              </a:solidFill>
            </a:rPr>
            <a:t>属性和</a:t>
          </a:r>
          <a:r>
            <a:rPr lang="zh-CN" sz="1600" kern="1200" dirty="0">
              <a:solidFill>
                <a:srgbClr val="C00000"/>
              </a:solidFill>
            </a:rPr>
            <a:t>空间</a:t>
          </a:r>
          <a:r>
            <a:rPr lang="zh-CN" sz="1600" kern="1200" dirty="0">
              <a:solidFill>
                <a:schemeClr val="tx1"/>
              </a:solidFill>
            </a:rPr>
            <a:t>属性分配工作负载</a:t>
          </a:r>
        </a:p>
      </dsp:txBody>
      <dsp:txXfrm>
        <a:off x="2631136" y="2214343"/>
        <a:ext cx="2170193" cy="1085096"/>
      </dsp:txXfrm>
    </dsp:sp>
    <dsp:sp modelId="{115C4214-667E-4C9B-A0DC-87531156748E}">
      <dsp:nvSpPr>
        <dsp:cNvPr id="0" name=""/>
        <dsp:cNvSpPr/>
      </dsp:nvSpPr>
      <dsp:spPr>
        <a:xfrm>
          <a:off x="5825367" y="723919"/>
          <a:ext cx="3659531" cy="103468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</a:t>
          </a:r>
          <a:r>
            <a:rPr lang="zh-CN" sz="1600" kern="1200" dirty="0">
              <a:solidFill>
                <a:schemeClr val="tx1"/>
              </a:solidFill>
            </a:rPr>
            <a:t>）</a:t>
          </a:r>
          <a:r>
            <a:rPr lang="zh-CN" altLang="en-US" sz="1600" kern="1200" dirty="0">
              <a:solidFill>
                <a:schemeClr val="tx1"/>
              </a:solidFill>
            </a:rPr>
            <a:t>动态负荷调整方法</a:t>
          </a:r>
          <a:endParaRPr lang="zh-CN" sz="1600" kern="1200" dirty="0">
            <a:solidFill>
              <a:schemeClr val="tx1"/>
            </a:solidFill>
          </a:endParaRPr>
        </a:p>
      </dsp:txBody>
      <dsp:txXfrm>
        <a:off x="5825367" y="723919"/>
        <a:ext cx="3659531" cy="1034682"/>
      </dsp:txXfrm>
    </dsp:sp>
    <dsp:sp modelId="{DEE9462F-0282-46FD-834F-8C27EC7A7009}">
      <dsp:nvSpPr>
        <dsp:cNvPr id="0" name=""/>
        <dsp:cNvSpPr/>
      </dsp:nvSpPr>
      <dsp:spPr>
        <a:xfrm>
          <a:off x="5257070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意义：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数据流的动态变化导致工作负载变化，</a:t>
          </a:r>
          <a:r>
            <a:rPr lang="en-US" sz="1600" kern="1200" dirty="0">
              <a:solidFill>
                <a:schemeClr val="tx1"/>
              </a:solidFill>
            </a:rPr>
            <a:t>Worker</a:t>
          </a:r>
          <a:r>
            <a:rPr lang="zh-CN" sz="1600" kern="1200" dirty="0">
              <a:solidFill>
                <a:schemeClr val="tx1"/>
              </a:solidFill>
            </a:rPr>
            <a:t>的负载也会改变</a:t>
          </a:r>
        </a:p>
      </dsp:txBody>
      <dsp:txXfrm>
        <a:off x="5257070" y="2214343"/>
        <a:ext cx="2170193" cy="1085096"/>
      </dsp:txXfrm>
    </dsp:sp>
    <dsp:sp modelId="{A43DBEB7-DF79-42C1-9DDC-D3F6A3376496}">
      <dsp:nvSpPr>
        <dsp:cNvPr id="0" name=""/>
        <dsp:cNvSpPr/>
      </dsp:nvSpPr>
      <dsp:spPr>
        <a:xfrm>
          <a:off x="7883003" y="2214343"/>
          <a:ext cx="2170193" cy="108509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目标：</a:t>
          </a:r>
          <a:endParaRPr lang="en-US" altLang="zh-CN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chemeClr val="tx1"/>
              </a:solidFill>
            </a:rPr>
            <a:t>减少总工作负载，使得调用和迁移成本降低。</a:t>
          </a:r>
        </a:p>
      </dsp:txBody>
      <dsp:txXfrm>
        <a:off x="7883003" y="2214343"/>
        <a:ext cx="2170193" cy="1085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B7F40-F1C2-442C-BD73-BAA64F42B09F}">
      <dsp:nvSpPr>
        <dsp:cNvPr id="0" name=""/>
        <dsp:cNvSpPr/>
      </dsp:nvSpPr>
      <dsp:spPr>
        <a:xfrm>
          <a:off x="5955" y="940721"/>
          <a:ext cx="1780111" cy="106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查找包含对象</a:t>
          </a:r>
          <a:r>
            <a:rPr lang="en-US" altLang="zh-CN" sz="1800" kern="1200" dirty="0"/>
            <a:t>O</a:t>
          </a:r>
          <a:r>
            <a:rPr lang="zh-CN" altLang="en-US" sz="1800" kern="1200" dirty="0"/>
            <a:t>的单元格</a:t>
          </a:r>
          <a:endParaRPr lang="zh-CN" altLang="en-US" sz="4400" kern="1200" dirty="0"/>
        </a:p>
      </dsp:txBody>
      <dsp:txXfrm>
        <a:off x="37238" y="972004"/>
        <a:ext cx="1717545" cy="1005500"/>
      </dsp:txXfrm>
    </dsp:sp>
    <dsp:sp modelId="{D07E73AB-015D-4B22-A264-3EA9DCC87598}">
      <dsp:nvSpPr>
        <dsp:cNvPr id="0" name=""/>
        <dsp:cNvSpPr/>
      </dsp:nvSpPr>
      <dsp:spPr>
        <a:xfrm>
          <a:off x="1964078" y="1254020"/>
          <a:ext cx="377383" cy="441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964078" y="1342313"/>
        <a:ext cx="264168" cy="264881"/>
      </dsp:txXfrm>
    </dsp:sp>
    <dsp:sp modelId="{E4DF8C2C-9C93-49C2-A6D5-6223856D48BE}">
      <dsp:nvSpPr>
        <dsp:cNvPr id="0" name=""/>
        <dsp:cNvSpPr/>
      </dsp:nvSpPr>
      <dsp:spPr>
        <a:xfrm>
          <a:off x="2498111" y="940721"/>
          <a:ext cx="1780111" cy="106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检查单元格关联的反向列表</a:t>
          </a:r>
        </a:p>
      </dsp:txBody>
      <dsp:txXfrm>
        <a:off x="2529394" y="972004"/>
        <a:ext cx="1717545" cy="1005500"/>
      </dsp:txXfrm>
    </dsp:sp>
    <dsp:sp modelId="{41AA3DDD-2E94-488A-B67D-27FF37B94AA7}">
      <dsp:nvSpPr>
        <dsp:cNvPr id="0" name=""/>
        <dsp:cNvSpPr/>
      </dsp:nvSpPr>
      <dsp:spPr>
        <a:xfrm>
          <a:off x="4456233" y="1254020"/>
          <a:ext cx="377383" cy="441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456233" y="1342313"/>
        <a:ext cx="264168" cy="264881"/>
      </dsp:txXfrm>
    </dsp:sp>
    <dsp:sp modelId="{D5B2BA8D-9618-42F9-B484-31B731CB7659}">
      <dsp:nvSpPr>
        <dsp:cNvPr id="0" name=""/>
        <dsp:cNvSpPr/>
      </dsp:nvSpPr>
      <dsp:spPr>
        <a:xfrm>
          <a:off x="4990267" y="940721"/>
          <a:ext cx="1780111" cy="1068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查找列表是否有</a:t>
          </a:r>
          <a:r>
            <a:rPr lang="en-US" altLang="zh-CN" sz="1900" kern="1200" dirty="0"/>
            <a:t>STS</a:t>
          </a:r>
          <a:r>
            <a:rPr lang="zh-CN" altLang="en-US" sz="1900" kern="1200" dirty="0"/>
            <a:t>查询</a:t>
          </a:r>
          <a:r>
            <a:rPr lang="en-US" altLang="zh-CN" sz="1900" kern="1200" dirty="0"/>
            <a:t>Qi</a:t>
          </a:r>
          <a:r>
            <a:rPr lang="zh-CN" altLang="en-US" sz="1900" kern="1200" dirty="0"/>
            <a:t>匹配对象</a:t>
          </a:r>
          <a:r>
            <a:rPr lang="en-US" altLang="zh-CN" sz="1900" kern="1200" dirty="0"/>
            <a:t>O</a:t>
          </a:r>
          <a:endParaRPr lang="zh-CN" altLang="en-US" sz="1900" kern="1200" dirty="0"/>
        </a:p>
      </dsp:txBody>
      <dsp:txXfrm>
        <a:off x="5021550" y="972004"/>
        <a:ext cx="1717545" cy="1005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7584-1E33-4D22-82FE-057357637C45}">
      <dsp:nvSpPr>
        <dsp:cNvPr id="0" name=""/>
        <dsp:cNvSpPr/>
      </dsp:nvSpPr>
      <dsp:spPr>
        <a:xfrm>
          <a:off x="0" y="11015"/>
          <a:ext cx="10058399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工作负载分区策略</a:t>
          </a:r>
        </a:p>
      </dsp:txBody>
      <dsp:txXfrm>
        <a:off x="42979" y="53994"/>
        <a:ext cx="9972441" cy="794466"/>
      </dsp:txXfrm>
    </dsp:sp>
    <dsp:sp modelId="{93FEF66B-3D2D-49BE-A09C-73B843FCAB8A}">
      <dsp:nvSpPr>
        <dsp:cNvPr id="0" name=""/>
        <dsp:cNvSpPr/>
      </dsp:nvSpPr>
      <dsp:spPr>
        <a:xfrm>
          <a:off x="0" y="891440"/>
          <a:ext cx="10058399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700" kern="1200" dirty="0"/>
            <a:t>对比单一的文本分区或者空间分区，混合分区方法结合两者的优点：综合考虑了</a:t>
          </a:r>
          <a:r>
            <a:rPr lang="zh-CN" altLang="en-US" sz="2700" kern="1200" dirty="0">
              <a:solidFill>
                <a:srgbClr val="C00000"/>
              </a:solidFill>
            </a:rPr>
            <a:t>工作负载总量最小化</a:t>
          </a:r>
          <a:r>
            <a:rPr lang="zh-CN" altLang="en-US" sz="2700" kern="1200" dirty="0"/>
            <a:t>和</a:t>
          </a:r>
          <a:r>
            <a:rPr lang="zh-CN" altLang="en-US" sz="2700" kern="1200" dirty="0">
              <a:solidFill>
                <a:srgbClr val="C00000"/>
              </a:solidFill>
            </a:rPr>
            <a:t>工作负载均衡</a:t>
          </a:r>
        </a:p>
      </dsp:txBody>
      <dsp:txXfrm>
        <a:off x="0" y="891440"/>
        <a:ext cx="10058399" cy="905625"/>
      </dsp:txXfrm>
    </dsp:sp>
    <dsp:sp modelId="{39F8B57E-10AB-4468-B87F-A91C9B257B69}">
      <dsp:nvSpPr>
        <dsp:cNvPr id="0" name=""/>
        <dsp:cNvSpPr/>
      </dsp:nvSpPr>
      <dsp:spPr>
        <a:xfrm>
          <a:off x="0" y="1756421"/>
          <a:ext cx="10058399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动态负荷调整方法</a:t>
          </a:r>
        </a:p>
      </dsp:txBody>
      <dsp:txXfrm>
        <a:off x="42979" y="1799400"/>
        <a:ext cx="9972441" cy="794466"/>
      </dsp:txXfrm>
    </dsp:sp>
    <dsp:sp modelId="{3333D6ED-627F-424A-93B8-421EABB31E56}">
      <dsp:nvSpPr>
        <dsp:cNvPr id="0" name=""/>
        <dsp:cNvSpPr/>
      </dsp:nvSpPr>
      <dsp:spPr>
        <a:xfrm>
          <a:off x="0" y="2677490"/>
          <a:ext cx="10058399" cy="99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700" kern="1200" dirty="0"/>
            <a:t>满足负载均衡约束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700" kern="1200" dirty="0"/>
            <a:t>最小化了数据流的迁移成本</a:t>
          </a:r>
        </a:p>
      </dsp:txBody>
      <dsp:txXfrm>
        <a:off x="0" y="2677490"/>
        <a:ext cx="10058399" cy="996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0030F-E815-48A1-A042-B7A068AD96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B61-E307-4F8B-9853-2587B94A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2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大家好，我们组选的论文是</a:t>
            </a:r>
            <a:r>
              <a:rPr lang="en-US" altLang="zh-CN" dirty="0"/>
              <a:t>39</a:t>
            </a:r>
            <a:r>
              <a:rPr lang="zh-CN" altLang="en-US" dirty="0"/>
              <a:t>号的，基于空间文本数据流的分布式订阅查询优化算法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8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0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下面这些是文本分区，空间分区的实验结果对比。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8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上面三个图可以看出混合分区的吞吐量都有显著的提高，以及下面三个图看出延时都比较低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4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下面我们以下面几部分进行介绍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0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再看主要目标之前，我们先看看  什么是发布订阅系统？有谁知道吗？用户使用</a:t>
            </a:r>
            <a:r>
              <a:rPr lang="zh-CN" altLang="en-US" sz="1200" dirty="0">
                <a:solidFill>
                  <a:srgbClr val="C00000"/>
                </a:solidFill>
              </a:rPr>
              <a:t>空间</a:t>
            </a:r>
            <a:r>
              <a:rPr lang="zh-CN" altLang="en-US" sz="1200" dirty="0"/>
              <a:t>和</a:t>
            </a:r>
            <a:r>
              <a:rPr lang="zh-CN" altLang="en-US" sz="1200" dirty="0">
                <a:solidFill>
                  <a:srgbClr val="C00000"/>
                </a:solidFill>
              </a:rPr>
              <a:t>文本约束 连续查询</a:t>
            </a:r>
            <a:r>
              <a:rPr lang="zh-CN" altLang="en-US" sz="1200" dirty="0"/>
              <a:t>，进行</a:t>
            </a:r>
            <a:r>
              <a:rPr lang="zh-CN" altLang="en-US" sz="1200" dirty="0">
                <a:solidFill>
                  <a:srgbClr val="C00000"/>
                </a:solidFill>
              </a:rPr>
              <a:t>高效和有效</a:t>
            </a:r>
            <a:r>
              <a:rPr lang="zh-CN" altLang="en-US" sz="1200" dirty="0"/>
              <a:t>的</a:t>
            </a:r>
            <a:r>
              <a:rPr lang="zh-CN" altLang="en-US" sz="1200" dirty="0">
                <a:solidFill>
                  <a:srgbClr val="C00000"/>
                </a:solidFill>
              </a:rPr>
              <a:t>信息分发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6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针对分布式发布订阅系统提出了几个需求？同时，为了解决这几个问题，这篇文章提出了两个新的优化算法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9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三个角色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3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优化算法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7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1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2AB61-E307-4F8B-9853-2587B94A74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8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0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9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D983F0-2125-4E40-A438-94BBE52B5C2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E9919-D6CF-494B-9E8A-91A1AAAE6A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F9E079-3829-4A12-85B1-302885F5C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19" y="1833613"/>
            <a:ext cx="6488561" cy="4390686"/>
          </a:xfrm>
          <a:prstGeom prst="rect">
            <a:avLst/>
          </a:prstGeom>
        </p:spPr>
      </p:pic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09366C42-AB2F-443F-9915-7E5AD6E5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7" y="1268588"/>
            <a:ext cx="10245086" cy="56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F12CEFC-3CD5-4FE3-A432-54B0C1D5C2C4}"/>
                  </a:ext>
                </a:extLst>
              </p:cNvPr>
              <p:cNvSpPr txBox="1"/>
              <p:nvPr/>
            </p:nvSpPr>
            <p:spPr>
              <a:xfrm>
                <a:off x="312522" y="195077"/>
                <a:ext cx="5783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Grid-Inverted-Index(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𝐺𝐼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F12CEFC-3CD5-4FE3-A432-54B0C1D5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2" y="195077"/>
                <a:ext cx="5783478" cy="646331"/>
              </a:xfrm>
              <a:prstGeom prst="rect">
                <a:avLst/>
              </a:prstGeom>
              <a:blipFill>
                <a:blip r:embed="rId4"/>
                <a:stretch>
                  <a:fillRect l="-3161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29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6105-4422-439C-99DD-8DCA16B2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本文主要目标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68D58-6E5E-4BD2-AD43-FA2A424C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400"/>
            <a:ext cx="10058400" cy="368469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空间文本数据流上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发布订阅系统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0E3AE5C-5D9C-4D97-A0E0-27DB38845D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165879"/>
              </p:ext>
            </p:extLst>
          </p:nvPr>
        </p:nvGraphicFramePr>
        <p:xfrm>
          <a:off x="1840285" y="2985872"/>
          <a:ext cx="3767147" cy="2904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C7D1E32-F39C-4E32-897F-0A42151D581E}"/>
              </a:ext>
            </a:extLst>
          </p:cNvPr>
          <p:cNvSpPr/>
          <p:nvPr/>
        </p:nvSpPr>
        <p:spPr>
          <a:xfrm>
            <a:off x="5607432" y="4318343"/>
            <a:ext cx="861134" cy="4971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06FA0-4076-4235-A0C4-131960D79199}"/>
              </a:ext>
            </a:extLst>
          </p:cNvPr>
          <p:cNvSpPr txBox="1"/>
          <p:nvPr/>
        </p:nvSpPr>
        <p:spPr>
          <a:xfrm>
            <a:off x="6947368" y="3872128"/>
            <a:ext cx="249299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混合工作负载分区算法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58D604-5113-4C9C-96F6-7CABB20CE066}"/>
              </a:ext>
            </a:extLst>
          </p:cNvPr>
          <p:cNvSpPr txBox="1"/>
          <p:nvPr/>
        </p:nvSpPr>
        <p:spPr>
          <a:xfrm>
            <a:off x="6947368" y="4884182"/>
            <a:ext cx="203132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动态负荷调整算法</a:t>
            </a:r>
          </a:p>
        </p:txBody>
      </p:sp>
      <p:sp>
        <p:nvSpPr>
          <p:cNvPr id="16" name="爆炸形: 14 pt  15">
            <a:extLst>
              <a:ext uri="{FF2B5EF4-FFF2-40B4-BE49-F238E27FC236}">
                <a16:creationId xmlns:a16="http://schemas.microsoft.com/office/drawing/2014/main" id="{0EA34033-BC62-4339-B428-E7DC72226898}"/>
              </a:ext>
            </a:extLst>
          </p:cNvPr>
          <p:cNvSpPr/>
          <p:nvPr/>
        </p:nvSpPr>
        <p:spPr>
          <a:xfrm>
            <a:off x="9600608" y="2895584"/>
            <a:ext cx="1342303" cy="8330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优化算法</a:t>
            </a:r>
          </a:p>
        </p:txBody>
      </p:sp>
    </p:spTree>
    <p:extLst>
      <p:ext uri="{BB962C8B-B14F-4D97-AF65-F5344CB8AC3E}">
        <p14:creationId xmlns:p14="http://schemas.microsoft.com/office/powerpoint/2010/main" val="4287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分布式发布订阅系统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工作负载分区策略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动态负荷调整方法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9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Spatio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Textual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Object</m:t>
                    </m:r>
                  </m:oMath>
                </a14:m>
                <a:r>
                  <a:rPr lang="zh-CN" altLang="en-US" dirty="0"/>
                  <a:t>（空间文本对象）：</a:t>
                </a:r>
                <a:r>
                  <a:rPr lang="en-US" altLang="zh-CN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text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𝑙𝑜𝑐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text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：对象的文本内容，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loc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：对象的位置（包括经纬度）。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Spatio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Textual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Subscription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STS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Query</m:t>
                    </m:r>
                  </m:oMath>
                </a14:m>
                <a:r>
                  <a:rPr lang="zh-CN" altLang="en-US" dirty="0"/>
                  <a:t>（ 空间文本订阅查询）：</a:t>
                </a:r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：关键字序列，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：区域范围 。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Spatio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Textual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Object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Matching</m:t>
                    </m:r>
                  </m:oMath>
                </a14:m>
                <a:r>
                  <a:rPr lang="zh-CN" altLang="en-US" dirty="0"/>
                  <a:t>（空间文本对象匹配）：</a:t>
                </a:r>
                <a:r>
                  <a:rPr lang="en-US" altLang="zh-CN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如果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text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/\ 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loc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为真，则称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STS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匹配成功 。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2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C2D3625-EBA0-4379-B265-6AB2B041A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365"/>
          <a:stretch/>
        </p:blipFill>
        <p:spPr>
          <a:xfrm>
            <a:off x="1608675" y="1830492"/>
            <a:ext cx="7704666" cy="39078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95818B9-5D79-4681-82DE-BBB4CEBC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</a:t>
            </a:r>
            <a:r>
              <a:rPr lang="en-US" altLang="zh-CN" baseline="30000" dirty="0"/>
              <a:t>2</a:t>
            </a:r>
            <a:r>
              <a:rPr lang="en-US" altLang="zh-CN" dirty="0"/>
              <a:t>Stream</a:t>
            </a:r>
            <a:r>
              <a:rPr lang="zh-CN" altLang="en-US" dirty="0"/>
              <a:t>系统架构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85440-5AA9-44A8-AD2A-73D74F817D60}"/>
              </a:ext>
            </a:extLst>
          </p:cNvPr>
          <p:cNvSpPr txBox="1"/>
          <p:nvPr/>
        </p:nvSpPr>
        <p:spPr>
          <a:xfrm>
            <a:off x="1821064" y="3608233"/>
            <a:ext cx="178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空间文本对象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F24B3-EBBD-4E65-B464-74475045F892}"/>
              </a:ext>
            </a:extLst>
          </p:cNvPr>
          <p:cNvSpPr txBox="1"/>
          <p:nvPr/>
        </p:nvSpPr>
        <p:spPr>
          <a:xfrm>
            <a:off x="1786470" y="4647794"/>
            <a:ext cx="1291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更新</a:t>
            </a:r>
            <a:r>
              <a:rPr lang="en-US" altLang="zh-CN" sz="1600" dirty="0">
                <a:solidFill>
                  <a:srgbClr val="C00000"/>
                </a:solidFill>
              </a:rPr>
              <a:t>STS</a:t>
            </a:r>
            <a:r>
              <a:rPr lang="zh-CN" altLang="en-US" sz="1600" dirty="0">
                <a:solidFill>
                  <a:srgbClr val="C00000"/>
                </a:solidFill>
              </a:rPr>
              <a:t>查询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9C99E-C909-4175-93A7-FEB2D5333FF5}"/>
              </a:ext>
            </a:extLst>
          </p:cNvPr>
          <p:cNvSpPr txBox="1"/>
          <p:nvPr/>
        </p:nvSpPr>
        <p:spPr>
          <a:xfrm>
            <a:off x="3767126" y="2535539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a</a:t>
            </a:r>
            <a:r>
              <a:rPr lang="zh-CN" altLang="en-US" sz="1600" dirty="0">
                <a:solidFill>
                  <a:srgbClr val="C00000"/>
                </a:solidFill>
              </a:rPr>
              <a:t>）提交新订阅（查询插入）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b</a:t>
            </a:r>
            <a:r>
              <a:rPr lang="zh-CN" altLang="en-US" sz="1600" dirty="0">
                <a:solidFill>
                  <a:srgbClr val="C00000"/>
                </a:solidFill>
              </a:rPr>
              <a:t>）删除现有订阅（查询删除）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c</a:t>
            </a:r>
            <a:r>
              <a:rPr lang="zh-CN" altLang="en-US" sz="1600" dirty="0">
                <a:solidFill>
                  <a:srgbClr val="C00000"/>
                </a:solidFill>
              </a:rPr>
              <a:t>）发布空间文本对象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F54BB1-A83D-4910-AB2B-7FA95197CCAD}"/>
              </a:ext>
            </a:extLst>
          </p:cNvPr>
          <p:cNvSpPr txBox="1"/>
          <p:nvPr/>
        </p:nvSpPr>
        <p:spPr>
          <a:xfrm>
            <a:off x="7941349" y="1887040"/>
            <a:ext cx="4250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a</a:t>
            </a:r>
            <a:r>
              <a:rPr lang="zh-CN" altLang="en-US" sz="1600" dirty="0">
                <a:solidFill>
                  <a:srgbClr val="C00000"/>
                </a:solidFill>
              </a:rPr>
              <a:t>）查询插入：插入新的查询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b</a:t>
            </a:r>
            <a:r>
              <a:rPr lang="zh-CN" altLang="en-US" sz="1600" dirty="0">
                <a:solidFill>
                  <a:srgbClr val="C00000"/>
                </a:solidFill>
              </a:rPr>
              <a:t>）查询删除：删除已有的查询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c</a:t>
            </a:r>
            <a:r>
              <a:rPr lang="zh-CN" altLang="en-US" sz="1600" dirty="0">
                <a:solidFill>
                  <a:srgbClr val="C00000"/>
                </a:solidFill>
              </a:rPr>
              <a:t>）</a:t>
            </a:r>
            <a:r>
              <a:rPr lang="zh-CN" altLang="en-US" sz="1600" b="1" dirty="0">
                <a:solidFill>
                  <a:srgbClr val="C00000"/>
                </a:solidFill>
              </a:rPr>
              <a:t>空间文本对象</a:t>
            </a:r>
            <a:r>
              <a:rPr lang="zh-CN" altLang="en-US" sz="1600" dirty="0">
                <a:solidFill>
                  <a:srgbClr val="C00000"/>
                </a:solidFill>
              </a:rPr>
              <a:t>匹配：将对象与每个</a:t>
            </a:r>
            <a:r>
              <a:rPr lang="en-US" altLang="zh-CN" sz="1600" dirty="0">
                <a:solidFill>
                  <a:srgbClr val="C00000"/>
                </a:solidFill>
              </a:rPr>
              <a:t>STS</a:t>
            </a:r>
            <a:r>
              <a:rPr lang="zh-CN" altLang="en-US" sz="1600" dirty="0">
                <a:solidFill>
                  <a:srgbClr val="C00000"/>
                </a:solidFill>
              </a:rPr>
              <a:t>查询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进行匹配，如果匹配成功，将结果合并并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发送到</a:t>
            </a:r>
            <a:r>
              <a:rPr lang="en-US" altLang="zh-CN" sz="1600" dirty="0">
                <a:solidFill>
                  <a:srgbClr val="C00000"/>
                </a:solidFill>
              </a:rPr>
              <a:t>mergers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C156FF-63F8-44D3-87AA-7CB862B94F3F}"/>
              </a:ext>
            </a:extLst>
          </p:cNvPr>
          <p:cNvSpPr txBox="1"/>
          <p:nvPr/>
        </p:nvSpPr>
        <p:spPr>
          <a:xfrm>
            <a:off x="9114025" y="4309240"/>
            <a:ext cx="24416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将重复的匹配结果删除，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并分发给用户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5CD05F-EDB5-45A4-900E-4535EFB8BD66}"/>
              </a:ext>
            </a:extLst>
          </p:cNvPr>
          <p:cNvSpPr txBox="1"/>
          <p:nvPr/>
        </p:nvSpPr>
        <p:spPr>
          <a:xfrm>
            <a:off x="4626117" y="402155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发布工作负载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7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DBFD-C9AD-4F4E-B648-FE99FCBF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根据系统架构提出的两种算法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DEF04BC-140F-4ED6-8FAE-C37E9C207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5384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40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工作负载分区策略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动态负荷调整方法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21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DBFD-C9AD-4F4E-B648-FE99FCBF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zh-CN" alt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工作负载分区策略</a:t>
            </a:r>
            <a:endParaRPr lang="en-US" altLang="zh-CN" sz="48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25486-46D4-467B-AF1F-79B62D63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8497"/>
            <a:ext cx="9875520" cy="3701988"/>
          </a:xfrm>
        </p:spPr>
        <p:txBody>
          <a:bodyPr>
            <a:normAutofit/>
          </a:bodyPr>
          <a:lstStyle/>
          <a:p>
            <a:endParaRPr lang="en-US" altLang="zh-CN" sz="11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600" dirty="0"/>
              <a:t>目标</a:t>
            </a:r>
            <a:endParaRPr lang="en-US" altLang="zh-CN" sz="2600" dirty="0"/>
          </a:p>
          <a:p>
            <a:pPr lvl="3"/>
            <a:r>
              <a:rPr lang="zh-CN" altLang="en-US" sz="2600" dirty="0">
                <a:solidFill>
                  <a:srgbClr val="C00000"/>
                </a:solidFill>
              </a:rPr>
              <a:t>最小化工作负载总量</a:t>
            </a:r>
            <a:r>
              <a:rPr lang="en-US" altLang="zh-CN" sz="2600" dirty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zh-CN" altLang="zh-CN" sz="2800" dirty="0">
                <a:solidFill>
                  <a:srgbClr val="C00000"/>
                </a:solidFill>
              </a:rPr>
              <a:t>工作负载</a:t>
            </a:r>
            <a:r>
              <a:rPr lang="zh-CN" altLang="en-US" sz="2800" dirty="0">
                <a:solidFill>
                  <a:srgbClr val="C00000"/>
                </a:solidFill>
              </a:rPr>
              <a:t>均衡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384048" lvl="2" indent="0">
              <a:buNone/>
            </a:pPr>
            <a:endParaRPr lang="en-US" altLang="zh-CN" sz="26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600" dirty="0"/>
              <a:t>优点</a:t>
            </a:r>
            <a:endParaRPr lang="en-US" altLang="zh-CN" sz="2600" dirty="0"/>
          </a:p>
          <a:p>
            <a:pPr lvl="3"/>
            <a:r>
              <a:rPr lang="zh-CN" altLang="en-US" sz="2600" dirty="0"/>
              <a:t>结合数据的</a:t>
            </a:r>
            <a:r>
              <a:rPr lang="zh-CN" altLang="en-US" sz="2600" dirty="0">
                <a:solidFill>
                  <a:srgbClr val="C00000"/>
                </a:solidFill>
              </a:rPr>
              <a:t>文本属性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C00000"/>
                </a:solidFill>
              </a:rPr>
              <a:t>空间属性</a:t>
            </a:r>
            <a:r>
              <a:rPr lang="zh-CN" altLang="en-US" sz="2600" dirty="0"/>
              <a:t>分配工作负载</a:t>
            </a:r>
            <a:endParaRPr lang="en-US" altLang="zh-CN" sz="3200" dirty="0"/>
          </a:p>
          <a:p>
            <a:endParaRPr lang="en-US" altLang="zh-CN" sz="1600" dirty="0"/>
          </a:p>
          <a:p>
            <a:endParaRPr lang="en-US" altLang="zh-CN" sz="3200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DE536A54-BE98-4E37-B96B-E61768F456D9}"/>
              </a:ext>
            </a:extLst>
          </p:cNvPr>
          <p:cNvSpPr/>
          <p:nvPr/>
        </p:nvSpPr>
        <p:spPr>
          <a:xfrm>
            <a:off x="6810932" y="3755175"/>
            <a:ext cx="1805126" cy="674703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混合分区</a:t>
            </a:r>
          </a:p>
        </p:txBody>
      </p:sp>
    </p:spTree>
    <p:extLst>
      <p:ext uri="{BB962C8B-B14F-4D97-AF65-F5344CB8AC3E}">
        <p14:creationId xmlns:p14="http://schemas.microsoft.com/office/powerpoint/2010/main" val="203076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F02E-6758-4F1D-A215-D97C821B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4960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混合分区原理及</a:t>
            </a:r>
            <a:r>
              <a:rPr lang="en-US" altLang="zh-CN" dirty="0"/>
              <a:t>Dispatchers</a:t>
            </a:r>
            <a:r>
              <a:rPr lang="zh-CN" altLang="en-US" dirty="0"/>
              <a:t>的索引结构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49" y="2438242"/>
            <a:ext cx="3260328" cy="3235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12" y="2295144"/>
            <a:ext cx="2814918" cy="310061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256325" y="3843005"/>
            <a:ext cx="370539" cy="147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829282" y="3843005"/>
            <a:ext cx="370539" cy="147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D5EE9A-8CDD-4C68-B275-F255FE16DC93}"/>
              </a:ext>
            </a:extLst>
          </p:cNvPr>
          <p:cNvSpPr/>
          <p:nvPr/>
        </p:nvSpPr>
        <p:spPr>
          <a:xfrm>
            <a:off x="8778466" y="5395756"/>
            <a:ext cx="242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Dispatchers</a:t>
            </a:r>
            <a:r>
              <a:rPr lang="zh-CN" altLang="en-US" dirty="0"/>
              <a:t>的索引结构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71CB2-00C6-426D-92C3-84B2E5FF9F92}"/>
              </a:ext>
            </a:extLst>
          </p:cNvPr>
          <p:cNvSpPr txBox="1"/>
          <p:nvPr/>
        </p:nvSpPr>
        <p:spPr>
          <a:xfrm>
            <a:off x="73066" y="1697563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worker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w1 w2 w3 w4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baseline="-25000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：根据</a:t>
            </a:r>
            <a:r>
              <a:rPr lang="en-US" altLang="zh-CN" dirty="0">
                <a:solidFill>
                  <a:srgbClr val="C00000"/>
                </a:solidFill>
              </a:rPr>
              <a:t>O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zh-CN" altLang="en-US" dirty="0">
                <a:solidFill>
                  <a:srgbClr val="C00000"/>
                </a:solidFill>
              </a:rPr>
              <a:t>的文本相似度分区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：关键字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6721EF-B56F-4509-A3D6-5A92FB178343}"/>
              </a:ext>
            </a:extLst>
          </p:cNvPr>
          <p:cNvSpPr txBox="1"/>
          <p:nvPr/>
        </p:nvSpPr>
        <p:spPr>
          <a:xfrm>
            <a:off x="11613579" y="32443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DD284B-A9F8-4D40-87AF-815ACD7F0C69}"/>
              </a:ext>
            </a:extLst>
          </p:cNvPr>
          <p:cNvSpPr txBox="1"/>
          <p:nvPr/>
        </p:nvSpPr>
        <p:spPr>
          <a:xfrm flipH="1">
            <a:off x="11583053" y="4494450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6C292D-0E19-4518-A4BA-7F7A466E5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67090"/>
              </p:ext>
            </p:extLst>
          </p:nvPr>
        </p:nvGraphicFramePr>
        <p:xfrm>
          <a:off x="8566666" y="2620892"/>
          <a:ext cx="2853176" cy="266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4">
                  <a:extLst>
                    <a:ext uri="{9D8B030D-6E8A-4147-A177-3AD203B41FA5}">
                      <a16:colId xmlns:a16="http://schemas.microsoft.com/office/drawing/2014/main" val="194363514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4147575887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3153488294"/>
                    </a:ext>
                  </a:extLst>
                </a:gridCol>
                <a:gridCol w="713294">
                  <a:extLst>
                    <a:ext uri="{9D8B030D-6E8A-4147-A177-3AD203B41FA5}">
                      <a16:colId xmlns:a16="http://schemas.microsoft.com/office/drawing/2014/main" val="3410175927"/>
                    </a:ext>
                  </a:extLst>
                </a:gridCol>
              </a:tblGrid>
              <a:tr h="1331154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g1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T1:w1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T2:w2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g3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w3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g5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:w2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:w3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g7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56328"/>
                  </a:ext>
                </a:extLst>
              </a:tr>
              <a:tr h="1331154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g2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T1:w1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T2:w2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g4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w3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g6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:w2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:w3</a:t>
                      </a: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T’</a:t>
                      </a:r>
                      <a:r>
                        <a:rPr lang="en-US" altLang="zh-CN" sz="16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g8</a:t>
                      </a:r>
                    </a:p>
                    <a:p>
                      <a:endParaRPr lang="en-US" altLang="zh-C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CN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W4</a:t>
                      </a:r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zh-CN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4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F02E-6758-4F1D-A215-D97C821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Workers</a:t>
            </a:r>
            <a:r>
              <a:rPr lang="zh-CN" altLang="en-US" dirty="0"/>
              <a:t>的查询处理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D7F861-66AF-4D76-9A31-4F96768D4C9A}"/>
              </a:ext>
            </a:extLst>
          </p:cNvPr>
          <p:cNvSpPr txBox="1"/>
          <p:nvPr/>
        </p:nvSpPr>
        <p:spPr>
          <a:xfrm>
            <a:off x="1224280" y="1778000"/>
            <a:ext cx="993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sz="2400" dirty="0"/>
              <a:t>A</a:t>
            </a:r>
            <a:r>
              <a:rPr lang="zh-CN" altLang="en-US" sz="2400" dirty="0"/>
              <a:t>）网格</a:t>
            </a:r>
            <a:r>
              <a:rPr lang="zh-CN" altLang="en-US" sz="2400" dirty="0">
                <a:solidFill>
                  <a:srgbClr val="C00000"/>
                </a:solidFill>
              </a:rPr>
              <a:t>反向索引</a:t>
            </a:r>
            <a:r>
              <a:rPr lang="en-US" altLang="zh-CN" sz="2400" dirty="0">
                <a:solidFill>
                  <a:srgbClr val="C00000"/>
                </a:solidFill>
              </a:rPr>
              <a:t>GI2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		</a:t>
            </a:r>
            <a:r>
              <a:rPr lang="en-US" altLang="zh-CN" dirty="0">
                <a:solidFill>
                  <a:srgbClr val="C00000"/>
                </a:solidFill>
              </a:rPr>
              <a:t>STS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>
                <a:solidFill>
                  <a:srgbClr val="C00000"/>
                </a:solidFill>
              </a:rPr>
              <a:t>）：最不频繁关键字的反向列表</a:t>
            </a:r>
            <a:r>
              <a:rPr lang="en-US" altLang="zh-CN" dirty="0">
                <a:solidFill>
                  <a:srgbClr val="C00000"/>
                </a:solidFill>
              </a:rPr>
              <a:t>     STS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Or</a:t>
            </a:r>
            <a:r>
              <a:rPr lang="zh-CN" altLang="en-US" dirty="0">
                <a:solidFill>
                  <a:srgbClr val="C00000"/>
                </a:solidFill>
              </a:rPr>
              <a:t>）：最不频繁的关键字的倒排列表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	B</a:t>
            </a:r>
            <a:r>
              <a:rPr lang="zh-CN" altLang="en-US" sz="2400" dirty="0"/>
              <a:t>）查询处理流程：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C</a:t>
            </a:r>
            <a:r>
              <a:rPr lang="zh-CN" altLang="en-US" sz="2400" dirty="0"/>
              <a:t>）反向索引中删除</a:t>
            </a:r>
            <a:r>
              <a:rPr lang="en-US" altLang="zh-CN" sz="2400" dirty="0"/>
              <a:t>STS</a:t>
            </a:r>
            <a:r>
              <a:rPr lang="zh-CN" altLang="en-US" sz="2400" dirty="0"/>
              <a:t>查询，</a:t>
            </a:r>
            <a:r>
              <a:rPr lang="zh-CN" altLang="en-US" sz="2400" dirty="0">
                <a:solidFill>
                  <a:srgbClr val="C00000"/>
                </a:solidFill>
              </a:rPr>
              <a:t>惰性删除策略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把删除的查询的</a:t>
            </a:r>
            <a:r>
              <a:rPr lang="en-US" altLang="zh-CN" sz="2400" dirty="0"/>
              <a:t>id</a:t>
            </a:r>
            <a:r>
              <a:rPr lang="zh-CN" altLang="en-US" sz="2400" dirty="0"/>
              <a:t>记录到哈希表中，并在对象匹配过程中删除查询。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51AD5FF-82F1-4AC3-9AED-B8E8995D8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14457"/>
              </p:ext>
            </p:extLst>
          </p:nvPr>
        </p:nvGraphicFramePr>
        <p:xfrm>
          <a:off x="2707833" y="2681017"/>
          <a:ext cx="6776334" cy="2949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7D4203E0-E0EA-4032-8988-DC1BA0E894E2}"/>
              </a:ext>
            </a:extLst>
          </p:cNvPr>
          <p:cNvSpPr/>
          <p:nvPr/>
        </p:nvSpPr>
        <p:spPr>
          <a:xfrm>
            <a:off x="1377387" y="3946967"/>
            <a:ext cx="1041722" cy="405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输入对象</a:t>
            </a:r>
            <a:r>
              <a:rPr lang="en-US" altLang="zh-CN" dirty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爆炸形: 8 pt  5">
            <a:extLst>
              <a:ext uri="{FF2B5EF4-FFF2-40B4-BE49-F238E27FC236}">
                <a16:creationId xmlns:a16="http://schemas.microsoft.com/office/drawing/2014/main" id="{02495AAE-EE21-4002-B7AB-78DE1D44C83C}"/>
              </a:ext>
            </a:extLst>
          </p:cNvPr>
          <p:cNvSpPr/>
          <p:nvPr/>
        </p:nvSpPr>
        <p:spPr>
          <a:xfrm>
            <a:off x="10053385" y="3345083"/>
            <a:ext cx="1938052" cy="16088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如果匹配，返回结果为</a:t>
            </a:r>
            <a:r>
              <a:rPr lang="en-US" altLang="zh-CN" sz="1600" dirty="0"/>
              <a:t>Qi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428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工作负载分区策略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动态负荷调整方法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9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609D9-BAAE-4A38-BE63-C871EDED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40" y="775885"/>
            <a:ext cx="10256520" cy="3566160"/>
          </a:xfrm>
        </p:spPr>
        <p:txBody>
          <a:bodyPr>
            <a:normAutofit/>
          </a:bodyPr>
          <a:lstStyle/>
          <a:p>
            <a:pPr algn="ctr"/>
            <a:br>
              <a:rPr lang="en-US" altLang="zh-CN" dirty="0"/>
            </a:br>
            <a:r>
              <a:rPr lang="en-US" altLang="zh-CN" sz="4400" b="1" i="1" dirty="0"/>
              <a:t>39.</a:t>
            </a:r>
            <a:r>
              <a:rPr lang="en-US" altLang="zh-CN" sz="4400" dirty="0"/>
              <a:t>Distributed Publish/Subscribe Query Processing on the </a:t>
            </a:r>
            <a:r>
              <a:rPr lang="en-US" altLang="zh-CN" sz="4400" dirty="0" err="1"/>
              <a:t>Spatio</a:t>
            </a:r>
            <a:r>
              <a:rPr lang="en-US" altLang="zh-CN" sz="4400" dirty="0"/>
              <a:t>-Textual Data Stream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9C0EA-BE15-41E8-9BA0-6C7DC434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pPr algn="ctr"/>
            <a:r>
              <a:rPr lang="zh-CN" altLang="en-US" dirty="0"/>
              <a:t>姚婉薇</a:t>
            </a:r>
            <a:r>
              <a:rPr lang="en-US" altLang="zh-CN" dirty="0"/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51184501174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/>
              <a:t>刘骞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-51184501130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64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DEAB-C56C-4730-87DD-887A70C5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zh-CN" altLang="en-US" sz="48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动态负荷调整方法</a:t>
            </a:r>
            <a:endParaRPr lang="en-US" altLang="zh-CN" sz="48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31351-428F-4861-85EE-F0CB831C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）局部</a:t>
            </a:r>
            <a:endParaRPr lang="en-US" altLang="zh-CN" sz="3600" dirty="0"/>
          </a:p>
          <a:p>
            <a:pPr lvl="1"/>
            <a:r>
              <a:rPr lang="zh-CN" altLang="en-US" sz="2800" dirty="0"/>
              <a:t>当</a:t>
            </a:r>
            <a:r>
              <a:rPr lang="en-US" altLang="zh-CN" sz="2800" dirty="0"/>
              <a:t>dispatcher</a:t>
            </a:r>
            <a:r>
              <a:rPr lang="zh-CN" altLang="en-US" sz="2800" dirty="0"/>
              <a:t>检测到</a:t>
            </a:r>
            <a:r>
              <a:rPr lang="zh-CN" altLang="en-US" sz="2800" dirty="0">
                <a:solidFill>
                  <a:srgbClr val="C00000"/>
                </a:solidFill>
              </a:rPr>
              <a:t>负载均衡约束被违反</a:t>
            </a:r>
            <a:r>
              <a:rPr lang="zh-CN" altLang="en-US" sz="2800" dirty="0"/>
              <a:t>，立即通知负载最大的</a:t>
            </a:r>
            <a:r>
              <a:rPr lang="en-US" altLang="zh-CN" sz="2800" dirty="0"/>
              <a:t>worker</a:t>
            </a:r>
            <a:r>
              <a:rPr lang="zh-CN" altLang="en-US" sz="2800" dirty="0"/>
              <a:t>把工作负载的一部分转换到负载最小的</a:t>
            </a:r>
            <a:r>
              <a:rPr lang="en-US" altLang="zh-CN" sz="2800" dirty="0"/>
              <a:t>worker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3600" dirty="0"/>
          </a:p>
          <a:p>
            <a:r>
              <a:rPr lang="en-US" altLang="zh-CN" sz="3600" dirty="0"/>
              <a:t>B</a:t>
            </a:r>
            <a:r>
              <a:rPr lang="zh-CN" altLang="en-US" sz="3600" dirty="0"/>
              <a:t>）全局</a:t>
            </a:r>
            <a:endParaRPr lang="en-US" altLang="zh-CN" sz="3600" dirty="0"/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定期检查</a:t>
            </a:r>
            <a:r>
              <a:rPr lang="zh-CN" altLang="en-US" sz="2800" dirty="0"/>
              <a:t>最近的数据样本是否需要工作负载</a:t>
            </a:r>
            <a:r>
              <a:rPr lang="zh-CN" altLang="en-US" sz="2800" dirty="0">
                <a:solidFill>
                  <a:srgbClr val="C00000"/>
                </a:solidFill>
              </a:rPr>
              <a:t>重新分区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719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局部动态负荷调整方法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0824"/>
                <a:ext cx="10058400" cy="3848270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sz="3200" dirty="0"/>
                  <a:t>第一阶段，我们检查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32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3200" dirty="0"/>
                  <a:t>中的一些单元是否可以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拆分</a:t>
                </a:r>
                <a:r>
                  <a:rPr lang="zh-CN" altLang="en-US" sz="3200" dirty="0"/>
                  <a:t>或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合并</a:t>
                </a:r>
                <a:r>
                  <a:rPr lang="zh-CN" altLang="en-US" sz="3200" dirty="0"/>
                  <a:t>，以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减少总工作量，</a:t>
                </a:r>
                <a:r>
                  <a:rPr lang="zh-CN" altLang="en-US" sz="3200" dirty="0"/>
                  <a:t>如果存在这样的单元，我们会进行相关的迁移操作。</a:t>
                </a:r>
                <a:endParaRPr lang="en-US" altLang="zh-CN" sz="3200" dirty="0"/>
              </a:p>
              <a:p>
                <a:pPr marL="201168" lvl="1" indent="0">
                  <a:buNone/>
                </a:pPr>
                <a:endParaRPr lang="en-US" altLang="zh-CN" sz="3200" dirty="0"/>
              </a:p>
              <a:p>
                <a:pPr lvl="1"/>
                <a:r>
                  <a:rPr lang="zh-CN" altLang="en-US" sz="3200" dirty="0"/>
                  <a:t>第二阶段，如果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仍然违反负载均衡约束</a:t>
                </a:r>
                <a:r>
                  <a:rPr lang="zh-CN" altLang="en-US" sz="3200" dirty="0"/>
                  <a:t>，我们继续选择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3200" dirty="0"/>
                  <a:t>中的一组单元迁移到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3200" dirty="0"/>
                  <a:t>，最小化迁移成本，使得系统满足负载均衡约束。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0824"/>
                <a:ext cx="10058400" cy="3848270"/>
              </a:xfrm>
              <a:blipFill>
                <a:blip r:embed="rId3"/>
                <a:stretch>
                  <a:fillRect l="-485" t="-4120" r="-3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17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全局动态负荷调整方法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1580" y="2084832"/>
            <a:ext cx="9829800" cy="355701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2400" dirty="0"/>
              <a:t>	</a:t>
            </a:r>
            <a:r>
              <a:rPr lang="zh-CN" altLang="en-US" sz="3200" dirty="0"/>
              <a:t>当</a:t>
            </a:r>
            <a:r>
              <a:rPr lang="zh-CN" altLang="en-US" sz="3200" dirty="0">
                <a:solidFill>
                  <a:srgbClr val="C00000"/>
                </a:solidFill>
              </a:rPr>
              <a:t>数据分布发生重大变化</a:t>
            </a:r>
            <a:r>
              <a:rPr lang="zh-CN" altLang="en-US" sz="3200" dirty="0"/>
              <a:t>时，当前工作负载分区策略的</a:t>
            </a:r>
            <a:r>
              <a:rPr lang="zh-CN" altLang="en-US" sz="3200" dirty="0">
                <a:solidFill>
                  <a:srgbClr val="C00000"/>
                </a:solidFill>
              </a:rPr>
              <a:t>性能将会下降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我们采用</a:t>
            </a:r>
            <a:r>
              <a:rPr lang="zh-CN" altLang="en-US" sz="3200" dirty="0">
                <a:solidFill>
                  <a:srgbClr val="C00000"/>
                </a:solidFill>
              </a:rPr>
              <a:t>定期检查最近的数据样本是否需要工作负载重新分区的方法</a:t>
            </a:r>
            <a:r>
              <a:rPr lang="zh-CN" altLang="en-US" sz="3200" dirty="0"/>
              <a:t>，如果需要重新分区，我们使用之前提出的算法进行工作负载重新划分。</a:t>
            </a:r>
          </a:p>
        </p:txBody>
      </p:sp>
    </p:spTree>
    <p:extLst>
      <p:ext uri="{BB962C8B-B14F-4D97-AF65-F5344CB8AC3E}">
        <p14:creationId xmlns:p14="http://schemas.microsoft.com/office/powerpoint/2010/main" val="314148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工作负载分区策略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动态负荷调整方法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实现结果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9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049D4B-0FFA-4511-96C1-35678AC84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548" y="1819656"/>
            <a:ext cx="8886547" cy="44389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FADCE2C-A321-47E6-B633-2FC17C887F33}"/>
              </a:ext>
            </a:extLst>
          </p:cNvPr>
          <p:cNvSpPr/>
          <p:nvPr/>
        </p:nvSpPr>
        <p:spPr>
          <a:xfrm>
            <a:off x="1047881" y="1154277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文本分区，空间分区下的吞吐量的实验结果对比</a:t>
            </a:r>
          </a:p>
        </p:txBody>
      </p:sp>
    </p:spTree>
    <p:extLst>
      <p:ext uri="{BB962C8B-B14F-4D97-AF65-F5344CB8AC3E}">
        <p14:creationId xmlns:p14="http://schemas.microsoft.com/office/powerpoint/2010/main" val="33719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0986C0-4595-4826-B115-76BD0529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7" y="-48869"/>
            <a:ext cx="10934424" cy="2874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85610E-7F1B-4689-87D3-38D8F4EF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7" y="3154347"/>
            <a:ext cx="11171965" cy="2987194"/>
          </a:xfrm>
          <a:prstGeom prst="rect">
            <a:avLst/>
          </a:prstGeom>
        </p:spPr>
      </p:pic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1D2823FA-B965-4195-849D-D451D2F1A018}"/>
              </a:ext>
            </a:extLst>
          </p:cNvPr>
          <p:cNvSpPr/>
          <p:nvPr/>
        </p:nvSpPr>
        <p:spPr>
          <a:xfrm>
            <a:off x="3806890" y="2488912"/>
            <a:ext cx="5197151" cy="50385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BA73F-5698-407A-8FA0-60BA3ADC857F}"/>
              </a:ext>
            </a:extLst>
          </p:cNvPr>
          <p:cNvSpPr txBox="1"/>
          <p:nvPr/>
        </p:nvSpPr>
        <p:spPr>
          <a:xfrm>
            <a:off x="3022968" y="283118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不同数据集吞吐量对比：纯黑色为混合分区，对比吞吐量较高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C9EA4-833E-4DC0-96F7-4AF44D5589CD}"/>
              </a:ext>
            </a:extLst>
          </p:cNvPr>
          <p:cNvSpPr txBox="1"/>
          <p:nvPr/>
        </p:nvSpPr>
        <p:spPr>
          <a:xfrm>
            <a:off x="2792135" y="601043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不同数据集延时对比：纯黑色为混合分区算法，对比延迟时间较低</a:t>
            </a:r>
          </a:p>
        </p:txBody>
      </p:sp>
    </p:spTree>
    <p:extLst>
      <p:ext uri="{BB962C8B-B14F-4D97-AF65-F5344CB8AC3E}">
        <p14:creationId xmlns:p14="http://schemas.microsoft.com/office/powerpoint/2010/main" val="24500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本文主要目标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分布式发布订阅系统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工作负载分区策略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动态负荷调整方法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实现结果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总结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3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6105-4422-439C-99DD-8DCA16B2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2DF369-90E6-461F-B4F9-2894EFC7B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96660"/>
              </p:ext>
            </p:extLst>
          </p:nvPr>
        </p:nvGraphicFramePr>
        <p:xfrm>
          <a:off x="1097280" y="1998133"/>
          <a:ext cx="10058400" cy="368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6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609D9-BAAE-4A38-BE63-C871EDED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40" y="775885"/>
            <a:ext cx="1025652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CN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</a:t>
            </a:r>
            <a:endParaRPr lang="zh-CN" altLang="en-US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0" y="1737360"/>
            <a:ext cx="6898640" cy="46634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本文主要目标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分布式发布订阅系统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工作负载分区策略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动态负荷调整方法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实现结果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/>
              <a:t>总结</a:t>
            </a:r>
            <a:endParaRPr lang="en-US" altLang="zh-CN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AEE970-EA35-4A88-929F-C148E678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2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9101-8A62-414F-B6D1-53609722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Grid-Inverted-Index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FB949-7FAB-43B3-BD9A-B7827226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dirty="0"/>
              <a:t>在这个方案中，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）我们使用纯文本索引来查找包含非地理查询项的数据集合</a:t>
            </a:r>
            <a:r>
              <a:rPr lang="en-US" altLang="zh-CN" dirty="0"/>
              <a:t>D1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）使用空间索引查找文档足迹与查询足迹相交的数据集合</a:t>
            </a:r>
            <a:r>
              <a:rPr lang="en-US" altLang="zh-CN" dirty="0"/>
              <a:t>D2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）将这两个集合相交，以找到那些包含</a:t>
            </a:r>
            <a:r>
              <a:rPr lang="zh-CN" altLang="en-US" dirty="0">
                <a:solidFill>
                  <a:srgbClr val="C00000"/>
                </a:solidFill>
              </a:rPr>
              <a:t>非空间查询项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C00000"/>
                </a:solidFill>
              </a:rPr>
              <a:t>具有与查询占用空间</a:t>
            </a:r>
            <a:r>
              <a:rPr lang="zh-CN" altLang="en-US" dirty="0"/>
              <a:t>交叉的占用空间的文档。</a:t>
            </a:r>
          </a:p>
        </p:txBody>
      </p:sp>
    </p:spTree>
    <p:extLst>
      <p:ext uri="{BB962C8B-B14F-4D97-AF65-F5344CB8AC3E}">
        <p14:creationId xmlns:p14="http://schemas.microsoft.com/office/powerpoint/2010/main" val="4764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52C1F-2081-4E9F-B034-28EE2781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网格索引（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Grid-Inverted-Index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422A-A77F-48A6-85A6-C06E16484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7600"/>
            <a:ext cx="10058400" cy="3481494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10000"/>
              </a:lnSpc>
              <a:buNone/>
            </a:pPr>
            <a:r>
              <a:rPr lang="zh-CN" altLang="en-US" sz="2400" dirty="0"/>
              <a:t> </a:t>
            </a:r>
            <a:r>
              <a:rPr lang="en-US" altLang="zh-CN" sz="2400" dirty="0"/>
              <a:t>	</a:t>
            </a:r>
            <a:r>
              <a:rPr lang="zh-CN" altLang="en-US" sz="2400" dirty="0"/>
              <a:t>网格索引的基本思想是将</a:t>
            </a:r>
            <a:r>
              <a:rPr lang="zh-CN" altLang="en-US" sz="2400" dirty="0">
                <a:solidFill>
                  <a:srgbClr val="FF0000"/>
                </a:solidFill>
              </a:rPr>
              <a:t>研究区域</a:t>
            </a:r>
            <a:r>
              <a:rPr lang="zh-CN" altLang="en-US" sz="2400" dirty="0"/>
              <a:t>按一定规则用横竖线分为小的网格，记录每个网格所包含的地理对象。</a:t>
            </a:r>
            <a:endParaRPr lang="en-US" altLang="zh-CN" sz="2400" dirty="0"/>
          </a:p>
          <a:p>
            <a:pPr marL="201168" lvl="1" indent="0">
              <a:lnSpc>
                <a:spcPct val="110000"/>
              </a:lnSpc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当用户进行空间查询时，首先计算</a:t>
            </a:r>
            <a:r>
              <a:rPr lang="zh-CN" altLang="en-US" sz="2400" dirty="0">
                <a:solidFill>
                  <a:srgbClr val="FF0000"/>
                </a:solidFill>
              </a:rPr>
              <a:t>查询对象</a:t>
            </a:r>
            <a:r>
              <a:rPr lang="zh-CN" altLang="en-US" sz="2400" dirty="0"/>
              <a:t>所在的网格，然后通过该网格快速查询所选的地理对象。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393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C73E-901F-48B3-90E6-B5E09FED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基于基于固定网格划分的空间索引算法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C1336-D27A-4477-9DE6-96C3951B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网格索引算法大致分为三类：</a:t>
            </a:r>
            <a:endParaRPr lang="en-US" altLang="zh-CN" sz="2800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zh-CN" altLang="en-US" sz="2400" dirty="0"/>
              <a:t>基于固定网格划分的空间索引算法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zh-CN" altLang="en-US" sz="2400" dirty="0"/>
              <a:t>基于多层次网格的空间索引算法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zh-CN" altLang="en-US" sz="2400" dirty="0"/>
              <a:t>自适应层次嘲格空间索引算法     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基于固定网格划分的空间索引算法</a:t>
            </a:r>
            <a:r>
              <a:rPr lang="zh-CN" altLang="en-US" sz="2400" dirty="0"/>
              <a:t>将一幅地图分割成</a:t>
            </a:r>
            <a:r>
              <a:rPr lang="en-US" altLang="zh-CN" sz="2400" dirty="0"/>
              <a:t>a*b</a:t>
            </a:r>
            <a:r>
              <a:rPr lang="zh-CN" altLang="en-US" sz="2400" dirty="0"/>
              <a:t>的固定网格，为落入每个格网内的地图目标建立索引，这样只需检索原来区域的</a:t>
            </a:r>
            <a:r>
              <a:rPr lang="en-US" altLang="zh-CN" sz="2400" dirty="0"/>
              <a:t>1/a*b </a:t>
            </a:r>
            <a:r>
              <a:rPr lang="zh-CN" altLang="en-US" sz="2400" dirty="0"/>
              <a:t>，以达到快速检索的目的。该算法的优点是</a:t>
            </a:r>
            <a:r>
              <a:rPr lang="zh-CN" altLang="en-US" sz="2400" dirty="0">
                <a:solidFill>
                  <a:srgbClr val="FF0000"/>
                </a:solidFill>
              </a:rPr>
              <a:t>操作简单</a:t>
            </a:r>
            <a:r>
              <a:rPr lang="zh-CN" altLang="en-US" sz="2400" dirty="0"/>
              <a:t>，在涉及的数据量不大、不需要进行复杂操作时具有一定的适应性。</a:t>
            </a:r>
            <a:r>
              <a:rPr lang="zh-CN" altLang="en-US" sz="2800" dirty="0"/>
              <a:t>         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241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C73E-901F-48B3-90E6-B5E09FED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基于多层次网格的空闻索引算法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C1336-D27A-4477-9DE6-96C3951B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FF0000"/>
                </a:solidFill>
              </a:rPr>
              <a:t>基于多层次网格的空闻索引算法</a:t>
            </a:r>
            <a:r>
              <a:rPr lang="zh-CN" altLang="en-US" sz="2800" dirty="0"/>
              <a:t>将一幅地图分割成若干大小相同的小块，将落入该小块内的地图目标存入该小块、块对应的存储区域中，根据需要可以将小块划分成更小的块，建立多级索引。</a:t>
            </a:r>
            <a:endParaRPr lang="en-US" altLang="zh-CN" sz="2800" dirty="0"/>
          </a:p>
          <a:p>
            <a:pPr marL="384048" lvl="2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FF0000"/>
                </a:solidFill>
              </a:rPr>
              <a:t>优点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C00000"/>
                </a:solidFill>
              </a:rPr>
              <a:t>检索的效率比较高</a:t>
            </a:r>
            <a:r>
              <a:rPr lang="zh-CN" altLang="en-US" sz="2800" dirty="0"/>
              <a:t>，相比于纯粹的网格索引</a:t>
            </a:r>
            <a:r>
              <a:rPr lang="zh-CN" altLang="en-US" sz="2800" dirty="0">
                <a:solidFill>
                  <a:srgbClr val="C00000"/>
                </a:solidFill>
              </a:rPr>
              <a:t>减少了特定的比较次数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84048" lvl="2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C00000"/>
                </a:solidFill>
              </a:rPr>
              <a:t>缺点</a:t>
            </a:r>
            <a:r>
              <a:rPr lang="zh-CN" altLang="en-US" sz="2800" dirty="0"/>
              <a:t>：网格划分的精细程度无法保证最优。对处于网格边缘的对象没有一个很好的解决办法，没有考虑到地图目标的水平与垂直分布对网格划分的影响。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58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C73E-901F-48B3-90E6-B5E09FED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自适应层次网格空间索引算法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C1336-D27A-4477-9DE6-96C3951B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C00000"/>
                </a:solidFill>
              </a:rPr>
              <a:t>自适应层次网格空间索引算法</a:t>
            </a:r>
            <a:r>
              <a:rPr lang="zh-CN" altLang="en-US" sz="2800" dirty="0"/>
              <a:t>其网格大小由各具体的地图目标的外接矩形决定，避免了网格索引中网格划分的人为因素。</a:t>
            </a: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C00000"/>
                </a:solidFill>
              </a:rPr>
              <a:t>优点</a:t>
            </a:r>
            <a:r>
              <a:rPr lang="zh-CN" altLang="en-US" sz="2800" dirty="0"/>
              <a:t>：网格划分稳定自动，以各地图目标的外接矩形的大小作为划分依据，避免了重复存储，在存储效率上有一定改善。</a:t>
            </a: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C00000"/>
                </a:solidFill>
              </a:rPr>
              <a:t>缺点：</a:t>
            </a:r>
            <a:r>
              <a:rPr lang="zh-CN" altLang="en-US" sz="2800" dirty="0"/>
              <a:t>算法实现复杂，建立索引前，必须知道各地图目标外界矩形的长、宽，按其面积大小排序：建立索引后，进行插入或删除操作时，涉及的地图目标的外接矩形面积若不是原有面积大小，则需要重新进行排序，效率反而会下降。</a:t>
            </a:r>
          </a:p>
        </p:txBody>
      </p:sp>
    </p:spTree>
    <p:extLst>
      <p:ext uri="{BB962C8B-B14F-4D97-AF65-F5344CB8AC3E}">
        <p14:creationId xmlns:p14="http://schemas.microsoft.com/office/powerpoint/2010/main" val="226681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040E-0A83-44A1-B644-B3E2D82B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D02F-2487-49AD-BEBF-5042E04C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183522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r>
              <a:rPr lang="en-US" altLang="zh-CN" sz="3200" dirty="0"/>
              <a:t>A</a:t>
            </a:r>
            <a:r>
              <a:rPr lang="zh-CN" altLang="en-US" sz="3200" dirty="0"/>
              <a:t>）什么是发布订阅系统？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用户注册具有</a:t>
            </a:r>
            <a:r>
              <a:rPr lang="zh-CN" altLang="en-US" sz="2400" dirty="0">
                <a:solidFill>
                  <a:srgbClr val="C00000"/>
                </a:solidFill>
              </a:rPr>
              <a:t>空间和文本约束</a:t>
            </a:r>
            <a:r>
              <a:rPr lang="zh-CN" altLang="en-US" sz="2400" dirty="0"/>
              <a:t>的连续查询，实现</a:t>
            </a:r>
            <a:r>
              <a:rPr lang="zh-CN" altLang="en-US" sz="2400" dirty="0">
                <a:solidFill>
                  <a:srgbClr val="C00000"/>
                </a:solidFill>
              </a:rPr>
              <a:t>高效和有效的信息分发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01168" lvl="1" indent="0">
              <a:buNone/>
            </a:pPr>
            <a:endParaRPr lang="en-US" altLang="zh-CN" sz="1100" dirty="0"/>
          </a:p>
          <a:p>
            <a:pPr marL="201168" lvl="1" indent="0">
              <a:buNone/>
            </a:pPr>
            <a:r>
              <a:rPr lang="en-US" altLang="zh-CN" sz="3200" dirty="0"/>
              <a:t>B</a:t>
            </a:r>
            <a:r>
              <a:rPr lang="zh-CN" altLang="en-US" sz="3200" dirty="0"/>
              <a:t>）为什么使用分布式？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en-US" altLang="zh-CN" sz="3200" dirty="0"/>
              <a:t>	</a:t>
            </a:r>
            <a:r>
              <a:rPr lang="zh-CN" altLang="en-US" sz="2400" dirty="0"/>
              <a:t>计算工作量增加，单个服务器的容量</a:t>
            </a:r>
            <a:r>
              <a:rPr lang="zh-CN" altLang="en-US" sz="2400" dirty="0">
                <a:solidFill>
                  <a:srgbClr val="C00000"/>
                </a:solidFill>
              </a:rPr>
              <a:t>满足不了空间文本信息和注册查询的增长</a:t>
            </a:r>
            <a:r>
              <a:rPr lang="zh-CN" altLang="en-US" sz="2400" dirty="0"/>
              <a:t>，所以需要使用</a:t>
            </a:r>
            <a:r>
              <a:rPr lang="zh-CN" altLang="en-US" sz="2400" b="1" dirty="0">
                <a:solidFill>
                  <a:srgbClr val="C00000"/>
                </a:solidFill>
              </a:rPr>
              <a:t>分布式</a:t>
            </a:r>
            <a:r>
              <a:rPr lang="zh-CN" altLang="en-US" sz="2400" dirty="0"/>
              <a:t>解决方案。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095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2659</TotalTime>
  <Words>937</Words>
  <Application>Microsoft Office PowerPoint</Application>
  <PresentationFormat>宽屏</PresentationFormat>
  <Paragraphs>222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Calibri</vt:lpstr>
      <vt:lpstr>Calibri Light</vt:lpstr>
      <vt:lpstr>Cambria Math</vt:lpstr>
      <vt:lpstr>Times New Roman</vt:lpstr>
      <vt:lpstr>Wingdings</vt:lpstr>
      <vt:lpstr>回顾</vt:lpstr>
      <vt:lpstr>PowerPoint 演示文稿</vt:lpstr>
      <vt:lpstr> 39.Distributed Publish/Subscribe Query Processing on the Spatio-Textual Data Stream</vt:lpstr>
      <vt:lpstr>Content </vt:lpstr>
      <vt:lpstr>Grid-Inverted-Index</vt:lpstr>
      <vt:lpstr>网格索引（Grid-Inverted-Index）</vt:lpstr>
      <vt:lpstr>基于基于固定网格划分的空间索引算法</vt:lpstr>
      <vt:lpstr>基于多层次网格的空闻索引算法</vt:lpstr>
      <vt:lpstr>自适应层次网格空间索引算法</vt:lpstr>
      <vt:lpstr>背景</vt:lpstr>
      <vt:lpstr>本文主要目标</vt:lpstr>
      <vt:lpstr>Content</vt:lpstr>
      <vt:lpstr>定义</vt:lpstr>
      <vt:lpstr>PS2Stream系统架构</vt:lpstr>
      <vt:lpstr>根据系统架构提出的两种算法</vt:lpstr>
      <vt:lpstr>Content</vt:lpstr>
      <vt:lpstr>工作负载分区策略</vt:lpstr>
      <vt:lpstr>混合分区原理及Dispatchers的索引结构</vt:lpstr>
      <vt:lpstr>Workers的查询处理</vt:lpstr>
      <vt:lpstr>Content</vt:lpstr>
      <vt:lpstr>动态负荷调整方法</vt:lpstr>
      <vt:lpstr>局部动态负荷调整方法</vt:lpstr>
      <vt:lpstr>全局动态负荷调整方法</vt:lpstr>
      <vt:lpstr>Content</vt:lpstr>
      <vt:lpstr>PowerPoint 演示文稿</vt:lpstr>
      <vt:lpstr>PowerPoint 演示文稿</vt:lpstr>
      <vt:lpstr>Content</vt:lpstr>
      <vt:lpstr>总结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wanwei</dc:creator>
  <cp:lastModifiedBy>QIAN LIU</cp:lastModifiedBy>
  <cp:revision>519</cp:revision>
  <dcterms:created xsi:type="dcterms:W3CDTF">2018-10-22T04:00:07Z</dcterms:created>
  <dcterms:modified xsi:type="dcterms:W3CDTF">2018-11-15T04:29:07Z</dcterms:modified>
</cp:coreProperties>
</file>