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E84D6-7817-4A54-B488-C33035F9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03501-76FE-4379-9046-95B20529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B829D-DE34-47DC-AA64-682F20D3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8E077-1B66-449F-806B-74819D46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06245-49F0-40B7-9ACD-23AC362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3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48F9-AAF8-401A-84C3-2941C8A2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BB196-4E69-40F1-8BB4-5947F2C20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5894B-6B2A-402E-8A4C-B66D58B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0F7BC-856B-4138-B158-401ADBAC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8CADC-DA8F-4FCA-9983-FB512FD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DB053A-BB00-4DE2-954E-AF2FC18D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086ED-4F8E-4105-A14C-3D215B91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07B0F-481C-4D50-869E-9DD16BB5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8EA2E-D205-44BC-AA84-6E38A6C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3E709-20F8-4EEF-9DDF-7F33156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7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5D7D0-7783-476F-9DED-052C1F63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A99A0-F532-4880-AC31-37DF1F57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4BA1D-2103-4854-9B93-6DB08321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A6F70-C269-4A8E-9A14-825B446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32FC5-3646-46E7-ACA5-0F619013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9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CE64-5F27-4747-A8D8-099F22A1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B04B0-98F9-4391-AAB5-C443B85D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787DA-B5ED-46DD-92C9-0593B6AA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EC18C-BC59-4AE9-88F6-5B8FA33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654F5-7A88-4653-B33C-C5B8FF6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804CD-F112-4B55-AAA8-1C0E8D0D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4C6AC-88CE-41B8-8101-1B2C7A80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A1A80-230B-4EF2-B03C-F4E34A83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356CE-BE90-4736-A427-D6200BEF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45C59-977C-417D-A440-2D3ECAE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73F13-EE50-45C9-87F9-B41BED9A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9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C6BE2-34B4-4F40-828B-6B16801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7C1B62-D83E-4BE7-9085-DBB52991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C1969-DE6F-44EA-9E13-856D8935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FD260C-5418-4B4C-A994-4F5D99F7B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01556-59DB-4203-9B30-072AF5F2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55162-E269-40D9-8377-5CA74443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DB4A0-BD3F-4AD6-B8C0-0D80FD47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C98BA-6C96-47ED-901E-70063616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DC777-89FF-4239-B699-7833B79E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06C69-D395-42A6-8C78-FE84FDD0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59941-953B-4DDE-98C2-4FA531A1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9C7E0-7657-4824-B875-EA1190E8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2046D-A276-4E3A-8305-48C87A3D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A1923-1EC8-4761-A3BC-47829347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96D8F-167A-4896-875F-C94E88BC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6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3E8F6-6CC1-4CC4-9C38-3D8CB66F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FC02-B7B1-42A7-AA19-7C76313F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ECF03-7AD7-450C-B4D6-DD0F573E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19A8C-05FB-40D8-B381-D859908C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F2614-6685-46AA-9765-99F8307A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EE289-9FA6-4EF7-8957-68DE98C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11B5-2256-4492-8EBF-7237E9CE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CE60B-06CC-41DC-9167-B84D9F065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09B1E-4091-42AE-A95B-9B83CFE66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C0434-EF28-4811-B7E3-E3BF88DA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96C6C-2DFF-4327-90BB-693FE6DE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002B-A8FA-4497-B612-EDFEBD2C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7ABCF-19A4-46B5-AFFE-0C5FFCAB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5D519-74B0-403D-A940-EDBD12C2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E4224-E55D-4AF0-98E5-050E103DE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7E6F6-DF1B-4E16-A6E9-61C01AE5186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077E0-2DBB-468D-AE54-736709B53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4603E-D211-4B71-ADB6-1F774B8B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DE6D-3BDD-4CA6-9EF2-A1D7DACD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0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1541-B604-451E-9A39-9AEB3475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EC188-5A82-4E66-876C-3C22EBB6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37A2B2-A873-4BDE-BE90-9D5C5E7B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9" y="1391808"/>
            <a:ext cx="9966902" cy="48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4</cp:revision>
  <dcterms:created xsi:type="dcterms:W3CDTF">2018-10-29T13:49:58Z</dcterms:created>
  <dcterms:modified xsi:type="dcterms:W3CDTF">2018-10-29T14:41:10Z</dcterms:modified>
</cp:coreProperties>
</file>