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4" r:id="rId9"/>
    <p:sldId id="260" r:id="rId10"/>
    <p:sldId id="262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28" autoAdjust="0"/>
  </p:normalViewPr>
  <p:slideViewPr>
    <p:cSldViewPr>
      <p:cViewPr>
        <p:scale>
          <a:sx n="100" d="100"/>
          <a:sy n="100" d="100"/>
        </p:scale>
        <p:origin x="-678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0B4397-2770-4958-8C9D-0938080BB29A}" type="datetimeFigureOut">
              <a:rPr kumimoji="1" lang="ja-JP" altLang="en-US" smtClean="0"/>
              <a:pPr/>
              <a:t>2014/7/6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amedev.stackexchange.com/questions/27056/how-to-achieve-uniform-speed-of-movement-on-a-bezier-curve" TargetMode="External"/><Relationship Id="rId2" Type="http://schemas.openxmlformats.org/officeDocument/2006/relationships/hyperlink" Target="http://en.wikipedia.org/wiki/B%C3%A9zier_cur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ARUTO%20&#30142;&#39080;&#20253;%20&#12490;&#12523;&#12486;&#12451;&#12513;&#12483;&#12488;&#12473;&#12488;&#12540;&#12512;&#65299;%20-%20&#31532;&#20845;&#31456;&#65306;&#38283;&#25126;%20&#65288;&#12459;&#12531;&#12463;&#12525;&#12454;VS&#12487;&#12452;&#12480;&#12521;%20&#65331;&#12521;&#12531;&#12463;%20&#12494;&#12540;&#12480;&#12513;&#12540;&#12472;&#65289;%20Part%201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6480048" cy="1584176"/>
          </a:xfrm>
        </p:spPr>
        <p:txBody>
          <a:bodyPr>
            <a:normAutofit fontScale="90000"/>
          </a:bodyPr>
          <a:lstStyle/>
          <a:p>
            <a:r>
              <a:rPr lang="en-US" altLang="zh-CN" sz="31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3100" dirty="0" smtClean="0">
                <a:latin typeface="Microsoft YaHei" pitchFamily="34" charset="-122"/>
                <a:ea typeface="Microsoft YaHei" pitchFamily="34" charset="-122"/>
              </a:rPr>
              <a:t> curve 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关于贝塞尔曲线等速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移动问题的说明</a:t>
            </a:r>
            <a:endParaRPr kumimoji="1" lang="ja-JP" alt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37890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郑直</a:t>
            </a:r>
            <a:endParaRPr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贝塞尔曲线等速移动问题的解决方案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6.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Wikipedia</a:t>
            </a: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http://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en.wikipedia.org/wiki/B%C3%A9zier_curve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贝塞尔曲线等速移动解决方案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3"/>
              </a:rPr>
              <a:t>http://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3"/>
              </a:rPr>
              <a:t>gamedev.stackexchange.com/questions/27056/how-to-achieve-uniform-speed-of-movement-on-a-bezier-curve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Agenda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贝塞尔曲线（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）简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介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1" lang="zh-CN" altLang="ja-JP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贝塞尔曲线的实际应用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利用程序实现贝塞尔曲线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的运算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贝塞尔曲线等速移动问题的解决方案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776" y="274638"/>
            <a:ext cx="7467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1. </a:t>
            </a:r>
            <a:r>
              <a:rPr kumimoji="1"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曲线（</a:t>
            </a:r>
            <a:r>
              <a:rPr lang="en-US" altLang="zh-CN" sz="36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3600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）简介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1962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由法国工程师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Pierre 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发表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Pierre 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就职于法国雷诺汽车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公司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当时贝塞尔曲线主要用于汽车车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体的设计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57631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Linear </a:t>
            </a:r>
            <a:r>
              <a:rPr lang="en-US" altLang="ja-JP" sz="2400" b="1" dirty="0" err="1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 curves</a:t>
            </a:r>
          </a:p>
          <a:p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354" y="4725144"/>
            <a:ext cx="6457950" cy="30003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Quadratic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5188619"/>
            <a:ext cx="61007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図 7" descr="05c4210c69ffb1358ceb8eb83a1a06f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4725144"/>
            <a:ext cx="7543800" cy="30003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Cubic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761383"/>
            <a:ext cx="80438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060847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41277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ourth-order 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37170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Fifth-order </a:t>
            </a:r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8" name="図 7" descr="240px-Bézier_1_bi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293096"/>
            <a:ext cx="2743200" cy="2194560"/>
          </a:xfrm>
          <a:prstGeom prst="rect">
            <a:avLst/>
          </a:prstGeom>
        </p:spPr>
      </p:pic>
      <p:pic>
        <p:nvPicPr>
          <p:cNvPr id="9" name="図 8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060848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3.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贝塞尔曲线的实际应用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游戏中的应用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NARUTO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－ナルト－ 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疾風伝 ナルティメットストーム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3</a:t>
            </a:r>
          </a:p>
          <a:p>
            <a:pPr marL="1136142" lvl="2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傀儡师的查克拉线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 action="ppaction://hlinkfile"/>
              </a:rPr>
              <a:t>&gt;</a:t>
            </a:r>
            <a:endParaRPr lang="en-US" altLang="ja-JP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射击游戏中的弹道计算</a:t>
            </a:r>
            <a:endParaRPr lang="en-US" altLang="ja-JP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软件中的应用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Photoshop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，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Illustrator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中的路径工具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字体设计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TrueType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字体中的曲线轮廓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313</TotalTime>
  <Words>112</Words>
  <Application>Microsoft Office PowerPoint</Application>
  <PresentationFormat>画面に合わせる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テクノロジー</vt:lpstr>
      <vt:lpstr>Bézier curve  关于贝塞尔曲线等速 移动问题的说明</vt:lpstr>
      <vt:lpstr>Agenda</vt:lpstr>
      <vt:lpstr>1. 贝塞尔曲线（Bézier curve）简介</vt:lpstr>
      <vt:lpstr>2. 贝塞尔曲线的说明</vt:lpstr>
      <vt:lpstr>2. 贝塞尔曲线的说明</vt:lpstr>
      <vt:lpstr>2. 贝塞尔曲线的说明</vt:lpstr>
      <vt:lpstr>2. 贝塞尔曲线的说明</vt:lpstr>
      <vt:lpstr>3. 贝塞尔曲线的实际应用</vt:lpstr>
      <vt:lpstr>4. 利用程序实现贝塞尔曲线的运算</vt:lpstr>
      <vt:lpstr>5. 贝塞尔曲线等速移动问题的解决方案</vt:lpstr>
      <vt:lpstr>6. 参考网站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关于贝塞尔曲线等速 移动问题的说明</dc:title>
  <dc:creator>LEAVESZJ</dc:creator>
  <cp:lastModifiedBy>LEAVESZJ</cp:lastModifiedBy>
  <cp:revision>39</cp:revision>
  <dcterms:created xsi:type="dcterms:W3CDTF">2014-07-06T09:22:35Z</dcterms:created>
  <dcterms:modified xsi:type="dcterms:W3CDTF">2014-07-06T14:36:47Z</dcterms:modified>
</cp:coreProperties>
</file>