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8" r:id="rId2"/>
    <p:sldId id="256" r:id="rId3"/>
    <p:sldId id="257" r:id="rId4"/>
    <p:sldId id="258" r:id="rId5"/>
    <p:sldId id="259" r:id="rId6"/>
    <p:sldId id="269" r:id="rId7"/>
    <p:sldId id="271" r:id="rId8"/>
    <p:sldId id="270" r:id="rId9"/>
    <p:sldId id="268" r:id="rId10"/>
    <p:sldId id="267" r:id="rId11"/>
    <p:sldId id="260" r:id="rId12"/>
    <p:sldId id="261" r:id="rId13"/>
    <p:sldId id="263" r:id="rId14"/>
    <p:sldId id="266" r:id="rId15"/>
    <p:sldId id="277" r:id="rId16"/>
    <p:sldId id="274" r:id="rId17"/>
    <p:sldId id="275" r:id="rId18"/>
    <p:sldId id="262" r:id="rId19"/>
    <p:sldId id="273" r:id="rId20"/>
    <p:sldId id="272" r:id="rId21"/>
    <p:sldId id="26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EC750-2355-4B61-9F1A-0471A74A586D}" v="175" dt="2024-09-08T19:25:20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LeBlanc" userId="232031deb027aa73" providerId="LiveId" clId="{449EC750-2355-4B61-9F1A-0471A74A586D}"/>
    <pc:docChg chg="undo custSel addSld delSld modSld sldOrd">
      <pc:chgData name="Pierre LeBlanc" userId="232031deb027aa73" providerId="LiveId" clId="{449EC750-2355-4B61-9F1A-0471A74A586D}" dt="2024-09-08T19:26:23.810" v="1032" actId="27636"/>
      <pc:docMkLst>
        <pc:docMk/>
      </pc:docMkLst>
      <pc:sldChg chg="addSp delSp modSp mod setBg">
        <pc:chgData name="Pierre LeBlanc" userId="232031deb027aa73" providerId="LiveId" clId="{449EC750-2355-4B61-9F1A-0471A74A586D}" dt="2024-09-07T19:34:41.010" v="2" actId="26606"/>
        <pc:sldMkLst>
          <pc:docMk/>
          <pc:sldMk cId="0" sldId="256"/>
        </pc:sldMkLst>
        <pc:spChg chg="mod">
          <ac:chgData name="Pierre LeBlanc" userId="232031deb027aa73" providerId="LiveId" clId="{449EC750-2355-4B61-9F1A-0471A74A586D}" dt="2024-09-07T19:34:40.947" v="1" actId="26606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4:41.010" v="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4:40.947" v="1" actId="26606"/>
          <ac:spMkLst>
            <pc:docMk/>
            <pc:sldMk cId="0" sldId="256"/>
            <ac:spMk id="9" creationId="{BACC6370-2D7E-4714-9D71-7542949D7D5D}"/>
          </ac:spMkLst>
        </pc:spChg>
        <pc:spChg chg="add del">
          <ac:chgData name="Pierre LeBlanc" userId="232031deb027aa73" providerId="LiveId" clId="{449EC750-2355-4B61-9F1A-0471A74A586D}" dt="2024-09-07T19:34:40.947" v="1" actId="26606"/>
          <ac:spMkLst>
            <pc:docMk/>
            <pc:sldMk cId="0" sldId="256"/>
            <ac:spMk id="11" creationId="{F68B3F68-107C-434F-AA38-110D5EA91B85}"/>
          </ac:spMkLst>
        </pc:spChg>
        <pc:spChg chg="add del">
          <ac:chgData name="Pierre LeBlanc" userId="232031deb027aa73" providerId="LiveId" clId="{449EC750-2355-4B61-9F1A-0471A74A586D}" dt="2024-09-07T19:34:40.947" v="1" actId="26606"/>
          <ac:spMkLst>
            <pc:docMk/>
            <pc:sldMk cId="0" sldId="256"/>
            <ac:spMk id="13" creationId="{AAD0DBB9-1A4B-4391-81D4-CB19F9AB918A}"/>
          </ac:spMkLst>
        </pc:spChg>
        <pc:spChg chg="add del">
          <ac:chgData name="Pierre LeBlanc" userId="232031deb027aa73" providerId="LiveId" clId="{449EC750-2355-4B61-9F1A-0471A74A586D}" dt="2024-09-07T19:34:40.947" v="1" actId="26606"/>
          <ac:spMkLst>
            <pc:docMk/>
            <pc:sldMk cId="0" sldId="256"/>
            <ac:spMk id="15" creationId="{063BBA22-50EA-4C4D-BE05-F1CE4E63AA56}"/>
          </ac:spMkLst>
        </pc:spChg>
        <pc:graphicFrameChg chg="add del">
          <ac:chgData name="Pierre LeBlanc" userId="232031deb027aa73" providerId="LiveId" clId="{449EC750-2355-4B61-9F1A-0471A74A586D}" dt="2024-09-07T19:34:40.947" v="1" actId="26606"/>
          <ac:graphicFrameMkLst>
            <pc:docMk/>
            <pc:sldMk cId="0" sldId="256"/>
            <ac:graphicFrameMk id="5" creationId="{1A5A9952-1F9B-4449-32A1-7D71CDDE63B3}"/>
          </ac:graphicFrameMkLst>
        </pc:graphicFrameChg>
        <pc:graphicFrameChg chg="add">
          <ac:chgData name="Pierre LeBlanc" userId="232031deb027aa73" providerId="LiveId" clId="{449EC750-2355-4B61-9F1A-0471A74A586D}" dt="2024-09-07T19:34:41.010" v="2" actId="26606"/>
          <ac:graphicFrameMkLst>
            <pc:docMk/>
            <pc:sldMk cId="0" sldId="256"/>
            <ac:graphicFrameMk id="17" creationId="{2C93C0C8-C6DF-62A2-DFA6-B925434F1E62}"/>
          </ac:graphicFrameMkLst>
        </pc:graphicFrameChg>
      </pc:sldChg>
      <pc:sldChg chg="addSp delSp modSp mod setBg">
        <pc:chgData name="Pierre LeBlanc" userId="232031deb027aa73" providerId="LiveId" clId="{449EC750-2355-4B61-9F1A-0471A74A586D}" dt="2024-09-07T19:36:34.413" v="9" actId="26606"/>
        <pc:sldMkLst>
          <pc:docMk/>
          <pc:sldMk cId="0" sldId="257"/>
        </pc:sldMkLst>
        <pc:spChg chg="mod">
          <ac:chgData name="Pierre LeBlanc" userId="232031deb027aa73" providerId="LiveId" clId="{449EC750-2355-4B61-9F1A-0471A74A586D}" dt="2024-09-07T19:36:34.413" v="9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Pierre LeBlanc" userId="232031deb027aa73" providerId="LiveId" clId="{449EC750-2355-4B61-9F1A-0471A74A586D}" dt="2024-09-07T19:35:05.604" v="3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6:34.340" v="8" actId="26606"/>
          <ac:spMkLst>
            <pc:docMk/>
            <pc:sldMk cId="0" sldId="257"/>
            <ac:spMk id="11" creationId="{D2B783EE-0239-4717-BBEA-8C9EAC61C824}"/>
          </ac:spMkLst>
        </pc:spChg>
        <pc:spChg chg="add del">
          <ac:chgData name="Pierre LeBlanc" userId="232031deb027aa73" providerId="LiveId" clId="{449EC750-2355-4B61-9F1A-0471A74A586D}" dt="2024-09-07T19:36:34.340" v="8" actId="26606"/>
          <ac:spMkLst>
            <pc:docMk/>
            <pc:sldMk cId="0" sldId="257"/>
            <ac:spMk id="13" creationId="{A7B99495-F43F-4D80-A44F-2CB4764EB90B}"/>
          </ac:spMkLst>
        </pc:spChg>
        <pc:spChg chg="add del">
          <ac:chgData name="Pierre LeBlanc" userId="232031deb027aa73" providerId="LiveId" clId="{449EC750-2355-4B61-9F1A-0471A74A586D}" dt="2024-09-07T19:36:34.340" v="8" actId="26606"/>
          <ac:spMkLst>
            <pc:docMk/>
            <pc:sldMk cId="0" sldId="257"/>
            <ac:spMk id="15" creationId="{70BEB1E7-2F88-40BC-B73D-42E5B6F80BFC}"/>
          </ac:spMkLst>
        </pc:spChg>
        <pc:spChg chg="add">
          <ac:chgData name="Pierre LeBlanc" userId="232031deb027aa73" providerId="LiveId" clId="{449EC750-2355-4B61-9F1A-0471A74A586D}" dt="2024-09-07T19:36:34.413" v="9" actId="26606"/>
          <ac:spMkLst>
            <pc:docMk/>
            <pc:sldMk cId="0" sldId="257"/>
            <ac:spMk id="17" creationId="{C2394629-8F96-41DE-9771-A48E7EF3C209}"/>
          </ac:spMkLst>
        </pc:spChg>
        <pc:graphicFrameChg chg="add mod ord modGraphic">
          <ac:chgData name="Pierre LeBlanc" userId="232031deb027aa73" providerId="LiveId" clId="{449EC750-2355-4B61-9F1A-0471A74A586D}" dt="2024-09-07T19:36:34.413" v="9" actId="26606"/>
          <ac:graphicFrameMkLst>
            <pc:docMk/>
            <pc:sldMk cId="0" sldId="257"/>
            <ac:graphicFrameMk id="5" creationId="{2F0FFB65-F876-9C12-F809-A349368FA993}"/>
          </ac:graphicFrameMkLst>
        </pc:graphicFrameChg>
        <pc:picChg chg="add mod ord">
          <ac:chgData name="Pierre LeBlanc" userId="232031deb027aa73" providerId="LiveId" clId="{449EC750-2355-4B61-9F1A-0471A74A586D}" dt="2024-09-07T19:36:34.413" v="9" actId="26606"/>
          <ac:picMkLst>
            <pc:docMk/>
            <pc:sldMk cId="0" sldId="257"/>
            <ac:picMk id="4" creationId="{073E7018-DA34-BE86-1FF9-C5CA35813CCC}"/>
          </ac:picMkLst>
        </pc:picChg>
        <pc:picChg chg="add mod">
          <ac:chgData name="Pierre LeBlanc" userId="232031deb027aa73" providerId="LiveId" clId="{449EC750-2355-4B61-9F1A-0471A74A586D}" dt="2024-09-07T19:36:34.413" v="9" actId="26606"/>
          <ac:picMkLst>
            <pc:docMk/>
            <pc:sldMk cId="0" sldId="257"/>
            <ac:picMk id="6" creationId="{C99C7122-D0DC-2C3E-F457-3659D979228F}"/>
          </ac:picMkLst>
        </pc:picChg>
      </pc:sldChg>
      <pc:sldChg chg="addSp delSp modSp mod setBg">
        <pc:chgData name="Pierre LeBlanc" userId="232031deb027aa73" providerId="LiveId" clId="{449EC750-2355-4B61-9F1A-0471A74A586D}" dt="2024-09-08T18:30:39.332" v="865" actId="20577"/>
        <pc:sldMkLst>
          <pc:docMk/>
          <pc:sldMk cId="0" sldId="258"/>
        </pc:sldMkLst>
        <pc:spChg chg="mod">
          <ac:chgData name="Pierre LeBlanc" userId="232031deb027aa73" providerId="LiveId" clId="{449EC750-2355-4B61-9F1A-0471A74A586D}" dt="2024-09-07T19:37:26.544" v="11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Pierre LeBlanc" userId="232031deb027aa73" providerId="LiveId" clId="{449EC750-2355-4B61-9F1A-0471A74A586D}" dt="2024-09-07T19:37:26.612" v="12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7:26.544" v="11" actId="26606"/>
          <ac:spMkLst>
            <pc:docMk/>
            <pc:sldMk cId="0" sldId="258"/>
            <ac:spMk id="9" creationId="{D009D6D5-DAC2-4A8B-A17A-E206B9012D09}"/>
          </ac:spMkLst>
        </pc:spChg>
        <pc:graphicFrameChg chg="add mod">
          <ac:chgData name="Pierre LeBlanc" userId="232031deb027aa73" providerId="LiveId" clId="{449EC750-2355-4B61-9F1A-0471A74A586D}" dt="2024-09-08T18:30:39.332" v="865" actId="20577"/>
          <ac:graphicFrameMkLst>
            <pc:docMk/>
            <pc:sldMk cId="0" sldId="258"/>
            <ac:graphicFrameMk id="11" creationId="{9B828283-C01A-841F-3FC6-AE1207987EB2}"/>
          </ac:graphicFrameMkLst>
        </pc:graphicFrameChg>
        <pc:picChg chg="add del">
          <ac:chgData name="Pierre LeBlanc" userId="232031deb027aa73" providerId="LiveId" clId="{449EC750-2355-4B61-9F1A-0471A74A586D}" dt="2024-09-07T19:37:26.544" v="11" actId="26606"/>
          <ac:picMkLst>
            <pc:docMk/>
            <pc:sldMk cId="0" sldId="258"/>
            <ac:picMk id="5" creationId="{45655FBA-7732-5D16-0B05-C90CD870F3F5}"/>
          </ac:picMkLst>
        </pc:picChg>
      </pc:sldChg>
      <pc:sldChg chg="addSp delSp mod">
        <pc:chgData name="Pierre LeBlanc" userId="232031deb027aa73" providerId="LiveId" clId="{449EC750-2355-4B61-9F1A-0471A74A586D}" dt="2024-09-07T19:37:56.231" v="13" actId="26606"/>
        <pc:sldMkLst>
          <pc:docMk/>
          <pc:sldMk cId="0" sldId="259"/>
        </pc:sldMkLst>
        <pc:spChg chg="del">
          <ac:chgData name="Pierre LeBlanc" userId="232031deb027aa73" providerId="LiveId" clId="{449EC750-2355-4B61-9F1A-0471A74A586D}" dt="2024-09-07T19:37:56.231" v="13" actId="26606"/>
          <ac:spMkLst>
            <pc:docMk/>
            <pc:sldMk cId="0" sldId="259"/>
            <ac:spMk id="3" creationId="{00000000-0000-0000-0000-000000000000}"/>
          </ac:spMkLst>
        </pc:spChg>
        <pc:graphicFrameChg chg="add">
          <ac:chgData name="Pierre LeBlanc" userId="232031deb027aa73" providerId="LiveId" clId="{449EC750-2355-4B61-9F1A-0471A74A586D}" dt="2024-09-07T19:37:56.231" v="13" actId="26606"/>
          <ac:graphicFrameMkLst>
            <pc:docMk/>
            <pc:sldMk cId="0" sldId="259"/>
            <ac:graphicFrameMk id="5" creationId="{FB225F32-ED4A-CA35-1916-808CB1BA9351}"/>
          </ac:graphicFrameMkLst>
        </pc:graphicFrameChg>
      </pc:sldChg>
      <pc:sldChg chg="addSp delSp modSp mod setBg">
        <pc:chgData name="Pierre LeBlanc" userId="232031deb027aa73" providerId="LiveId" clId="{449EC750-2355-4B61-9F1A-0471A74A586D}" dt="2024-09-08T19:21:59.749" v="996" actId="20577"/>
        <pc:sldMkLst>
          <pc:docMk/>
          <pc:sldMk cId="0" sldId="260"/>
        </pc:sldMkLst>
        <pc:spChg chg="mod">
          <ac:chgData name="Pierre LeBlanc" userId="232031deb027aa73" providerId="LiveId" clId="{449EC750-2355-4B61-9F1A-0471A74A586D}" dt="2024-09-07T19:38:30.935" v="15" actId="26606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8:31.014" v="16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8:30.935" v="15" actId="26606"/>
          <ac:spMkLst>
            <pc:docMk/>
            <pc:sldMk cId="0" sldId="260"/>
            <ac:spMk id="9" creationId="{BACC6370-2D7E-4714-9D71-7542949D7D5D}"/>
          </ac:spMkLst>
        </pc:spChg>
        <pc:spChg chg="add del">
          <ac:chgData name="Pierre LeBlanc" userId="232031deb027aa73" providerId="LiveId" clId="{449EC750-2355-4B61-9F1A-0471A74A586D}" dt="2024-09-07T19:38:30.935" v="15" actId="26606"/>
          <ac:spMkLst>
            <pc:docMk/>
            <pc:sldMk cId="0" sldId="260"/>
            <ac:spMk id="11" creationId="{F68B3F68-107C-434F-AA38-110D5EA91B85}"/>
          </ac:spMkLst>
        </pc:spChg>
        <pc:spChg chg="add del">
          <ac:chgData name="Pierre LeBlanc" userId="232031deb027aa73" providerId="LiveId" clId="{449EC750-2355-4B61-9F1A-0471A74A586D}" dt="2024-09-07T19:38:30.935" v="15" actId="26606"/>
          <ac:spMkLst>
            <pc:docMk/>
            <pc:sldMk cId="0" sldId="260"/>
            <ac:spMk id="13" creationId="{AAD0DBB9-1A4B-4391-81D4-CB19F9AB918A}"/>
          </ac:spMkLst>
        </pc:spChg>
        <pc:spChg chg="add del">
          <ac:chgData name="Pierre LeBlanc" userId="232031deb027aa73" providerId="LiveId" clId="{449EC750-2355-4B61-9F1A-0471A74A586D}" dt="2024-09-07T19:38:30.935" v="15" actId="26606"/>
          <ac:spMkLst>
            <pc:docMk/>
            <pc:sldMk cId="0" sldId="260"/>
            <ac:spMk id="15" creationId="{063BBA22-50EA-4C4D-BE05-F1CE4E63AA56}"/>
          </ac:spMkLst>
        </pc:spChg>
        <pc:graphicFrameChg chg="add del">
          <ac:chgData name="Pierre LeBlanc" userId="232031deb027aa73" providerId="LiveId" clId="{449EC750-2355-4B61-9F1A-0471A74A586D}" dt="2024-09-07T19:38:30.935" v="15" actId="26606"/>
          <ac:graphicFrameMkLst>
            <pc:docMk/>
            <pc:sldMk cId="0" sldId="260"/>
            <ac:graphicFrameMk id="5" creationId="{C733D73C-CDA8-FA4F-D835-5E6B98613E9B}"/>
          </ac:graphicFrameMkLst>
        </pc:graphicFrameChg>
        <pc:graphicFrameChg chg="add mod">
          <ac:chgData name="Pierre LeBlanc" userId="232031deb027aa73" providerId="LiveId" clId="{449EC750-2355-4B61-9F1A-0471A74A586D}" dt="2024-09-08T19:21:59.749" v="996" actId="20577"/>
          <ac:graphicFrameMkLst>
            <pc:docMk/>
            <pc:sldMk cId="0" sldId="260"/>
            <ac:graphicFrameMk id="17" creationId="{B9C335A3-F14E-FC4B-C41D-E52F0B326852}"/>
          </ac:graphicFrameMkLst>
        </pc:graphicFrameChg>
      </pc:sldChg>
      <pc:sldChg chg="addSp delSp modSp mod setBg">
        <pc:chgData name="Pierre LeBlanc" userId="232031deb027aa73" providerId="LiveId" clId="{449EC750-2355-4B61-9F1A-0471A74A586D}" dt="2024-09-08T18:26:10.606" v="818" actId="20577"/>
        <pc:sldMkLst>
          <pc:docMk/>
          <pc:sldMk cId="0" sldId="261"/>
        </pc:sldMkLst>
        <pc:spChg chg="mod">
          <ac:chgData name="Pierre LeBlanc" userId="232031deb027aa73" providerId="LiveId" clId="{449EC750-2355-4B61-9F1A-0471A74A586D}" dt="2024-09-07T19:39:15.288" v="18" actId="26606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9:15.384" v="19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9:15.288" v="18" actId="26606"/>
          <ac:spMkLst>
            <pc:docMk/>
            <pc:sldMk cId="0" sldId="261"/>
            <ac:spMk id="9" creationId="{BACC6370-2D7E-4714-9D71-7542949D7D5D}"/>
          </ac:spMkLst>
        </pc:spChg>
        <pc:spChg chg="add del">
          <ac:chgData name="Pierre LeBlanc" userId="232031deb027aa73" providerId="LiveId" clId="{449EC750-2355-4B61-9F1A-0471A74A586D}" dt="2024-09-07T19:39:15.288" v="18" actId="26606"/>
          <ac:spMkLst>
            <pc:docMk/>
            <pc:sldMk cId="0" sldId="261"/>
            <ac:spMk id="11" creationId="{F68B3F68-107C-434F-AA38-110D5EA91B85}"/>
          </ac:spMkLst>
        </pc:spChg>
        <pc:spChg chg="add del">
          <ac:chgData name="Pierre LeBlanc" userId="232031deb027aa73" providerId="LiveId" clId="{449EC750-2355-4B61-9F1A-0471A74A586D}" dt="2024-09-07T19:39:15.288" v="18" actId="26606"/>
          <ac:spMkLst>
            <pc:docMk/>
            <pc:sldMk cId="0" sldId="261"/>
            <ac:spMk id="13" creationId="{AAD0DBB9-1A4B-4391-81D4-CB19F9AB918A}"/>
          </ac:spMkLst>
        </pc:spChg>
        <pc:spChg chg="add del">
          <ac:chgData name="Pierre LeBlanc" userId="232031deb027aa73" providerId="LiveId" clId="{449EC750-2355-4B61-9F1A-0471A74A586D}" dt="2024-09-07T19:39:15.288" v="18" actId="26606"/>
          <ac:spMkLst>
            <pc:docMk/>
            <pc:sldMk cId="0" sldId="261"/>
            <ac:spMk id="15" creationId="{063BBA22-50EA-4C4D-BE05-F1CE4E63AA56}"/>
          </ac:spMkLst>
        </pc:spChg>
        <pc:graphicFrameChg chg="add del">
          <ac:chgData name="Pierre LeBlanc" userId="232031deb027aa73" providerId="LiveId" clId="{449EC750-2355-4B61-9F1A-0471A74A586D}" dt="2024-09-07T19:39:15.288" v="18" actId="26606"/>
          <ac:graphicFrameMkLst>
            <pc:docMk/>
            <pc:sldMk cId="0" sldId="261"/>
            <ac:graphicFrameMk id="5" creationId="{91BADC9E-A5CD-5A7B-72C4-4B78648F1577}"/>
          </ac:graphicFrameMkLst>
        </pc:graphicFrameChg>
        <pc:graphicFrameChg chg="add mod">
          <ac:chgData name="Pierre LeBlanc" userId="232031deb027aa73" providerId="LiveId" clId="{449EC750-2355-4B61-9F1A-0471A74A586D}" dt="2024-09-08T18:26:10.606" v="818" actId="20577"/>
          <ac:graphicFrameMkLst>
            <pc:docMk/>
            <pc:sldMk cId="0" sldId="261"/>
            <ac:graphicFrameMk id="17" creationId="{2172133E-5A1E-1E06-5723-46220EAF9D10}"/>
          </ac:graphicFrameMkLst>
        </pc:graphicFrameChg>
      </pc:sldChg>
      <pc:sldChg chg="addSp delSp modSp mod setBg">
        <pc:chgData name="Pierre LeBlanc" userId="232031deb027aa73" providerId="LiveId" clId="{449EC750-2355-4B61-9F1A-0471A74A586D}" dt="2024-09-07T19:39:46.958" v="22" actId="26606"/>
        <pc:sldMkLst>
          <pc:docMk/>
          <pc:sldMk cId="0" sldId="262"/>
        </pc:sldMkLst>
        <pc:spChg chg="mod">
          <ac:chgData name="Pierre LeBlanc" userId="232031deb027aa73" providerId="LiveId" clId="{449EC750-2355-4B61-9F1A-0471A74A586D}" dt="2024-09-07T19:39:46.874" v="21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9:46.958" v="22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7T19:39:46.874" v="21" actId="26606"/>
          <ac:spMkLst>
            <pc:docMk/>
            <pc:sldMk cId="0" sldId="262"/>
            <ac:spMk id="9" creationId="{56E9B3E6-E277-4D68-BA48-9CB43FFBD6E2}"/>
          </ac:spMkLst>
        </pc:spChg>
        <pc:spChg chg="add del">
          <ac:chgData name="Pierre LeBlanc" userId="232031deb027aa73" providerId="LiveId" clId="{449EC750-2355-4B61-9F1A-0471A74A586D}" dt="2024-09-07T19:39:46.874" v="21" actId="26606"/>
          <ac:spMkLst>
            <pc:docMk/>
            <pc:sldMk cId="0" sldId="262"/>
            <ac:spMk id="16" creationId="{D5B0017B-2ECA-49AF-B397-DC140825DF8D}"/>
          </ac:spMkLst>
        </pc:spChg>
        <pc:grpChg chg="add del">
          <ac:chgData name="Pierre LeBlanc" userId="232031deb027aa73" providerId="LiveId" clId="{449EC750-2355-4B61-9F1A-0471A74A586D}" dt="2024-09-07T19:39:46.874" v="21" actId="26606"/>
          <ac:grpSpMkLst>
            <pc:docMk/>
            <pc:sldMk cId="0" sldId="262"/>
            <ac:grpSpMk id="11" creationId="{AE1C45F0-260A-458C-96ED-C1F6D2151219}"/>
          </ac:grpSpMkLst>
        </pc:grpChg>
        <pc:graphicFrameChg chg="add del">
          <ac:chgData name="Pierre LeBlanc" userId="232031deb027aa73" providerId="LiveId" clId="{449EC750-2355-4B61-9F1A-0471A74A586D}" dt="2024-09-07T19:39:46.874" v="21" actId="26606"/>
          <ac:graphicFrameMkLst>
            <pc:docMk/>
            <pc:sldMk cId="0" sldId="262"/>
            <ac:graphicFrameMk id="5" creationId="{BCA55EC4-C463-B702-5A4F-777BA0B37EDD}"/>
          </ac:graphicFrameMkLst>
        </pc:graphicFrameChg>
        <pc:graphicFrameChg chg="add">
          <ac:chgData name="Pierre LeBlanc" userId="232031deb027aa73" providerId="LiveId" clId="{449EC750-2355-4B61-9F1A-0471A74A586D}" dt="2024-09-07T19:39:46.958" v="22" actId="26606"/>
          <ac:graphicFrameMkLst>
            <pc:docMk/>
            <pc:sldMk cId="0" sldId="262"/>
            <ac:graphicFrameMk id="20" creationId="{1FB38B35-54C5-F127-A922-A5EDE06D3818}"/>
          </ac:graphicFrameMkLst>
        </pc:graphicFrameChg>
        <pc:cxnChg chg="add del">
          <ac:chgData name="Pierre LeBlanc" userId="232031deb027aa73" providerId="LiveId" clId="{449EC750-2355-4B61-9F1A-0471A74A586D}" dt="2024-09-07T19:39:46.874" v="21" actId="26606"/>
          <ac:cxnSpMkLst>
            <pc:docMk/>
            <pc:sldMk cId="0" sldId="262"/>
            <ac:cxnSpMk id="18" creationId="{6CF1BAF6-AD41-4082-B212-8A1F9A2E8779}"/>
          </ac:cxnSpMkLst>
        </pc:cxnChg>
      </pc:sldChg>
      <pc:sldChg chg="addSp delSp modSp mod ord">
        <pc:chgData name="Pierre LeBlanc" userId="232031deb027aa73" providerId="LiveId" clId="{449EC750-2355-4B61-9F1A-0471A74A586D}" dt="2024-09-08T18:25:08.780" v="787"/>
        <pc:sldMkLst>
          <pc:docMk/>
          <pc:sldMk cId="0" sldId="263"/>
        </pc:sldMkLst>
        <pc:spChg chg="mod">
          <ac:chgData name="Pierre LeBlanc" userId="232031deb027aa73" providerId="LiveId" clId="{449EC750-2355-4B61-9F1A-0471A74A586D}" dt="2024-09-07T19:36:23.978" v="6" actId="27636"/>
          <ac:spMkLst>
            <pc:docMk/>
            <pc:sldMk cId="0" sldId="263"/>
            <ac:spMk id="2" creationId="{00000000-0000-0000-0000-000000000000}"/>
          </ac:spMkLst>
        </pc:spChg>
        <pc:spChg chg="del">
          <ac:chgData name="Pierre LeBlanc" userId="232031deb027aa73" providerId="LiveId" clId="{449EC750-2355-4B61-9F1A-0471A74A586D}" dt="2024-09-07T19:40:07.754" v="23" actId="26606"/>
          <ac:spMkLst>
            <pc:docMk/>
            <pc:sldMk cId="0" sldId="263"/>
            <ac:spMk id="3" creationId="{00000000-0000-0000-0000-000000000000}"/>
          </ac:spMkLst>
        </pc:spChg>
        <pc:graphicFrameChg chg="add mod">
          <ac:chgData name="Pierre LeBlanc" userId="232031deb027aa73" providerId="LiveId" clId="{449EC750-2355-4B61-9F1A-0471A74A586D}" dt="2024-09-08T14:22:21.676" v="657" actId="255"/>
          <ac:graphicFrameMkLst>
            <pc:docMk/>
            <pc:sldMk cId="0" sldId="263"/>
            <ac:graphicFrameMk id="5" creationId="{063B4D93-54F1-05CB-F072-E79AFD571AAF}"/>
          </ac:graphicFrameMkLst>
        </pc:graphicFrameChg>
      </pc:sldChg>
      <pc:sldChg chg="addSp delSp mod">
        <pc:chgData name="Pierre LeBlanc" userId="232031deb027aa73" providerId="LiveId" clId="{449EC750-2355-4B61-9F1A-0471A74A586D}" dt="2024-09-07T19:40:22.519" v="24" actId="26606"/>
        <pc:sldMkLst>
          <pc:docMk/>
          <pc:sldMk cId="0" sldId="264"/>
        </pc:sldMkLst>
        <pc:spChg chg="del">
          <ac:chgData name="Pierre LeBlanc" userId="232031deb027aa73" providerId="LiveId" clId="{449EC750-2355-4B61-9F1A-0471A74A586D}" dt="2024-09-07T19:40:22.519" v="24" actId="26606"/>
          <ac:spMkLst>
            <pc:docMk/>
            <pc:sldMk cId="0" sldId="264"/>
            <ac:spMk id="3" creationId="{00000000-0000-0000-0000-000000000000}"/>
          </ac:spMkLst>
        </pc:spChg>
        <pc:graphicFrameChg chg="add">
          <ac:chgData name="Pierre LeBlanc" userId="232031deb027aa73" providerId="LiveId" clId="{449EC750-2355-4B61-9F1A-0471A74A586D}" dt="2024-09-07T19:40:22.519" v="24" actId="26606"/>
          <ac:graphicFrameMkLst>
            <pc:docMk/>
            <pc:sldMk cId="0" sldId="264"/>
            <ac:graphicFrameMk id="5" creationId="{A5839FDE-14CE-25F6-4BF3-3348B0D16B0E}"/>
          </ac:graphicFrameMkLst>
        </pc:graphicFrameChg>
      </pc:sldChg>
      <pc:sldChg chg="modSp mod">
        <pc:chgData name="Pierre LeBlanc" userId="232031deb027aa73" providerId="LiveId" clId="{449EC750-2355-4B61-9F1A-0471A74A586D}" dt="2024-09-08T19:26:23.810" v="1032" actId="27636"/>
        <pc:sldMkLst>
          <pc:docMk/>
          <pc:sldMk cId="0" sldId="265"/>
        </pc:sldMkLst>
        <pc:spChg chg="mod">
          <ac:chgData name="Pierre LeBlanc" userId="232031deb027aa73" providerId="LiveId" clId="{449EC750-2355-4B61-9F1A-0471A74A586D}" dt="2024-09-07T19:40:52.572" v="46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Pierre LeBlanc" userId="232031deb027aa73" providerId="LiveId" clId="{449EC750-2355-4B61-9F1A-0471A74A586D}" dt="2024-09-08T19:26:23.810" v="1032" actId="27636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add mod setBg">
        <pc:chgData name="Pierre LeBlanc" userId="232031deb027aa73" providerId="LiveId" clId="{449EC750-2355-4B61-9F1A-0471A74A586D}" dt="2024-09-08T02:43:48.615" v="207" actId="26606"/>
        <pc:sldMkLst>
          <pc:docMk/>
          <pc:sldMk cId="377957907" sldId="266"/>
        </pc:sldMkLst>
        <pc:spChg chg="mod">
          <ac:chgData name="Pierre LeBlanc" userId="232031deb027aa73" providerId="LiveId" clId="{449EC750-2355-4B61-9F1A-0471A74A586D}" dt="2024-09-08T02:41:48.206" v="111" actId="26606"/>
          <ac:spMkLst>
            <pc:docMk/>
            <pc:sldMk cId="377957907" sldId="266"/>
            <ac:spMk id="2" creationId="{00000000-0000-0000-0000-000000000000}"/>
          </ac:spMkLst>
        </pc:spChg>
        <pc:spChg chg="add del mod">
          <ac:chgData name="Pierre LeBlanc" userId="232031deb027aa73" providerId="LiveId" clId="{449EC750-2355-4B61-9F1A-0471A74A586D}" dt="2024-09-08T02:41:24.375" v="109" actId="478"/>
          <ac:spMkLst>
            <pc:docMk/>
            <pc:sldMk cId="377957907" sldId="266"/>
            <ac:spMk id="4" creationId="{D14D9D40-D4EE-C1F7-E875-8A18463F6377}"/>
          </ac:spMkLst>
        </pc:spChg>
        <pc:spChg chg="add mod">
          <ac:chgData name="Pierre LeBlanc" userId="232031deb027aa73" providerId="LiveId" clId="{449EC750-2355-4B61-9F1A-0471A74A586D}" dt="2024-09-08T02:43:42.656" v="206" actId="20577"/>
          <ac:spMkLst>
            <pc:docMk/>
            <pc:sldMk cId="377957907" sldId="266"/>
            <ac:spMk id="5" creationId="{AB344DD3-6F83-5DA5-589C-4A19022DA233}"/>
          </ac:spMkLst>
        </pc:spChg>
        <pc:spChg chg="add del">
          <ac:chgData name="Pierre LeBlanc" userId="232031deb027aa73" providerId="LiveId" clId="{449EC750-2355-4B61-9F1A-0471A74A586D}" dt="2024-09-08T02:43:00.853" v="195" actId="26606"/>
          <ac:spMkLst>
            <pc:docMk/>
            <pc:sldMk cId="377957907" sldId="266"/>
            <ac:spMk id="1031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02:43:00.853" v="195" actId="26606"/>
          <ac:spMkLst>
            <pc:docMk/>
            <pc:sldMk cId="377957907" sldId="266"/>
            <ac:spMk id="1033" creationId="{91E5A9A7-95C6-4F4F-B00E-C82E07FE62EF}"/>
          </ac:spMkLst>
        </pc:spChg>
        <pc:spChg chg="add del">
          <ac:chgData name="Pierre LeBlanc" userId="232031deb027aa73" providerId="LiveId" clId="{449EC750-2355-4B61-9F1A-0471A74A586D}" dt="2024-09-08T02:43:00.853" v="195" actId="26606"/>
          <ac:spMkLst>
            <pc:docMk/>
            <pc:sldMk cId="377957907" sldId="266"/>
            <ac:spMk id="1035" creationId="{D07DD2DE-F619-49DD-B5E7-03A290FF4ED1}"/>
          </ac:spMkLst>
        </pc:spChg>
        <pc:spChg chg="add del">
          <ac:chgData name="Pierre LeBlanc" userId="232031deb027aa73" providerId="LiveId" clId="{449EC750-2355-4B61-9F1A-0471A74A586D}" dt="2024-09-08T02:43:00.853" v="195" actId="26606"/>
          <ac:spMkLst>
            <pc:docMk/>
            <pc:sldMk cId="377957907" sldId="266"/>
            <ac:spMk id="1037" creationId="{85149191-5F60-4A28-AAFF-039F96B0F3EC}"/>
          </ac:spMkLst>
        </pc:spChg>
        <pc:spChg chg="add del">
          <ac:chgData name="Pierre LeBlanc" userId="232031deb027aa73" providerId="LiveId" clId="{449EC750-2355-4B61-9F1A-0471A74A586D}" dt="2024-09-08T02:43:00.853" v="195" actId="26606"/>
          <ac:spMkLst>
            <pc:docMk/>
            <pc:sldMk cId="377957907" sldId="266"/>
            <ac:spMk id="1039" creationId="{F8260ED5-17F7-4158-B241-D51DD4CF1B7E}"/>
          </ac:spMkLst>
        </pc:spChg>
        <pc:spChg chg="add del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44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46" creationId="{91E5A9A7-95C6-4F4F-B00E-C82E07FE62EF}"/>
          </ac:spMkLst>
        </pc:spChg>
        <pc:spChg chg="add del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48" creationId="{D07DD2DE-F619-49DD-B5E7-03A290FF4ED1}"/>
          </ac:spMkLst>
        </pc:spChg>
        <pc:spChg chg="add del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50" creationId="{85149191-5F60-4A28-AAFF-039F96B0F3EC}"/>
          </ac:spMkLst>
        </pc:spChg>
        <pc:spChg chg="add del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52" creationId="{F8260ED5-17F7-4158-B241-D51DD4CF1B7E}"/>
          </ac:spMkLst>
        </pc:spChg>
        <pc:spChg chg="add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57" creationId="{A8384FB5-9ADC-4DDC-881B-597D56F5B15D}"/>
          </ac:spMkLst>
        </pc:spChg>
        <pc:spChg chg="add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59" creationId="{91E5A9A7-95C6-4F4F-B00E-C82E07FE62EF}"/>
          </ac:spMkLst>
        </pc:spChg>
        <pc:spChg chg="add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61" creationId="{D07DD2DE-F619-49DD-B5E7-03A290FF4ED1}"/>
          </ac:spMkLst>
        </pc:spChg>
        <pc:spChg chg="add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63" creationId="{85149191-5F60-4A28-AAFF-039F96B0F3EC}"/>
          </ac:spMkLst>
        </pc:spChg>
        <pc:spChg chg="add">
          <ac:chgData name="Pierre LeBlanc" userId="232031deb027aa73" providerId="LiveId" clId="{449EC750-2355-4B61-9F1A-0471A74A586D}" dt="2024-09-08T02:43:48.615" v="207" actId="26606"/>
          <ac:spMkLst>
            <pc:docMk/>
            <pc:sldMk cId="377957907" sldId="266"/>
            <ac:spMk id="1065" creationId="{F8260ED5-17F7-4158-B241-D51DD4CF1B7E}"/>
          </ac:spMkLst>
        </pc:spChg>
        <pc:graphicFrameChg chg="del mod">
          <ac:chgData name="Pierre LeBlanc" userId="232031deb027aa73" providerId="LiveId" clId="{449EC750-2355-4B61-9F1A-0471A74A586D}" dt="2024-09-08T02:41:21.161" v="108" actId="21"/>
          <ac:graphicFrameMkLst>
            <pc:docMk/>
            <pc:sldMk cId="377957907" sldId="266"/>
            <ac:graphicFrameMk id="17" creationId="{2172133E-5A1E-1E06-5723-46220EAF9D10}"/>
          </ac:graphicFrameMkLst>
        </pc:graphicFrameChg>
        <pc:picChg chg="add mod ord">
          <ac:chgData name="Pierre LeBlanc" userId="232031deb027aa73" providerId="LiveId" clId="{449EC750-2355-4B61-9F1A-0471A74A586D}" dt="2024-09-08T02:43:00.853" v="195" actId="26606"/>
          <ac:picMkLst>
            <pc:docMk/>
            <pc:sldMk cId="377957907" sldId="266"/>
            <ac:picMk id="1026" creationId="{B0D727FF-7F5A-9718-EEA8-98943A943386}"/>
          </ac:picMkLst>
        </pc:picChg>
      </pc:sldChg>
      <pc:sldChg chg="addSp delSp modSp mod setBg">
        <pc:chgData name="Pierre LeBlanc" userId="232031deb027aa73" providerId="LiveId" clId="{449EC750-2355-4B61-9F1A-0471A74A586D}" dt="2024-09-08T02:46:56.258" v="231" actId="20577"/>
        <pc:sldMkLst>
          <pc:docMk/>
          <pc:sldMk cId="1612909573" sldId="267"/>
        </pc:sldMkLst>
        <pc:spChg chg="mod">
          <ac:chgData name="Pierre LeBlanc" userId="232031deb027aa73" providerId="LiveId" clId="{449EC750-2355-4B61-9F1A-0471A74A586D}" dt="2024-09-08T02:46:56.258" v="231" actId="20577"/>
          <ac:spMkLst>
            <pc:docMk/>
            <pc:sldMk cId="1612909573" sldId="267"/>
            <ac:spMk id="2" creationId="{00000000-0000-0000-0000-000000000000}"/>
          </ac:spMkLst>
        </pc:spChg>
        <pc:spChg chg="add del mod">
          <ac:chgData name="Pierre LeBlanc" userId="232031deb027aa73" providerId="LiveId" clId="{449EC750-2355-4B61-9F1A-0471A74A586D}" dt="2024-09-08T02:45:13.629" v="209" actId="478"/>
          <ac:spMkLst>
            <pc:docMk/>
            <pc:sldMk cId="1612909573" sldId="267"/>
            <ac:spMk id="4" creationId="{C171211E-3430-C451-AB79-71F4063BDE70}"/>
          </ac:spMkLst>
        </pc:spChg>
        <pc:spChg chg="add">
          <ac:chgData name="Pierre LeBlanc" userId="232031deb027aa73" providerId="LiveId" clId="{449EC750-2355-4B61-9F1A-0471A74A586D}" dt="2024-09-08T02:45:31.109" v="211" actId="26606"/>
          <ac:spMkLst>
            <pc:docMk/>
            <pc:sldMk cId="1612909573" sldId="267"/>
            <ac:spMk id="11" creationId="{A8384FB5-9ADC-4DDC-881B-597D56F5B15D}"/>
          </ac:spMkLst>
        </pc:spChg>
        <pc:spChg chg="add">
          <ac:chgData name="Pierre LeBlanc" userId="232031deb027aa73" providerId="LiveId" clId="{449EC750-2355-4B61-9F1A-0471A74A586D}" dt="2024-09-08T02:45:31.109" v="211" actId="26606"/>
          <ac:spMkLst>
            <pc:docMk/>
            <pc:sldMk cId="1612909573" sldId="267"/>
            <ac:spMk id="13" creationId="{91E5A9A7-95C6-4F4F-B00E-C82E07FE62EF}"/>
          </ac:spMkLst>
        </pc:spChg>
        <pc:spChg chg="add">
          <ac:chgData name="Pierre LeBlanc" userId="232031deb027aa73" providerId="LiveId" clId="{449EC750-2355-4B61-9F1A-0471A74A586D}" dt="2024-09-08T02:45:31.109" v="211" actId="26606"/>
          <ac:spMkLst>
            <pc:docMk/>
            <pc:sldMk cId="1612909573" sldId="267"/>
            <ac:spMk id="15" creationId="{D07DD2DE-F619-49DD-B5E7-03A290FF4ED1}"/>
          </ac:spMkLst>
        </pc:spChg>
        <pc:spChg chg="add">
          <ac:chgData name="Pierre LeBlanc" userId="232031deb027aa73" providerId="LiveId" clId="{449EC750-2355-4B61-9F1A-0471A74A586D}" dt="2024-09-08T02:45:31.109" v="211" actId="26606"/>
          <ac:spMkLst>
            <pc:docMk/>
            <pc:sldMk cId="1612909573" sldId="267"/>
            <ac:spMk id="17" creationId="{85149191-5F60-4A28-AAFF-039F96B0F3EC}"/>
          </ac:spMkLst>
        </pc:spChg>
        <pc:spChg chg="add">
          <ac:chgData name="Pierre LeBlanc" userId="232031deb027aa73" providerId="LiveId" clId="{449EC750-2355-4B61-9F1A-0471A74A586D}" dt="2024-09-08T02:45:31.109" v="211" actId="26606"/>
          <ac:spMkLst>
            <pc:docMk/>
            <pc:sldMk cId="1612909573" sldId="267"/>
            <ac:spMk id="19" creationId="{F8260ED5-17F7-4158-B241-D51DD4CF1B7E}"/>
          </ac:spMkLst>
        </pc:spChg>
        <pc:graphicFrameChg chg="del">
          <ac:chgData name="Pierre LeBlanc" userId="232031deb027aa73" providerId="LiveId" clId="{449EC750-2355-4B61-9F1A-0471A74A586D}" dt="2024-09-08T02:45:10.745" v="208" actId="21"/>
          <ac:graphicFrameMkLst>
            <pc:docMk/>
            <pc:sldMk cId="1612909573" sldId="267"/>
            <ac:graphicFrameMk id="5" creationId="{FB225F32-ED4A-CA35-1916-808CB1BA9351}"/>
          </ac:graphicFrameMkLst>
        </pc:graphicFrameChg>
        <pc:picChg chg="add mod">
          <ac:chgData name="Pierre LeBlanc" userId="232031deb027aa73" providerId="LiveId" clId="{449EC750-2355-4B61-9F1A-0471A74A586D}" dt="2024-09-08T02:45:47.256" v="212" actId="27614"/>
          <ac:picMkLst>
            <pc:docMk/>
            <pc:sldMk cId="1612909573" sldId="267"/>
            <ac:picMk id="6" creationId="{93E10A71-EC8C-3284-DC8C-20E58413A7FD}"/>
          </ac:picMkLst>
        </pc:picChg>
      </pc:sldChg>
      <pc:sldChg chg="addSp delSp modSp mod setBg delDesignElem">
        <pc:chgData name="Pierre LeBlanc" userId="232031deb027aa73" providerId="LiveId" clId="{449EC750-2355-4B61-9F1A-0471A74A586D}" dt="2024-09-08T02:46:42.874" v="222" actId="26606"/>
        <pc:sldMkLst>
          <pc:docMk/>
          <pc:sldMk cId="2269241214" sldId="268"/>
        </pc:sldMkLst>
        <pc:spChg chg="mod">
          <ac:chgData name="Pierre LeBlanc" userId="232031deb027aa73" providerId="LiveId" clId="{449EC750-2355-4B61-9F1A-0471A74A586D}" dt="2024-09-08T02:46:36.429" v="221" actId="20577"/>
          <ac:spMkLst>
            <pc:docMk/>
            <pc:sldMk cId="2269241214" sldId="268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8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10" creationId="{91E5A9A7-95C6-4F4F-B00E-C82E07FE62EF}"/>
          </ac:spMkLst>
        </pc:spChg>
        <pc:spChg chg="add del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12" creationId="{D07DD2DE-F619-49DD-B5E7-03A290FF4ED1}"/>
          </ac:spMkLst>
        </pc:spChg>
        <pc:spChg chg="add del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14" creationId="{85149191-5F60-4A28-AAFF-039F96B0F3EC}"/>
          </ac:spMkLst>
        </pc:spChg>
        <pc:spChg chg="add del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16" creationId="{F8260ED5-17F7-4158-B241-D51DD4CF1B7E}"/>
          </ac:spMkLst>
        </pc:spChg>
        <pc:spChg chg="add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21" creationId="{A8384FB5-9ADC-4DDC-881B-597D56F5B15D}"/>
          </ac:spMkLst>
        </pc:spChg>
        <pc:spChg chg="add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23" creationId="{91E5A9A7-95C6-4F4F-B00E-C82E07FE62EF}"/>
          </ac:spMkLst>
        </pc:spChg>
        <pc:spChg chg="add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25" creationId="{D07DD2DE-F619-49DD-B5E7-03A290FF4ED1}"/>
          </ac:spMkLst>
        </pc:spChg>
        <pc:spChg chg="add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27" creationId="{85149191-5F60-4A28-AAFF-039F96B0F3EC}"/>
          </ac:spMkLst>
        </pc:spChg>
        <pc:spChg chg="add">
          <ac:chgData name="Pierre LeBlanc" userId="232031deb027aa73" providerId="LiveId" clId="{449EC750-2355-4B61-9F1A-0471A74A586D}" dt="2024-09-08T02:46:42.874" v="222" actId="26606"/>
          <ac:spMkLst>
            <pc:docMk/>
            <pc:sldMk cId="2269241214" sldId="268"/>
            <ac:spMk id="29" creationId="{F8260ED5-17F7-4158-B241-D51DD4CF1B7E}"/>
          </ac:spMkLst>
        </pc:spChg>
        <pc:picChg chg="add mod">
          <ac:chgData name="Pierre LeBlanc" userId="232031deb027aa73" providerId="LiveId" clId="{449EC750-2355-4B61-9F1A-0471A74A586D}" dt="2024-09-08T02:46:25.826" v="216" actId="26606"/>
          <ac:picMkLst>
            <pc:docMk/>
            <pc:sldMk cId="2269241214" sldId="268"/>
            <ac:picMk id="3" creationId="{E83C342B-FCD6-7B97-F140-288E0D9DF674}"/>
          </ac:picMkLst>
        </pc:picChg>
        <pc:picChg chg="del">
          <ac:chgData name="Pierre LeBlanc" userId="232031deb027aa73" providerId="LiveId" clId="{449EC750-2355-4B61-9F1A-0471A74A586D}" dt="2024-09-08T02:46:03.253" v="214" actId="478"/>
          <ac:picMkLst>
            <pc:docMk/>
            <pc:sldMk cId="2269241214" sldId="268"/>
            <ac:picMk id="6" creationId="{93E10A71-EC8C-3284-DC8C-20E58413A7FD}"/>
          </ac:picMkLst>
        </pc:picChg>
      </pc:sldChg>
      <pc:sldChg chg="addSp delSp modSp mod setBg delDesignElem">
        <pc:chgData name="Pierre LeBlanc" userId="232031deb027aa73" providerId="LiveId" clId="{449EC750-2355-4B61-9F1A-0471A74A586D}" dt="2024-09-08T02:48:50.637" v="264" actId="27614"/>
        <pc:sldMkLst>
          <pc:docMk/>
          <pc:sldMk cId="2976633547" sldId="269"/>
        </pc:sldMkLst>
        <pc:spChg chg="mod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9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11" creationId="{91E5A9A7-95C6-4F4F-B00E-C82E07FE62EF}"/>
          </ac:spMkLst>
        </pc:spChg>
        <pc:spChg chg="add del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13" creationId="{D07DD2DE-F619-49DD-B5E7-03A290FF4ED1}"/>
          </ac:spMkLst>
        </pc:spChg>
        <pc:spChg chg="add del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15" creationId="{85149191-5F60-4A28-AAFF-039F96B0F3EC}"/>
          </ac:spMkLst>
        </pc:spChg>
        <pc:spChg chg="add del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17" creationId="{F8260ED5-17F7-4158-B241-D51DD4CF1B7E}"/>
          </ac:spMkLst>
        </pc:spChg>
        <pc:spChg chg="add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22" creationId="{A8384FB5-9ADC-4DDC-881B-597D56F5B15D}"/>
          </ac:spMkLst>
        </pc:spChg>
        <pc:spChg chg="add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24" creationId="{91E5A9A7-95C6-4F4F-B00E-C82E07FE62EF}"/>
          </ac:spMkLst>
        </pc:spChg>
        <pc:spChg chg="add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26" creationId="{D07DD2DE-F619-49DD-B5E7-03A290FF4ED1}"/>
          </ac:spMkLst>
        </pc:spChg>
        <pc:spChg chg="add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28" creationId="{85149191-5F60-4A28-AAFF-039F96B0F3EC}"/>
          </ac:spMkLst>
        </pc:spChg>
        <pc:spChg chg="add">
          <ac:chgData name="Pierre LeBlanc" userId="232031deb027aa73" providerId="LiveId" clId="{449EC750-2355-4B61-9F1A-0471A74A586D}" dt="2024-09-08T02:48:17.942" v="263" actId="26606"/>
          <ac:spMkLst>
            <pc:docMk/>
            <pc:sldMk cId="2976633547" sldId="269"/>
            <ac:spMk id="30" creationId="{F8260ED5-17F7-4158-B241-D51DD4CF1B7E}"/>
          </ac:spMkLst>
        </pc:spChg>
        <pc:picChg chg="del">
          <ac:chgData name="Pierre LeBlanc" userId="232031deb027aa73" providerId="LiveId" clId="{449EC750-2355-4B61-9F1A-0471A74A586D}" dt="2024-09-08T02:47:39.751" v="233" actId="478"/>
          <ac:picMkLst>
            <pc:docMk/>
            <pc:sldMk cId="2976633547" sldId="269"/>
            <ac:picMk id="3" creationId="{E83C342B-FCD6-7B97-F140-288E0D9DF674}"/>
          </ac:picMkLst>
        </pc:picChg>
        <pc:picChg chg="add mod">
          <ac:chgData name="Pierre LeBlanc" userId="232031deb027aa73" providerId="LiveId" clId="{449EC750-2355-4B61-9F1A-0471A74A586D}" dt="2024-09-08T02:48:50.637" v="264" actId="27614"/>
          <ac:picMkLst>
            <pc:docMk/>
            <pc:sldMk cId="2976633547" sldId="269"/>
            <ac:picMk id="4" creationId="{8B3AD9C1-049B-3F13-1AB5-09550ECB1E57}"/>
          </ac:picMkLst>
        </pc:picChg>
      </pc:sldChg>
      <pc:sldChg chg="addSp delSp modSp mod setBg delDesignElem">
        <pc:chgData name="Pierre LeBlanc" userId="232031deb027aa73" providerId="LiveId" clId="{449EC750-2355-4B61-9F1A-0471A74A586D}" dt="2024-09-08T02:49:24.880" v="296" actId="20577"/>
        <pc:sldMkLst>
          <pc:docMk/>
          <pc:sldMk cId="1584868928" sldId="270"/>
        </pc:sldMkLst>
        <pc:spChg chg="mod">
          <ac:chgData name="Pierre LeBlanc" userId="232031deb027aa73" providerId="LiveId" clId="{449EC750-2355-4B61-9F1A-0471A74A586D}" dt="2024-09-08T02:49:24.880" v="296" actId="20577"/>
          <ac:spMkLst>
            <pc:docMk/>
            <pc:sldMk cId="1584868928" sldId="270"/>
            <ac:spMk id="2" creationId="{00000000-0000-0000-0000-000000000000}"/>
          </ac:spMkLst>
        </pc:spChg>
        <pc:spChg chg="add">
          <ac:chgData name="Pierre LeBlanc" userId="232031deb027aa73" providerId="LiveId" clId="{449EC750-2355-4B61-9F1A-0471A74A586D}" dt="2024-09-08T02:49:12.089" v="268" actId="26606"/>
          <ac:spMkLst>
            <pc:docMk/>
            <pc:sldMk cId="1584868928" sldId="270"/>
            <ac:spMk id="8" creationId="{A8384FB5-9ADC-4DDC-881B-597D56F5B15D}"/>
          </ac:spMkLst>
        </pc:spChg>
        <pc:spChg chg="add">
          <ac:chgData name="Pierre LeBlanc" userId="232031deb027aa73" providerId="LiveId" clId="{449EC750-2355-4B61-9F1A-0471A74A586D}" dt="2024-09-08T02:49:12.089" v="268" actId="26606"/>
          <ac:spMkLst>
            <pc:docMk/>
            <pc:sldMk cId="1584868928" sldId="270"/>
            <ac:spMk id="10" creationId="{91E5A9A7-95C6-4F4F-B00E-C82E07FE62EF}"/>
          </ac:spMkLst>
        </pc:spChg>
        <pc:spChg chg="add">
          <ac:chgData name="Pierre LeBlanc" userId="232031deb027aa73" providerId="LiveId" clId="{449EC750-2355-4B61-9F1A-0471A74A586D}" dt="2024-09-08T02:49:12.089" v="268" actId="26606"/>
          <ac:spMkLst>
            <pc:docMk/>
            <pc:sldMk cId="1584868928" sldId="270"/>
            <ac:spMk id="12" creationId="{D07DD2DE-F619-49DD-B5E7-03A290FF4ED1}"/>
          </ac:spMkLst>
        </pc:spChg>
        <pc:spChg chg="add">
          <ac:chgData name="Pierre LeBlanc" userId="232031deb027aa73" providerId="LiveId" clId="{449EC750-2355-4B61-9F1A-0471A74A586D}" dt="2024-09-08T02:49:12.089" v="268" actId="26606"/>
          <ac:spMkLst>
            <pc:docMk/>
            <pc:sldMk cId="1584868928" sldId="270"/>
            <ac:spMk id="14" creationId="{85149191-5F60-4A28-AAFF-039F96B0F3EC}"/>
          </ac:spMkLst>
        </pc:spChg>
        <pc:spChg chg="add">
          <ac:chgData name="Pierre LeBlanc" userId="232031deb027aa73" providerId="LiveId" clId="{449EC750-2355-4B61-9F1A-0471A74A586D}" dt="2024-09-08T02:49:12.089" v="268" actId="26606"/>
          <ac:spMkLst>
            <pc:docMk/>
            <pc:sldMk cId="1584868928" sldId="270"/>
            <ac:spMk id="16" creationId="{F8260ED5-17F7-4158-B241-D51DD4CF1B7E}"/>
          </ac:spMkLst>
        </pc:spChg>
        <pc:picChg chg="add mod">
          <ac:chgData name="Pierre LeBlanc" userId="232031deb027aa73" providerId="LiveId" clId="{449EC750-2355-4B61-9F1A-0471A74A586D}" dt="2024-09-08T02:49:12.089" v="268" actId="26606"/>
          <ac:picMkLst>
            <pc:docMk/>
            <pc:sldMk cId="1584868928" sldId="270"/>
            <ac:picMk id="3" creationId="{924B8462-BD85-6824-C091-A43EB422D8DF}"/>
          </ac:picMkLst>
        </pc:picChg>
        <pc:picChg chg="del">
          <ac:chgData name="Pierre LeBlanc" userId="232031deb027aa73" providerId="LiveId" clId="{449EC750-2355-4B61-9F1A-0471A74A586D}" dt="2024-09-08T02:48:58.069" v="266" actId="478"/>
          <ac:picMkLst>
            <pc:docMk/>
            <pc:sldMk cId="1584868928" sldId="270"/>
            <ac:picMk id="4" creationId="{8B3AD9C1-049B-3F13-1AB5-09550ECB1E57}"/>
          </ac:picMkLst>
        </pc:picChg>
      </pc:sldChg>
      <pc:sldChg chg="addSp delSp modSp add mod setBg delDesignElem">
        <pc:chgData name="Pierre LeBlanc" userId="232031deb027aa73" providerId="LiveId" clId="{449EC750-2355-4B61-9F1A-0471A74A586D}" dt="2024-09-08T02:52:02.437" v="383" actId="26606"/>
        <pc:sldMkLst>
          <pc:docMk/>
          <pc:sldMk cId="903658778" sldId="271"/>
        </pc:sldMkLst>
        <pc:spChg chg="mod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2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10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12" creationId="{91E5A9A7-95C6-4F4F-B00E-C82E07FE62EF}"/>
          </ac:spMkLst>
        </pc:spChg>
        <pc:spChg chg="add del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14" creationId="{D07DD2DE-F619-49DD-B5E7-03A290FF4ED1}"/>
          </ac:spMkLst>
        </pc:spChg>
        <pc:spChg chg="add del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16" creationId="{85149191-5F60-4A28-AAFF-039F96B0F3EC}"/>
          </ac:spMkLst>
        </pc:spChg>
        <pc:spChg chg="add del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18" creationId="{F8260ED5-17F7-4158-B241-D51DD4CF1B7E}"/>
          </ac:spMkLst>
        </pc:spChg>
        <pc:spChg chg="del">
          <ac:chgData name="Pierre LeBlanc" userId="232031deb027aa73" providerId="LiveId" clId="{449EC750-2355-4B61-9F1A-0471A74A586D}" dt="2024-09-08T02:51:00.851" v="298"/>
          <ac:spMkLst>
            <pc:docMk/>
            <pc:sldMk cId="903658778" sldId="271"/>
            <ac:spMk id="22" creationId="{A8384FB5-9ADC-4DDC-881B-597D56F5B15D}"/>
          </ac:spMkLst>
        </pc:spChg>
        <pc:spChg chg="add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23" creationId="{A8384FB5-9ADC-4DDC-881B-597D56F5B15D}"/>
          </ac:spMkLst>
        </pc:spChg>
        <pc:spChg chg="del">
          <ac:chgData name="Pierre LeBlanc" userId="232031deb027aa73" providerId="LiveId" clId="{449EC750-2355-4B61-9F1A-0471A74A586D}" dt="2024-09-08T02:51:00.851" v="298"/>
          <ac:spMkLst>
            <pc:docMk/>
            <pc:sldMk cId="903658778" sldId="271"/>
            <ac:spMk id="24" creationId="{91E5A9A7-95C6-4F4F-B00E-C82E07FE62EF}"/>
          </ac:spMkLst>
        </pc:spChg>
        <pc:spChg chg="add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25" creationId="{91E5A9A7-95C6-4F4F-B00E-C82E07FE62EF}"/>
          </ac:spMkLst>
        </pc:spChg>
        <pc:spChg chg="del">
          <ac:chgData name="Pierre LeBlanc" userId="232031deb027aa73" providerId="LiveId" clId="{449EC750-2355-4B61-9F1A-0471A74A586D}" dt="2024-09-08T02:51:00.851" v="298"/>
          <ac:spMkLst>
            <pc:docMk/>
            <pc:sldMk cId="903658778" sldId="271"/>
            <ac:spMk id="26" creationId="{D07DD2DE-F619-49DD-B5E7-03A290FF4ED1}"/>
          </ac:spMkLst>
        </pc:spChg>
        <pc:spChg chg="add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27" creationId="{D07DD2DE-F619-49DD-B5E7-03A290FF4ED1}"/>
          </ac:spMkLst>
        </pc:spChg>
        <pc:spChg chg="del">
          <ac:chgData name="Pierre LeBlanc" userId="232031deb027aa73" providerId="LiveId" clId="{449EC750-2355-4B61-9F1A-0471A74A586D}" dt="2024-09-08T02:51:00.851" v="298"/>
          <ac:spMkLst>
            <pc:docMk/>
            <pc:sldMk cId="903658778" sldId="271"/>
            <ac:spMk id="28" creationId="{85149191-5F60-4A28-AAFF-039F96B0F3EC}"/>
          </ac:spMkLst>
        </pc:spChg>
        <pc:spChg chg="add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29" creationId="{85149191-5F60-4A28-AAFF-039F96B0F3EC}"/>
          </ac:spMkLst>
        </pc:spChg>
        <pc:spChg chg="del">
          <ac:chgData name="Pierre LeBlanc" userId="232031deb027aa73" providerId="LiveId" clId="{449EC750-2355-4B61-9F1A-0471A74A586D}" dt="2024-09-08T02:51:00.851" v="298"/>
          <ac:spMkLst>
            <pc:docMk/>
            <pc:sldMk cId="903658778" sldId="271"/>
            <ac:spMk id="30" creationId="{F8260ED5-17F7-4158-B241-D51DD4CF1B7E}"/>
          </ac:spMkLst>
        </pc:spChg>
        <pc:spChg chg="add">
          <ac:chgData name="Pierre LeBlanc" userId="232031deb027aa73" providerId="LiveId" clId="{449EC750-2355-4B61-9F1A-0471A74A586D}" dt="2024-09-08T02:52:02.437" v="383" actId="26606"/>
          <ac:spMkLst>
            <pc:docMk/>
            <pc:sldMk cId="903658778" sldId="271"/>
            <ac:spMk id="31" creationId="{F8260ED5-17F7-4158-B241-D51DD4CF1B7E}"/>
          </ac:spMkLst>
        </pc:spChg>
        <pc:picChg chg="del">
          <ac:chgData name="Pierre LeBlanc" userId="232031deb027aa73" providerId="LiveId" clId="{449EC750-2355-4B61-9F1A-0471A74A586D}" dt="2024-09-08T02:51:02.867" v="299" actId="478"/>
          <ac:picMkLst>
            <pc:docMk/>
            <pc:sldMk cId="903658778" sldId="271"/>
            <ac:picMk id="4" creationId="{8B3AD9C1-049B-3F13-1AB5-09550ECB1E57}"/>
          </ac:picMkLst>
        </pc:picChg>
        <pc:picChg chg="add mod">
          <ac:chgData name="Pierre LeBlanc" userId="232031deb027aa73" providerId="LiveId" clId="{449EC750-2355-4B61-9F1A-0471A74A586D}" dt="2024-09-08T02:51:18.050" v="301" actId="26606"/>
          <ac:picMkLst>
            <pc:docMk/>
            <pc:sldMk cId="903658778" sldId="271"/>
            <ac:picMk id="5" creationId="{555C8D51-4583-393C-507C-428624B54DCB}"/>
          </ac:picMkLst>
        </pc:picChg>
      </pc:sldChg>
      <pc:sldChg chg="addSp delSp modSp mod setBg">
        <pc:chgData name="Pierre LeBlanc" userId="232031deb027aa73" providerId="LiveId" clId="{449EC750-2355-4B61-9F1A-0471A74A586D}" dt="2024-09-08T18:30:05.231" v="861" actId="20577"/>
        <pc:sldMkLst>
          <pc:docMk/>
          <pc:sldMk cId="2129776049" sldId="272"/>
        </pc:sldMkLst>
        <pc:spChg chg="mod">
          <ac:chgData name="Pierre LeBlanc" userId="232031deb027aa73" providerId="LiveId" clId="{449EC750-2355-4B61-9F1A-0471A74A586D}" dt="2024-09-08T18:24:22.675" v="783" actId="26606"/>
          <ac:spMkLst>
            <pc:docMk/>
            <pc:sldMk cId="2129776049" sldId="272"/>
            <ac:spMk id="2" creationId="{00000000-0000-0000-0000-000000000000}"/>
          </ac:spMkLst>
        </pc:spChg>
        <pc:spChg chg="add del mod">
          <ac:chgData name="Pierre LeBlanc" userId="232031deb027aa73" providerId="LiveId" clId="{449EC750-2355-4B61-9F1A-0471A74A586D}" dt="2024-09-08T02:54:51.200" v="385" actId="478"/>
          <ac:spMkLst>
            <pc:docMk/>
            <pc:sldMk cId="2129776049" sldId="272"/>
            <ac:spMk id="4" creationId="{79D861C6-3113-7231-BAB2-D71B8F82B7C9}"/>
          </ac:spMkLst>
        </pc:spChg>
        <pc:spChg chg="add del">
          <ac:chgData name="Pierre LeBlanc" userId="232031deb027aa73" providerId="LiveId" clId="{449EC750-2355-4B61-9F1A-0471A74A586D}" dt="2024-09-08T02:55:28.282" v="389" actId="26606"/>
          <ac:spMkLst>
            <pc:docMk/>
            <pc:sldMk cId="2129776049" sldId="272"/>
            <ac:spMk id="6" creationId="{EB385917-459C-6547-F63B-B66EC522EAB9}"/>
          </ac:spMkLst>
        </pc:spChg>
        <pc:spChg chg="add del">
          <ac:chgData name="Pierre LeBlanc" userId="232031deb027aa73" providerId="LiveId" clId="{449EC750-2355-4B61-9F1A-0471A74A586D}" dt="2024-09-08T02:55:28.188" v="388" actId="26606"/>
          <ac:spMkLst>
            <pc:docMk/>
            <pc:sldMk cId="2129776049" sldId="272"/>
            <ac:spMk id="12" creationId="{2659FDB4-FCBE-4A89-B46D-43D4FA54464D}"/>
          </ac:spMkLst>
        </pc:spChg>
        <pc:spChg chg="add del">
          <ac:chgData name="Pierre LeBlanc" userId="232031deb027aa73" providerId="LiveId" clId="{449EC750-2355-4B61-9F1A-0471A74A586D}" dt="2024-09-08T18:23:48.341" v="781" actId="26606"/>
          <ac:spMkLst>
            <pc:docMk/>
            <pc:sldMk cId="2129776049" sldId="272"/>
            <ac:spMk id="16" creationId="{7FF89E09-42FB-4694-96E4-95652B1D83E4}"/>
          </ac:spMkLst>
        </pc:spChg>
        <pc:spChg chg="add del">
          <ac:chgData name="Pierre LeBlanc" userId="232031deb027aa73" providerId="LiveId" clId="{449EC750-2355-4B61-9F1A-0471A74A586D}" dt="2024-09-08T18:23:48.341" v="781" actId="26606"/>
          <ac:spMkLst>
            <pc:docMk/>
            <pc:sldMk cId="2129776049" sldId="272"/>
            <ac:spMk id="17" creationId="{9F6F39C2-8746-4599-843B-CED156C408BF}"/>
          </ac:spMkLst>
        </pc:spChg>
        <pc:spChg chg="add del">
          <ac:chgData name="Pierre LeBlanc" userId="232031deb027aa73" providerId="LiveId" clId="{449EC750-2355-4B61-9F1A-0471A74A586D}" dt="2024-09-08T18:23:48.341" v="781" actId="26606"/>
          <ac:spMkLst>
            <pc:docMk/>
            <pc:sldMk cId="2129776049" sldId="272"/>
            <ac:spMk id="18" creationId="{25D3C032-881F-4579-A4BF-0FA966E9F350}"/>
          </ac:spMkLst>
        </pc:spChg>
        <pc:spChg chg="add del">
          <ac:chgData name="Pierre LeBlanc" userId="232031deb027aa73" providerId="LiveId" clId="{449EC750-2355-4B61-9F1A-0471A74A586D}" dt="2024-09-08T18:23:48.341" v="781" actId="26606"/>
          <ac:spMkLst>
            <pc:docMk/>
            <pc:sldMk cId="2129776049" sldId="272"/>
            <ac:spMk id="19" creationId="{A5D714AD-9E94-4752-AA45-D4B0EAAB52E2}"/>
          </ac:spMkLst>
        </pc:spChg>
        <pc:spChg chg="add del">
          <ac:chgData name="Pierre LeBlanc" userId="232031deb027aa73" providerId="LiveId" clId="{449EC750-2355-4B61-9F1A-0471A74A586D}" dt="2024-09-08T18:24:22.675" v="783" actId="26606"/>
          <ac:spMkLst>
            <pc:docMk/>
            <pc:sldMk cId="2129776049" sldId="272"/>
            <ac:spMk id="26" creationId="{DCC231C8-C761-4B31-9B1C-C6D19248C6B3}"/>
          </ac:spMkLst>
        </pc:spChg>
        <pc:spChg chg="add">
          <ac:chgData name="Pierre LeBlanc" userId="232031deb027aa73" providerId="LiveId" clId="{449EC750-2355-4B61-9F1A-0471A74A586D}" dt="2024-09-08T18:24:22.675" v="783" actId="26606"/>
          <ac:spMkLst>
            <pc:docMk/>
            <pc:sldMk cId="2129776049" sldId="272"/>
            <ac:spMk id="31" creationId="{955A2079-FA98-4876-80F0-72364A7D2EA4}"/>
          </ac:spMkLst>
        </pc:spChg>
        <pc:graphicFrameChg chg="add del">
          <ac:chgData name="Pierre LeBlanc" userId="232031deb027aa73" providerId="LiveId" clId="{449EC750-2355-4B61-9F1A-0471A74A586D}" dt="2024-09-08T02:55:28.188" v="388" actId="26606"/>
          <ac:graphicFrameMkLst>
            <pc:docMk/>
            <pc:sldMk cId="2129776049" sldId="272"/>
            <ac:graphicFrameMk id="8" creationId="{06991A1D-9B6A-5A2F-1BD8-2177B570B9AD}"/>
          </ac:graphicFrameMkLst>
        </pc:graphicFrameChg>
        <pc:graphicFrameChg chg="del">
          <ac:chgData name="Pierre LeBlanc" userId="232031deb027aa73" providerId="LiveId" clId="{449EC750-2355-4B61-9F1A-0471A74A586D}" dt="2024-09-08T02:54:46.905" v="384" actId="21"/>
          <ac:graphicFrameMkLst>
            <pc:docMk/>
            <pc:sldMk cId="2129776049" sldId="272"/>
            <ac:graphicFrameMk id="20" creationId="{1FB38B35-54C5-F127-A922-A5EDE06D3818}"/>
          </ac:graphicFrameMkLst>
        </pc:graphicFrameChg>
        <pc:graphicFrameChg chg="add mod modGraphic">
          <ac:chgData name="Pierre LeBlanc" userId="232031deb027aa73" providerId="LiveId" clId="{449EC750-2355-4B61-9F1A-0471A74A586D}" dt="2024-09-08T18:30:05.231" v="861" actId="20577"/>
          <ac:graphicFrameMkLst>
            <pc:docMk/>
            <pc:sldMk cId="2129776049" sldId="272"/>
            <ac:graphicFrameMk id="21" creationId="{4AEBB0A0-7F07-ACBA-BE31-0BCB07A51ACB}"/>
          </ac:graphicFrameMkLst>
        </pc:graphicFrameChg>
        <pc:cxnChg chg="add del">
          <ac:chgData name="Pierre LeBlanc" userId="232031deb027aa73" providerId="LiveId" clId="{449EC750-2355-4B61-9F1A-0471A74A586D}" dt="2024-09-08T02:55:28.188" v="388" actId="26606"/>
          <ac:cxnSpMkLst>
            <pc:docMk/>
            <pc:sldMk cId="2129776049" sldId="272"/>
            <ac:cxnSpMk id="14" creationId="{C8F51B3F-8331-4E4A-AE96-D47B1006EEAD}"/>
          </ac:cxnSpMkLst>
        </pc:cxnChg>
      </pc:sldChg>
      <pc:sldChg chg="addSp delSp modSp mod setBg delDesignElem">
        <pc:chgData name="Pierre LeBlanc" userId="232031deb027aa73" providerId="LiveId" clId="{449EC750-2355-4B61-9F1A-0471A74A586D}" dt="2024-09-08T19:19:46.768" v="992" actId="5793"/>
        <pc:sldMkLst>
          <pc:docMk/>
          <pc:sldMk cId="3839278739" sldId="273"/>
        </pc:sldMkLst>
        <pc:spChg chg="mod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2" creationId="{00000000-0000-0000-0000-000000000000}"/>
          </ac:spMkLst>
        </pc:spChg>
        <pc:spChg chg="add del mod">
          <ac:chgData name="Pierre LeBlanc" userId="232031deb027aa73" providerId="LiveId" clId="{449EC750-2355-4B61-9F1A-0471A74A586D}" dt="2024-09-08T02:59:10.498" v="401" actId="26606"/>
          <ac:spMkLst>
            <pc:docMk/>
            <pc:sldMk cId="3839278739" sldId="273"/>
            <ac:spMk id="4" creationId="{D0681A86-6A38-BCDB-4C37-E148447B357E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6" creationId="{8D71EDA1-87BF-4D5D-AB79-F346FD19278A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9" creationId="{09588DA8-065E-4F6F-8EFD-43104AB2E0CF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11" creationId="{C4285719-470E-454C-AF62-8323075F1F5B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13" creationId="{CD9FE4EF-C4D8-49A0-B2FF-81D8DB7D8A24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15" creationId="{4300840D-0A0B-4512-BACA-B439D5B9C57C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17" creationId="{D2B78728-A580-49A7-84F9-6EF6F583ADE0}"/>
          </ac:spMkLst>
        </pc:spChg>
        <pc:spChg chg="add del">
          <ac:chgData name="Pierre LeBlanc" userId="232031deb027aa73" providerId="LiveId" clId="{449EC750-2355-4B61-9F1A-0471A74A586D}" dt="2024-09-08T02:58:30.791" v="394" actId="26606"/>
          <ac:spMkLst>
            <pc:docMk/>
            <pc:sldMk cId="3839278739" sldId="273"/>
            <ac:spMk id="19" creationId="{38FAA1A1-D861-433F-88FA-1E9D6FD31D11}"/>
          </ac:spMkLst>
        </pc:spChg>
        <pc:spChg chg="add del">
          <ac:chgData name="Pierre LeBlanc" userId="232031deb027aa73" providerId="LiveId" clId="{449EC750-2355-4B61-9F1A-0471A74A586D}" dt="2024-09-08T02:59:10.498" v="401" actId="26606"/>
          <ac:spMkLst>
            <pc:docMk/>
            <pc:sldMk cId="3839278739" sldId="273"/>
            <ac:spMk id="27" creationId="{907E470A-25F4-47D0-8FEC-EE9FD606BB34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38" creationId="{09588DA8-065E-4F6F-8EFD-43104AB2E0CF}"/>
          </ac:spMkLst>
        </pc:spChg>
        <pc:spChg chg="add del">
          <ac:chgData name="Pierre LeBlanc" userId="232031deb027aa73" providerId="LiveId" clId="{449EC750-2355-4B61-9F1A-0471A74A586D}" dt="2024-09-08T02:59:10.421" v="400" actId="26606"/>
          <ac:spMkLst>
            <pc:docMk/>
            <pc:sldMk cId="3839278739" sldId="273"/>
            <ac:spMk id="39" creationId="{1D63C574-BFD2-41A1-A567-B0C3CC7FDD4F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40" creationId="{C4285719-470E-454C-AF62-8323075F1F5B}"/>
          </ac:spMkLst>
        </pc:spChg>
        <pc:spChg chg="add del">
          <ac:chgData name="Pierre LeBlanc" userId="232031deb027aa73" providerId="LiveId" clId="{449EC750-2355-4B61-9F1A-0471A74A586D}" dt="2024-09-08T02:59:10.421" v="400" actId="26606"/>
          <ac:spMkLst>
            <pc:docMk/>
            <pc:sldMk cId="3839278739" sldId="273"/>
            <ac:spMk id="41" creationId="{E2A46BAB-8C31-42B2-90E8-B26DD3E81D37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42" creationId="{CD9FE4EF-C4D8-49A0-B2FF-81D8DB7D8A24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44" creationId="{4300840D-0A0B-4512-BACA-B439D5B9C57C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46" creationId="{D2B78728-A580-49A7-84F9-6EF6F583ADE0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48" creationId="{38FAA1A1-D861-433F-88FA-1E9D6FD31D11}"/>
          </ac:spMkLst>
        </pc:spChg>
        <pc:spChg chg="add del">
          <ac:chgData name="Pierre LeBlanc" userId="232031deb027aa73" providerId="LiveId" clId="{449EC750-2355-4B61-9F1A-0471A74A586D}" dt="2024-09-08T02:58:58.553" v="398" actId="26606"/>
          <ac:spMkLst>
            <pc:docMk/>
            <pc:sldMk cId="3839278739" sldId="273"/>
            <ac:spMk id="50" creationId="{8D71EDA1-87BF-4D5D-AB79-F346FD19278A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59" creationId="{09588DA8-065E-4F6F-8EFD-43104AB2E0CF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60" creationId="{C4285719-470E-454C-AF62-8323075F1F5B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61" creationId="{CD9FE4EF-C4D8-49A0-B2FF-81D8DB7D8A24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62" creationId="{4300840D-0A0B-4512-BACA-B439D5B9C57C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63" creationId="{D2B78728-A580-49A7-84F9-6EF6F583ADE0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64" creationId="{38FAA1A1-D861-433F-88FA-1E9D6FD31D11}"/>
          </ac:spMkLst>
        </pc:spChg>
        <pc:spChg chg="add del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65" creationId="{8D71EDA1-87BF-4D5D-AB79-F346FD19278A}"/>
          </ac:spMkLst>
        </pc:spChg>
        <pc:spChg chg="add mod">
          <ac:chgData name="Pierre LeBlanc" userId="232031deb027aa73" providerId="LiveId" clId="{449EC750-2355-4B61-9F1A-0471A74A586D}" dt="2024-09-08T19:19:46.768" v="992" actId="5793"/>
          <ac:spMkLst>
            <pc:docMk/>
            <pc:sldMk cId="3839278739" sldId="273"/>
            <ac:spMk id="66" creationId="{D0681A86-6A38-BCDB-4C37-E148447B357E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71" creationId="{09588DA8-065E-4F6F-8EFD-43104AB2E0CF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73" creationId="{C4285719-470E-454C-AF62-8323075F1F5B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75" creationId="{CD9FE4EF-C4D8-49A0-B2FF-81D8DB7D8A24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77" creationId="{4300840D-0A0B-4512-BACA-B439D5B9C57C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79" creationId="{D2B78728-A580-49A7-84F9-6EF6F583ADE0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81" creationId="{38FAA1A1-D861-433F-88FA-1E9D6FD31D11}"/>
          </ac:spMkLst>
        </pc:spChg>
        <pc:spChg chg="add del">
          <ac:chgData name="Pierre LeBlanc" userId="232031deb027aa73" providerId="LiveId" clId="{449EC750-2355-4B61-9F1A-0471A74A586D}" dt="2024-09-08T03:00:09.832" v="542" actId="26606"/>
          <ac:spMkLst>
            <pc:docMk/>
            <pc:sldMk cId="3839278739" sldId="273"/>
            <ac:spMk id="83" creationId="{8D71EDA1-87BF-4D5D-AB79-F346FD19278A}"/>
          </ac:spMkLst>
        </pc:spChg>
        <pc:spChg chg="add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85" creationId="{1B15ED52-F352-441B-82BF-E0EA34836D08}"/>
          </ac:spMkLst>
        </pc:spChg>
        <pc:spChg chg="add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86" creationId="{3B2E3793-BFE6-45A2-9B7B-E18844431C99}"/>
          </ac:spMkLst>
        </pc:spChg>
        <pc:spChg chg="add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87" creationId="{BC4C4868-CB8F-4AF9-9CDB-8108F2C19B67}"/>
          </ac:spMkLst>
        </pc:spChg>
        <pc:spChg chg="add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88" creationId="{375E0459-6403-40CD-989D-56A4407CA12E}"/>
          </ac:spMkLst>
        </pc:spChg>
        <pc:spChg chg="add">
          <ac:chgData name="Pierre LeBlanc" userId="232031deb027aa73" providerId="LiveId" clId="{449EC750-2355-4B61-9F1A-0471A74A586D}" dt="2024-09-08T03:00:09.924" v="543" actId="26606"/>
          <ac:spMkLst>
            <pc:docMk/>
            <pc:sldMk cId="3839278739" sldId="273"/>
            <ac:spMk id="89" creationId="{53E5B1A8-3AC9-4BD1-9BBC-78CA94F2D1BA}"/>
          </ac:spMkLst>
        </pc:spChg>
        <pc:grpChg chg="add del">
          <ac:chgData name="Pierre LeBlanc" userId="232031deb027aa73" providerId="LiveId" clId="{449EC750-2355-4B61-9F1A-0471A74A586D}" dt="2024-09-08T02:59:10.498" v="401" actId="26606"/>
          <ac:grpSpMkLst>
            <pc:docMk/>
            <pc:sldMk cId="3839278739" sldId="273"/>
            <ac:grpSpMk id="28" creationId="{66220E63-99E1-482A-A0A6-B47EB4BF8797}"/>
          </ac:grpSpMkLst>
        </pc:grpChg>
        <pc:grpChg chg="add del">
          <ac:chgData name="Pierre LeBlanc" userId="232031deb027aa73" providerId="LiveId" clId="{449EC750-2355-4B61-9F1A-0471A74A586D}" dt="2024-09-08T02:59:10.498" v="401" actId="26606"/>
          <ac:grpSpMkLst>
            <pc:docMk/>
            <pc:sldMk cId="3839278739" sldId="273"/>
            <ac:grpSpMk id="30" creationId="{8618EE54-271A-4FE8-B6B3-D0FCF55A7A01}"/>
          </ac:grpSpMkLst>
        </pc:grpChg>
        <pc:grpChg chg="add del">
          <ac:chgData name="Pierre LeBlanc" userId="232031deb027aa73" providerId="LiveId" clId="{449EC750-2355-4B61-9F1A-0471A74A586D}" dt="2024-09-08T02:59:10.498" v="401" actId="26606"/>
          <ac:grpSpMkLst>
            <pc:docMk/>
            <pc:sldMk cId="3839278739" sldId="273"/>
            <ac:grpSpMk id="32" creationId="{43F5E015-E085-4624-B431-B42414448684}"/>
          </ac:grpSpMkLst>
        </pc:grpChg>
        <pc:grpChg chg="add del">
          <ac:chgData name="Pierre LeBlanc" userId="232031deb027aa73" providerId="LiveId" clId="{449EC750-2355-4B61-9F1A-0471A74A586D}" dt="2024-09-08T02:59:10.421" v="400" actId="26606"/>
          <ac:grpSpMkLst>
            <pc:docMk/>
            <pc:sldMk cId="3839278739" sldId="273"/>
            <ac:grpSpMk id="43" creationId="{B3F7A3C7-0737-4E57-B30E-8EEFE638B401}"/>
          </ac:grpSpMkLst>
        </pc:grpChg>
        <pc:grpChg chg="add del">
          <ac:chgData name="Pierre LeBlanc" userId="232031deb027aa73" providerId="LiveId" clId="{449EC750-2355-4B61-9F1A-0471A74A586D}" dt="2024-09-08T02:59:10.421" v="400" actId="26606"/>
          <ac:grpSpMkLst>
            <pc:docMk/>
            <pc:sldMk cId="3839278739" sldId="273"/>
            <ac:grpSpMk id="47" creationId="{43F5E015-E085-4624-B431-B42414448684}"/>
          </ac:grpSpMkLst>
        </pc:grpChg>
        <pc:graphicFrameChg chg="del">
          <ac:chgData name="Pierre LeBlanc" userId="232031deb027aa73" providerId="LiveId" clId="{449EC750-2355-4B61-9F1A-0471A74A586D}" dt="2024-09-08T02:57:44.771" v="391" actId="478"/>
          <ac:graphicFrameMkLst>
            <pc:docMk/>
            <pc:sldMk cId="3839278739" sldId="273"/>
            <ac:graphicFrameMk id="21" creationId="{4AEBB0A0-7F07-ACBA-BE31-0BCB07A51ACB}"/>
          </ac:graphicFrameMkLst>
        </pc:graphicFrameChg>
        <pc:graphicFrameChg chg="add del">
          <ac:chgData name="Pierre LeBlanc" userId="232031deb027aa73" providerId="LiveId" clId="{449EC750-2355-4B61-9F1A-0471A74A586D}" dt="2024-09-08T02:59:10.421" v="400" actId="26606"/>
          <ac:graphicFrameMkLst>
            <pc:docMk/>
            <pc:sldMk cId="3839278739" sldId="273"/>
            <ac:graphicFrameMk id="35" creationId="{33FD6D93-2E88-CFB6-40AE-C2F6247BA95C}"/>
          </ac:graphicFrameMkLst>
        </pc:graphicFrameChg>
      </pc:sldChg>
      <pc:sldChg chg="addSp delSp modSp mod setBg delDesignElem">
        <pc:chgData name="Pierre LeBlanc" userId="232031deb027aa73" providerId="LiveId" clId="{449EC750-2355-4B61-9F1A-0471A74A586D}" dt="2024-09-08T09:19:14.942" v="593" actId="20577"/>
        <pc:sldMkLst>
          <pc:docMk/>
          <pc:sldMk cId="3247084281" sldId="274"/>
        </pc:sldMkLst>
        <pc:spChg chg="mod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" creationId="{00000000-0000-0000-0000-000000000000}"/>
          </ac:spMkLst>
        </pc:spChg>
        <pc:spChg chg="mod">
          <ac:chgData name="Pierre LeBlanc" userId="232031deb027aa73" providerId="LiveId" clId="{449EC750-2355-4B61-9F1A-0471A74A586D}" dt="2024-09-08T09:19:14.942" v="593" actId="20577"/>
          <ac:spMkLst>
            <pc:docMk/>
            <pc:sldMk cId="3247084281" sldId="274"/>
            <ac:spMk id="5" creationId="{AB344DD3-6F83-5DA5-589C-4A19022DA233}"/>
          </ac:spMkLst>
        </pc:spChg>
        <pc:spChg chg="add del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55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57" creationId="{91E5A9A7-95C6-4F4F-B00E-C82E07FE62EF}"/>
          </ac:spMkLst>
        </pc:spChg>
        <pc:spChg chg="add del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59" creationId="{D07DD2DE-F619-49DD-B5E7-03A290FF4ED1}"/>
          </ac:spMkLst>
        </pc:spChg>
        <pc:spChg chg="add del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61" creationId="{85149191-5F60-4A28-AAFF-039F96B0F3EC}"/>
          </ac:spMkLst>
        </pc:spChg>
        <pc:spChg chg="add del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63" creationId="{F8260ED5-17F7-4158-B241-D51DD4CF1B7E}"/>
          </ac:spMkLst>
        </pc:spChg>
        <pc:spChg chg="add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68" creationId="{F0A604E4-7307-451C-93BE-F1F7E1BF3BF8}"/>
          </ac:spMkLst>
        </pc:spChg>
        <pc:spChg chg="add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70" creationId="{F7F3A0AA-35E5-4085-942B-737839030604}"/>
          </ac:spMkLst>
        </pc:spChg>
        <pc:spChg chg="add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72" creationId="{402F5C38-C747-4173-ABBF-656E39E82130}"/>
          </ac:spMkLst>
        </pc:spChg>
        <pc:spChg chg="add">
          <ac:chgData name="Pierre LeBlanc" userId="232031deb027aa73" providerId="LiveId" clId="{449EC750-2355-4B61-9F1A-0471A74A586D}" dt="2024-09-08T09:18:30.732" v="549" actId="26606"/>
          <ac:spMkLst>
            <pc:docMk/>
            <pc:sldMk cId="3247084281" sldId="274"/>
            <ac:spMk id="2074" creationId="{E37EECFC-A684-4391-AE85-4CDAF5565F61}"/>
          </ac:spMkLst>
        </pc:spChg>
        <pc:picChg chg="del">
          <ac:chgData name="Pierre LeBlanc" userId="232031deb027aa73" providerId="LiveId" clId="{449EC750-2355-4B61-9F1A-0471A74A586D}" dt="2024-09-08T09:17:53.989" v="546" actId="478"/>
          <ac:picMkLst>
            <pc:docMk/>
            <pc:sldMk cId="3247084281" sldId="274"/>
            <ac:picMk id="1026" creationId="{B0D727FF-7F5A-9718-EEA8-98943A943386}"/>
          </ac:picMkLst>
        </pc:picChg>
        <pc:picChg chg="add mod">
          <ac:chgData name="Pierre LeBlanc" userId="232031deb027aa73" providerId="LiveId" clId="{449EC750-2355-4B61-9F1A-0471A74A586D}" dt="2024-09-08T09:18:30.732" v="549" actId="26606"/>
          <ac:picMkLst>
            <pc:docMk/>
            <pc:sldMk cId="3247084281" sldId="274"/>
            <ac:picMk id="2050" creationId="{F3D2B3BA-6E7D-C1CC-FC2D-22F41A7D76DF}"/>
          </ac:picMkLst>
        </pc:picChg>
      </pc:sldChg>
      <pc:sldChg chg="addSp delSp modSp mod">
        <pc:chgData name="Pierre LeBlanc" userId="232031deb027aa73" providerId="LiveId" clId="{449EC750-2355-4B61-9F1A-0471A74A586D}" dt="2024-09-08T18:30:54.277" v="868" actId="20577"/>
        <pc:sldMkLst>
          <pc:docMk/>
          <pc:sldMk cId="259700167" sldId="275"/>
        </pc:sldMkLst>
        <pc:spChg chg="mod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" creationId="{00000000-0000-0000-0000-000000000000}"/>
          </ac:spMkLst>
        </pc:spChg>
        <pc:spChg chg="mod ord">
          <ac:chgData name="Pierre LeBlanc" userId="232031deb027aa73" providerId="LiveId" clId="{449EC750-2355-4B61-9F1A-0471A74A586D}" dt="2024-09-08T18:30:54.277" v="868" actId="20577"/>
          <ac:spMkLst>
            <pc:docMk/>
            <pc:sldMk cId="259700167" sldId="275"/>
            <ac:spMk id="5" creationId="{AB344DD3-6F83-5DA5-589C-4A19022DA233}"/>
          </ac:spMkLst>
        </pc:spChg>
        <pc:spChg chg="add del">
          <ac:chgData name="Pierre LeBlanc" userId="232031deb027aa73" providerId="LiveId" clId="{449EC750-2355-4B61-9F1A-0471A74A586D}" dt="2024-09-08T14:16:29.196" v="598" actId="26606"/>
          <ac:spMkLst>
            <pc:docMk/>
            <pc:sldMk cId="259700167" sldId="275"/>
            <ac:spMk id="2068" creationId="{F0A604E4-7307-451C-93BE-F1F7E1BF3BF8}"/>
          </ac:spMkLst>
        </pc:spChg>
        <pc:spChg chg="add del">
          <ac:chgData name="Pierre LeBlanc" userId="232031deb027aa73" providerId="LiveId" clId="{449EC750-2355-4B61-9F1A-0471A74A586D}" dt="2024-09-08T14:16:29.196" v="598" actId="26606"/>
          <ac:spMkLst>
            <pc:docMk/>
            <pc:sldMk cId="259700167" sldId="275"/>
            <ac:spMk id="2070" creationId="{F7F3A0AA-35E5-4085-942B-737839030604}"/>
          </ac:spMkLst>
        </pc:spChg>
        <pc:spChg chg="add del">
          <ac:chgData name="Pierre LeBlanc" userId="232031deb027aa73" providerId="LiveId" clId="{449EC750-2355-4B61-9F1A-0471A74A586D}" dt="2024-09-08T14:16:29.196" v="598" actId="26606"/>
          <ac:spMkLst>
            <pc:docMk/>
            <pc:sldMk cId="259700167" sldId="275"/>
            <ac:spMk id="2072" creationId="{402F5C38-C747-4173-ABBF-656E39E82130}"/>
          </ac:spMkLst>
        </pc:spChg>
        <pc:spChg chg="add del">
          <ac:chgData name="Pierre LeBlanc" userId="232031deb027aa73" providerId="LiveId" clId="{449EC750-2355-4B61-9F1A-0471A74A586D}" dt="2024-09-08T14:16:29.196" v="598" actId="26606"/>
          <ac:spMkLst>
            <pc:docMk/>
            <pc:sldMk cId="259700167" sldId="275"/>
            <ac:spMk id="2074" creationId="{E37EECFC-A684-4391-AE85-4CDAF5565F61}"/>
          </ac:spMkLst>
        </pc:spChg>
        <pc:spChg chg="add del">
          <ac:chgData name="Pierre LeBlanc" userId="232031deb027aa73" providerId="LiveId" clId="{449EC750-2355-4B61-9F1A-0471A74A586D}" dt="2024-09-08T14:16:29.164" v="597" actId="26606"/>
          <ac:spMkLst>
            <pc:docMk/>
            <pc:sldMk cId="259700167" sldId="275"/>
            <ac:spMk id="2079" creationId="{1B15ED52-F352-441B-82BF-E0EA34836D08}"/>
          </ac:spMkLst>
        </pc:spChg>
        <pc:spChg chg="add del">
          <ac:chgData name="Pierre LeBlanc" userId="232031deb027aa73" providerId="LiveId" clId="{449EC750-2355-4B61-9F1A-0471A74A586D}" dt="2024-09-08T14:16:29.164" v="597" actId="26606"/>
          <ac:spMkLst>
            <pc:docMk/>
            <pc:sldMk cId="259700167" sldId="275"/>
            <ac:spMk id="2081" creationId="{3B2E3793-BFE6-45A2-9B7B-E18844431C99}"/>
          </ac:spMkLst>
        </pc:spChg>
        <pc:spChg chg="add del">
          <ac:chgData name="Pierre LeBlanc" userId="232031deb027aa73" providerId="LiveId" clId="{449EC750-2355-4B61-9F1A-0471A74A586D}" dt="2024-09-08T14:16:29.164" v="597" actId="26606"/>
          <ac:spMkLst>
            <pc:docMk/>
            <pc:sldMk cId="259700167" sldId="275"/>
            <ac:spMk id="2083" creationId="{BC4C4868-CB8F-4AF9-9CDB-8108F2C19B67}"/>
          </ac:spMkLst>
        </pc:spChg>
        <pc:spChg chg="add del">
          <ac:chgData name="Pierre LeBlanc" userId="232031deb027aa73" providerId="LiveId" clId="{449EC750-2355-4B61-9F1A-0471A74A586D}" dt="2024-09-08T14:16:29.164" v="597" actId="26606"/>
          <ac:spMkLst>
            <pc:docMk/>
            <pc:sldMk cId="259700167" sldId="275"/>
            <ac:spMk id="2085" creationId="{375E0459-6403-40CD-989D-56A4407CA12E}"/>
          </ac:spMkLst>
        </pc:spChg>
        <pc:spChg chg="add del">
          <ac:chgData name="Pierre LeBlanc" userId="232031deb027aa73" providerId="LiveId" clId="{449EC750-2355-4B61-9F1A-0471A74A586D}" dt="2024-09-08T14:16:29.164" v="597" actId="26606"/>
          <ac:spMkLst>
            <pc:docMk/>
            <pc:sldMk cId="259700167" sldId="275"/>
            <ac:spMk id="2087" creationId="{53E5B1A8-3AC9-4BD1-9BBC-78CA94F2D1BA}"/>
          </ac:spMkLst>
        </pc:spChg>
        <pc:spChg chg="add del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089" creationId="{A8384FB5-9ADC-4DDC-881B-597D56F5B15D}"/>
          </ac:spMkLst>
        </pc:spChg>
        <pc:spChg chg="add del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090" creationId="{1199E1B1-A8C0-4FE8-A5A8-1CB41D69F857}"/>
          </ac:spMkLst>
        </pc:spChg>
        <pc:spChg chg="add del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091" creationId="{84A8DE83-DE75-4B41-9DB4-A7EC0B0DEC0B}"/>
          </ac:spMkLst>
        </pc:spChg>
        <pc:spChg chg="add del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092" creationId="{A7009A0A-BEF5-4EAC-AF15-E4F9F002E239}"/>
          </ac:spMkLst>
        </pc:spChg>
        <pc:spChg chg="add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097" creationId="{F0A604E4-7307-451C-93BE-F1F7E1BF3BF8}"/>
          </ac:spMkLst>
        </pc:spChg>
        <pc:spChg chg="add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099" creationId="{F7F3A0AA-35E5-4085-942B-737839030604}"/>
          </ac:spMkLst>
        </pc:spChg>
        <pc:spChg chg="add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101" creationId="{402F5C38-C747-4173-ABBF-656E39E82130}"/>
          </ac:spMkLst>
        </pc:spChg>
        <pc:spChg chg="add">
          <ac:chgData name="Pierre LeBlanc" userId="232031deb027aa73" providerId="LiveId" clId="{449EC750-2355-4B61-9F1A-0471A74A586D}" dt="2024-09-08T14:16:49.857" v="599" actId="26606"/>
          <ac:spMkLst>
            <pc:docMk/>
            <pc:sldMk cId="259700167" sldId="275"/>
            <ac:spMk id="2103" creationId="{E37EECFC-A684-4391-AE85-4CDAF5565F61}"/>
          </ac:spMkLst>
        </pc:spChg>
        <pc:picChg chg="add mod">
          <ac:chgData name="Pierre LeBlanc" userId="232031deb027aa73" providerId="LiveId" clId="{449EC750-2355-4B61-9F1A-0471A74A586D}" dt="2024-09-08T14:16:49.857" v="599" actId="26606"/>
          <ac:picMkLst>
            <pc:docMk/>
            <pc:sldMk cId="259700167" sldId="275"/>
            <ac:picMk id="3" creationId="{71229791-6FE9-AA9A-9802-30FB49423242}"/>
          </ac:picMkLst>
        </pc:picChg>
        <pc:picChg chg="del">
          <ac:chgData name="Pierre LeBlanc" userId="232031deb027aa73" providerId="LiveId" clId="{449EC750-2355-4B61-9F1A-0471A74A586D}" dt="2024-09-08T14:15:40.674" v="594" actId="478"/>
          <ac:picMkLst>
            <pc:docMk/>
            <pc:sldMk cId="259700167" sldId="275"/>
            <ac:picMk id="2050" creationId="{F3D2B3BA-6E7D-C1CC-FC2D-22F41A7D76DF}"/>
          </ac:picMkLst>
        </pc:picChg>
      </pc:sldChg>
      <pc:sldChg chg="addSp delSp modSp del mod setBg">
        <pc:chgData name="Pierre LeBlanc" userId="232031deb027aa73" providerId="LiveId" clId="{449EC750-2355-4B61-9F1A-0471A74A586D}" dt="2024-09-08T19:02:41.286" v="896" actId="47"/>
        <pc:sldMkLst>
          <pc:docMk/>
          <pc:sldMk cId="0" sldId="276"/>
        </pc:sldMkLst>
        <pc:spChg chg="mod">
          <ac:chgData name="Pierre LeBlanc" userId="232031deb027aa73" providerId="LiveId" clId="{449EC750-2355-4B61-9F1A-0471A74A586D}" dt="2024-09-08T18:58:34.965" v="885" actId="1076"/>
          <ac:spMkLst>
            <pc:docMk/>
            <pc:sldMk cId="0" sldId="276"/>
            <ac:spMk id="2" creationId="{00000000-0000-0000-0000-000000000000}"/>
          </ac:spMkLst>
        </pc:spChg>
        <pc:spChg chg="del mod">
          <ac:chgData name="Pierre LeBlanc" userId="232031deb027aa73" providerId="LiveId" clId="{449EC750-2355-4B61-9F1A-0471A74A586D}" dt="2024-09-08T18:56:34.677" v="870" actId="26606"/>
          <ac:spMkLst>
            <pc:docMk/>
            <pc:sldMk cId="0" sldId="276"/>
            <ac:spMk id="3" creationId="{00000000-0000-0000-0000-000000000000}"/>
          </ac:spMkLst>
        </pc:spChg>
        <pc:spChg chg="add del">
          <ac:chgData name="Pierre LeBlanc" userId="232031deb027aa73" providerId="LiveId" clId="{449EC750-2355-4B61-9F1A-0471A74A586D}" dt="2024-09-08T18:57:14.001" v="872" actId="26606"/>
          <ac:spMkLst>
            <pc:docMk/>
            <pc:sldMk cId="0" sldId="276"/>
            <ac:spMk id="10" creationId="{5628E5CB-913B-4378-97CE-18C9F6410C53}"/>
          </ac:spMkLst>
        </pc:spChg>
        <pc:spChg chg="add del">
          <ac:chgData name="Pierre LeBlanc" userId="232031deb027aa73" providerId="LiveId" clId="{449EC750-2355-4B61-9F1A-0471A74A586D}" dt="2024-09-08T18:57:25.917" v="874" actId="26606"/>
          <ac:spMkLst>
            <pc:docMk/>
            <pc:sldMk cId="0" sldId="276"/>
            <ac:spMk id="12" creationId="{E0CBAC23-2E3F-4A90-BA59-F8299F6A5439}"/>
          </ac:spMkLst>
        </pc:spChg>
        <pc:spChg chg="add del">
          <ac:chgData name="Pierre LeBlanc" userId="232031deb027aa73" providerId="LiveId" clId="{449EC750-2355-4B61-9F1A-0471A74A586D}" dt="2024-09-08T18:57:25.917" v="874" actId="26606"/>
          <ac:spMkLst>
            <pc:docMk/>
            <pc:sldMk cId="0" sldId="276"/>
            <ac:spMk id="13" creationId="{35DB3719-6FDC-4E5D-891D-FF40B7300F64}"/>
          </ac:spMkLst>
        </pc:spChg>
        <pc:spChg chg="add del">
          <ac:chgData name="Pierre LeBlanc" userId="232031deb027aa73" providerId="LiveId" clId="{449EC750-2355-4B61-9F1A-0471A74A586D}" dt="2024-09-08T18:58:04.558" v="882" actId="26606"/>
          <ac:spMkLst>
            <pc:docMk/>
            <pc:sldMk cId="0" sldId="276"/>
            <ac:spMk id="15" creationId="{7D144591-E9E9-4209-8701-3BB48A917D51}"/>
          </ac:spMkLst>
        </pc:spChg>
        <pc:spChg chg="add del">
          <ac:chgData name="Pierre LeBlanc" userId="232031deb027aa73" providerId="LiveId" clId="{449EC750-2355-4B61-9F1A-0471A74A586D}" dt="2024-09-08T18:57:52.545" v="877" actId="26606"/>
          <ac:spMkLst>
            <pc:docMk/>
            <pc:sldMk cId="0" sldId="276"/>
            <ac:spMk id="20" creationId="{BACC6370-2D7E-4714-9D71-7542949D7D5D}"/>
          </ac:spMkLst>
        </pc:spChg>
        <pc:spChg chg="add del">
          <ac:chgData name="Pierre LeBlanc" userId="232031deb027aa73" providerId="LiveId" clId="{449EC750-2355-4B61-9F1A-0471A74A586D}" dt="2024-09-08T18:57:52.545" v="877" actId="26606"/>
          <ac:spMkLst>
            <pc:docMk/>
            <pc:sldMk cId="0" sldId="276"/>
            <ac:spMk id="22" creationId="{F68B3F68-107C-434F-AA38-110D5EA91B85}"/>
          </ac:spMkLst>
        </pc:spChg>
        <pc:spChg chg="add del">
          <ac:chgData name="Pierre LeBlanc" userId="232031deb027aa73" providerId="LiveId" clId="{449EC750-2355-4B61-9F1A-0471A74A586D}" dt="2024-09-08T18:57:52.545" v="877" actId="26606"/>
          <ac:spMkLst>
            <pc:docMk/>
            <pc:sldMk cId="0" sldId="276"/>
            <ac:spMk id="24" creationId="{AAD0DBB9-1A4B-4391-81D4-CB19F9AB918A}"/>
          </ac:spMkLst>
        </pc:spChg>
        <pc:spChg chg="add del">
          <ac:chgData name="Pierre LeBlanc" userId="232031deb027aa73" providerId="LiveId" clId="{449EC750-2355-4B61-9F1A-0471A74A586D}" dt="2024-09-08T18:57:52.545" v="877" actId="26606"/>
          <ac:spMkLst>
            <pc:docMk/>
            <pc:sldMk cId="0" sldId="276"/>
            <ac:spMk id="26" creationId="{063BBA22-50EA-4C4D-BE05-F1CE4E63AA56}"/>
          </ac:spMkLst>
        </pc:spChg>
        <pc:spChg chg="add del">
          <ac:chgData name="Pierre LeBlanc" userId="232031deb027aa73" providerId="LiveId" clId="{449EC750-2355-4B61-9F1A-0471A74A586D}" dt="2024-09-08T18:57:54.544" v="879" actId="26606"/>
          <ac:spMkLst>
            <pc:docMk/>
            <pc:sldMk cId="0" sldId="276"/>
            <ac:spMk id="28" creationId="{955A2079-FA98-4876-80F0-72364A7D2EA4}"/>
          </ac:spMkLst>
        </pc:spChg>
        <pc:spChg chg="add del">
          <ac:chgData name="Pierre LeBlanc" userId="232031deb027aa73" providerId="LiveId" clId="{449EC750-2355-4B61-9F1A-0471A74A586D}" dt="2024-09-08T18:58:04.353" v="881" actId="26606"/>
          <ac:spMkLst>
            <pc:docMk/>
            <pc:sldMk cId="0" sldId="276"/>
            <ac:spMk id="30" creationId="{BACC6370-2D7E-4714-9D71-7542949D7D5D}"/>
          </ac:spMkLst>
        </pc:spChg>
        <pc:spChg chg="add del">
          <ac:chgData name="Pierre LeBlanc" userId="232031deb027aa73" providerId="LiveId" clId="{449EC750-2355-4B61-9F1A-0471A74A586D}" dt="2024-09-08T18:58:04.353" v="881" actId="26606"/>
          <ac:spMkLst>
            <pc:docMk/>
            <pc:sldMk cId="0" sldId="276"/>
            <ac:spMk id="31" creationId="{F68B3F68-107C-434F-AA38-110D5EA91B85}"/>
          </ac:spMkLst>
        </pc:spChg>
        <pc:spChg chg="add del">
          <ac:chgData name="Pierre LeBlanc" userId="232031deb027aa73" providerId="LiveId" clId="{449EC750-2355-4B61-9F1A-0471A74A586D}" dt="2024-09-08T18:58:04.353" v="881" actId="26606"/>
          <ac:spMkLst>
            <pc:docMk/>
            <pc:sldMk cId="0" sldId="276"/>
            <ac:spMk id="32" creationId="{AAD0DBB9-1A4B-4391-81D4-CB19F9AB918A}"/>
          </ac:spMkLst>
        </pc:spChg>
        <pc:spChg chg="add del">
          <ac:chgData name="Pierre LeBlanc" userId="232031deb027aa73" providerId="LiveId" clId="{449EC750-2355-4B61-9F1A-0471A74A586D}" dt="2024-09-08T18:58:04.353" v="881" actId="26606"/>
          <ac:spMkLst>
            <pc:docMk/>
            <pc:sldMk cId="0" sldId="276"/>
            <ac:spMk id="33" creationId="{063BBA22-50EA-4C4D-BE05-F1CE4E63AA56}"/>
          </ac:spMkLst>
        </pc:spChg>
        <pc:spChg chg="add">
          <ac:chgData name="Pierre LeBlanc" userId="232031deb027aa73" providerId="LiveId" clId="{449EC750-2355-4B61-9F1A-0471A74A586D}" dt="2024-09-08T18:58:04.558" v="882" actId="26606"/>
          <ac:spMkLst>
            <pc:docMk/>
            <pc:sldMk cId="0" sldId="276"/>
            <ac:spMk id="35" creationId="{6C4028FD-8BAA-4A19-BFDE-594D991B7552}"/>
          </ac:spMkLst>
        </pc:spChg>
        <pc:graphicFrameChg chg="add mod modGraphic">
          <ac:chgData name="Pierre LeBlanc" userId="232031deb027aa73" providerId="LiveId" clId="{449EC750-2355-4B61-9F1A-0471A74A586D}" dt="2024-09-08T19:00:37.630" v="894"/>
          <ac:graphicFrameMkLst>
            <pc:docMk/>
            <pc:sldMk cId="0" sldId="276"/>
            <ac:graphicFrameMk id="5" creationId="{B532EBC1-7D3F-C5F1-3A03-27393DF012D6}"/>
          </ac:graphicFrameMkLst>
        </pc:graphicFrameChg>
      </pc:sldChg>
      <pc:sldChg chg="addSp modSp mod setBg">
        <pc:chgData name="Pierre LeBlanc" userId="232031deb027aa73" providerId="LiveId" clId="{449EC750-2355-4B61-9F1A-0471A74A586D}" dt="2024-09-08T19:04:38.459" v="937" actId="113"/>
        <pc:sldMkLst>
          <pc:docMk/>
          <pc:sldMk cId="0" sldId="277"/>
        </pc:sldMkLst>
        <pc:spChg chg="mo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2" creationId="{00000000-0000-0000-0000-000000000000}"/>
          </ac:spMkLst>
        </pc:spChg>
        <pc:spChg chg="mod">
          <ac:chgData name="Pierre LeBlanc" userId="232031deb027aa73" providerId="LiveId" clId="{449EC750-2355-4B61-9F1A-0471A74A586D}" dt="2024-09-08T19:04:38.459" v="937" actId="113"/>
          <ac:spMkLst>
            <pc:docMk/>
            <pc:sldMk cId="0" sldId="277"/>
            <ac:spMk id="3" creationId="{00000000-0000-0000-0000-000000000000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8" creationId="{09588DA8-065E-4F6F-8EFD-43104AB2E0CF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10" creationId="{C4285719-470E-454C-AF62-8323075F1F5B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12" creationId="{CD9FE4EF-C4D8-49A0-B2FF-81D8DB7D8A24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14" creationId="{4300840D-0A0B-4512-BACA-B439D5B9C57C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16" creationId="{D2B78728-A580-49A7-84F9-6EF6F583ADE0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18" creationId="{38FAA1A1-D861-433F-88FA-1E9D6FD31D11}"/>
          </ac:spMkLst>
        </pc:spChg>
        <pc:spChg chg="add">
          <ac:chgData name="Pierre LeBlanc" userId="232031deb027aa73" providerId="LiveId" clId="{449EC750-2355-4B61-9F1A-0471A74A586D}" dt="2024-09-08T19:03:09.076" v="897" actId="26606"/>
          <ac:spMkLst>
            <pc:docMk/>
            <pc:sldMk cId="0" sldId="277"/>
            <ac:spMk id="20" creationId="{8D71EDA1-87BF-4D5D-AB79-F346FD19278A}"/>
          </ac:spMkLst>
        </pc:spChg>
      </pc:sldChg>
      <pc:sldChg chg="modSp mod">
        <pc:chgData name="Pierre LeBlanc" userId="232031deb027aa73" providerId="LiveId" clId="{449EC750-2355-4B61-9F1A-0471A74A586D}" dt="2024-09-08T19:16:25.271" v="991" actId="20577"/>
        <pc:sldMkLst>
          <pc:docMk/>
          <pc:sldMk cId="0" sldId="278"/>
        </pc:sldMkLst>
        <pc:spChg chg="mod">
          <ac:chgData name="Pierre LeBlanc" userId="232031deb027aa73" providerId="LiveId" clId="{449EC750-2355-4B61-9F1A-0471A74A586D}" dt="2024-09-08T19:15:23.326" v="968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Pierre LeBlanc" userId="232031deb027aa73" providerId="LiveId" clId="{449EC750-2355-4B61-9F1A-0471A74A586D}" dt="2024-09-08T19:16:25.271" v="991" actId="20577"/>
          <ac:spMkLst>
            <pc:docMk/>
            <pc:sldMk cId="0" sldId="278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07CCF-5694-4618-950D-647BEBACE1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37DDB-0433-4945-B6D9-55E7A75484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CIFAR-10 Image Classification using CNN and Transfer Learning</a:t>
          </a:r>
        </a:p>
      </dgm:t>
    </dgm:pt>
    <dgm:pt modelId="{1CEFF3A9-89F9-4418-83AB-B70BE7221CC7}" type="parTrans" cxnId="{661834AC-E329-4512-8913-D2386E5919E8}">
      <dgm:prSet/>
      <dgm:spPr/>
      <dgm:t>
        <a:bodyPr/>
        <a:lstStyle/>
        <a:p>
          <a:endParaRPr lang="en-US"/>
        </a:p>
      </dgm:t>
    </dgm:pt>
    <dgm:pt modelId="{BC5DF32A-2A18-4DE5-88E5-3DF57A5B8EE0}" type="sibTrans" cxnId="{661834AC-E329-4512-8913-D2386E5919E8}">
      <dgm:prSet/>
      <dgm:spPr/>
      <dgm:t>
        <a:bodyPr/>
        <a:lstStyle/>
        <a:p>
          <a:endParaRPr lang="en-US"/>
        </a:p>
      </dgm:t>
    </dgm:pt>
    <dgm:pt modelId="{7C60AB05-C219-45EC-B31E-4B3900DDC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 Classify images from CIFAR-10 into 10 categories using deep learning.</a:t>
          </a:r>
        </a:p>
      </dgm:t>
    </dgm:pt>
    <dgm:pt modelId="{72016CDE-E60F-42DD-9321-116713BB41B7}" type="parTrans" cxnId="{9EBA6DC8-C789-43DD-B3E8-A108A0443985}">
      <dgm:prSet/>
      <dgm:spPr/>
      <dgm:t>
        <a:bodyPr/>
        <a:lstStyle/>
        <a:p>
          <a:endParaRPr lang="en-US"/>
        </a:p>
      </dgm:t>
    </dgm:pt>
    <dgm:pt modelId="{1035F063-CE8D-4AC1-920F-A3FC3F127BE8}" type="sibTrans" cxnId="{9EBA6DC8-C789-43DD-B3E8-A108A0443985}">
      <dgm:prSet/>
      <dgm:spPr/>
      <dgm:t>
        <a:bodyPr/>
        <a:lstStyle/>
        <a:p>
          <a:endParaRPr lang="en-US"/>
        </a:p>
      </dgm:t>
    </dgm:pt>
    <dgm:pt modelId="{0F529333-7831-4F7D-95D9-6C02128E2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Dataset: 60,000 images (32x32) across 10 categories (airplane, car, bird, etc.).</a:t>
          </a:r>
        </a:p>
      </dgm:t>
    </dgm:pt>
    <dgm:pt modelId="{82E2D72F-DC57-441A-844E-83C552CD2F99}" type="parTrans" cxnId="{CB5583C2-9B2E-4708-8464-D8C0DF6BCE1C}">
      <dgm:prSet/>
      <dgm:spPr/>
      <dgm:t>
        <a:bodyPr/>
        <a:lstStyle/>
        <a:p>
          <a:endParaRPr lang="en-US"/>
        </a:p>
      </dgm:t>
    </dgm:pt>
    <dgm:pt modelId="{8A52EEBF-EEE5-4DF9-9482-8EE8C12A07CA}" type="sibTrans" cxnId="{CB5583C2-9B2E-4708-8464-D8C0DF6BCE1C}">
      <dgm:prSet/>
      <dgm:spPr/>
      <dgm:t>
        <a:bodyPr/>
        <a:lstStyle/>
        <a:p>
          <a:endParaRPr lang="en-US"/>
        </a:p>
      </dgm:t>
    </dgm:pt>
    <dgm:pt modelId="{D3783D95-C144-49BF-860D-E7D3182653ED}" type="pres">
      <dgm:prSet presAssocID="{13807CCF-5694-4618-950D-647BEBACE192}" presName="root" presStyleCnt="0">
        <dgm:presLayoutVars>
          <dgm:dir/>
          <dgm:resizeHandles val="exact"/>
        </dgm:presLayoutVars>
      </dgm:prSet>
      <dgm:spPr/>
    </dgm:pt>
    <dgm:pt modelId="{B41AD3E7-07ED-40A0-835F-AEAE03772F81}" type="pres">
      <dgm:prSet presAssocID="{A1337DDB-0433-4945-B6D9-55E7A754848F}" presName="compNode" presStyleCnt="0"/>
      <dgm:spPr/>
    </dgm:pt>
    <dgm:pt modelId="{CF07554D-2B19-4122-BC97-D73D643D3D7E}" type="pres">
      <dgm:prSet presAssocID="{A1337DDB-0433-4945-B6D9-55E7A754848F}" presName="bgRect" presStyleLbl="bgShp" presStyleIdx="0" presStyleCnt="3"/>
      <dgm:spPr/>
    </dgm:pt>
    <dgm:pt modelId="{CE618D0D-F4E3-4D41-A182-7FBCD0E1EC1C}" type="pres">
      <dgm:prSet presAssocID="{A1337DDB-0433-4945-B6D9-55E7A75484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455E467-0EB3-4150-AB90-15016C593926}" type="pres">
      <dgm:prSet presAssocID="{A1337DDB-0433-4945-B6D9-55E7A754848F}" presName="spaceRect" presStyleCnt="0"/>
      <dgm:spPr/>
    </dgm:pt>
    <dgm:pt modelId="{8EC72A21-1B4D-4EFD-82BA-2C7750B21669}" type="pres">
      <dgm:prSet presAssocID="{A1337DDB-0433-4945-B6D9-55E7A754848F}" presName="parTx" presStyleLbl="revTx" presStyleIdx="0" presStyleCnt="3">
        <dgm:presLayoutVars>
          <dgm:chMax val="0"/>
          <dgm:chPref val="0"/>
        </dgm:presLayoutVars>
      </dgm:prSet>
      <dgm:spPr/>
    </dgm:pt>
    <dgm:pt modelId="{CA305A04-3906-4F33-BC51-15498EC10CBD}" type="pres">
      <dgm:prSet presAssocID="{BC5DF32A-2A18-4DE5-88E5-3DF57A5B8EE0}" presName="sibTrans" presStyleCnt="0"/>
      <dgm:spPr/>
    </dgm:pt>
    <dgm:pt modelId="{F4F52C22-E8E4-4D06-BE6C-4D8FC0AC3961}" type="pres">
      <dgm:prSet presAssocID="{7C60AB05-C219-45EC-B31E-4B3900DDC101}" presName="compNode" presStyleCnt="0"/>
      <dgm:spPr/>
    </dgm:pt>
    <dgm:pt modelId="{F886D1A9-4348-4EEE-960B-845F8AC565DC}" type="pres">
      <dgm:prSet presAssocID="{7C60AB05-C219-45EC-B31E-4B3900DDC101}" presName="bgRect" presStyleLbl="bgShp" presStyleIdx="1" presStyleCnt="3"/>
      <dgm:spPr/>
    </dgm:pt>
    <dgm:pt modelId="{A46D1242-6E29-49D1-8D00-096437D9D50C}" type="pres">
      <dgm:prSet presAssocID="{7C60AB05-C219-45EC-B31E-4B3900DDC1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78EB00E-91D7-4F0C-BF65-EEBD1B748FDD}" type="pres">
      <dgm:prSet presAssocID="{7C60AB05-C219-45EC-B31E-4B3900DDC101}" presName="spaceRect" presStyleCnt="0"/>
      <dgm:spPr/>
    </dgm:pt>
    <dgm:pt modelId="{F452EC48-EB29-4FF5-90F5-3D0B0476A2C3}" type="pres">
      <dgm:prSet presAssocID="{7C60AB05-C219-45EC-B31E-4B3900DDC101}" presName="parTx" presStyleLbl="revTx" presStyleIdx="1" presStyleCnt="3">
        <dgm:presLayoutVars>
          <dgm:chMax val="0"/>
          <dgm:chPref val="0"/>
        </dgm:presLayoutVars>
      </dgm:prSet>
      <dgm:spPr/>
    </dgm:pt>
    <dgm:pt modelId="{8EB38370-E043-4C53-B319-C290DBCBDCA6}" type="pres">
      <dgm:prSet presAssocID="{1035F063-CE8D-4AC1-920F-A3FC3F127BE8}" presName="sibTrans" presStyleCnt="0"/>
      <dgm:spPr/>
    </dgm:pt>
    <dgm:pt modelId="{B2C74F9D-0D5A-4831-8365-B8C696D95026}" type="pres">
      <dgm:prSet presAssocID="{0F529333-7831-4F7D-95D9-6C02128E2A3D}" presName="compNode" presStyleCnt="0"/>
      <dgm:spPr/>
    </dgm:pt>
    <dgm:pt modelId="{7557A4A2-B0D8-43BD-A7D3-803E07DE5D6F}" type="pres">
      <dgm:prSet presAssocID="{0F529333-7831-4F7D-95D9-6C02128E2A3D}" presName="bgRect" presStyleLbl="bgShp" presStyleIdx="2" presStyleCnt="3"/>
      <dgm:spPr/>
    </dgm:pt>
    <dgm:pt modelId="{A5B7DBFD-9FA3-436C-AA29-45AED785BCAA}" type="pres">
      <dgm:prSet presAssocID="{0F529333-7831-4F7D-95D9-6C02128E2A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53B6189E-B379-4DFA-9313-64737238CEB3}" type="pres">
      <dgm:prSet presAssocID="{0F529333-7831-4F7D-95D9-6C02128E2A3D}" presName="spaceRect" presStyleCnt="0"/>
      <dgm:spPr/>
    </dgm:pt>
    <dgm:pt modelId="{D2C994CF-B0C8-4DC4-BB17-4D05D700FE8D}" type="pres">
      <dgm:prSet presAssocID="{0F529333-7831-4F7D-95D9-6C02128E2A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E6C437-A39D-4A59-8DEC-223049A1F10B}" type="presOf" srcId="{7C60AB05-C219-45EC-B31E-4B3900DDC101}" destId="{F452EC48-EB29-4FF5-90F5-3D0B0476A2C3}" srcOrd="0" destOrd="0" presId="urn:microsoft.com/office/officeart/2018/2/layout/IconVerticalSolidList"/>
    <dgm:cxn modelId="{A21CC95B-66D7-459A-B985-C92DFBE148E4}" type="presOf" srcId="{13807CCF-5694-4618-950D-647BEBACE192}" destId="{D3783D95-C144-49BF-860D-E7D3182653ED}" srcOrd="0" destOrd="0" presId="urn:microsoft.com/office/officeart/2018/2/layout/IconVerticalSolidList"/>
    <dgm:cxn modelId="{9CF4B65A-DC56-429A-A6A9-F6FBA2299BF2}" type="presOf" srcId="{A1337DDB-0433-4945-B6D9-55E7A754848F}" destId="{8EC72A21-1B4D-4EFD-82BA-2C7750B21669}" srcOrd="0" destOrd="0" presId="urn:microsoft.com/office/officeart/2018/2/layout/IconVerticalSolidList"/>
    <dgm:cxn modelId="{661834AC-E329-4512-8913-D2386E5919E8}" srcId="{13807CCF-5694-4618-950D-647BEBACE192}" destId="{A1337DDB-0433-4945-B6D9-55E7A754848F}" srcOrd="0" destOrd="0" parTransId="{1CEFF3A9-89F9-4418-83AB-B70BE7221CC7}" sibTransId="{BC5DF32A-2A18-4DE5-88E5-3DF57A5B8EE0}"/>
    <dgm:cxn modelId="{CB5583C2-9B2E-4708-8464-D8C0DF6BCE1C}" srcId="{13807CCF-5694-4618-950D-647BEBACE192}" destId="{0F529333-7831-4F7D-95D9-6C02128E2A3D}" srcOrd="2" destOrd="0" parTransId="{82E2D72F-DC57-441A-844E-83C552CD2F99}" sibTransId="{8A52EEBF-EEE5-4DF9-9482-8EE8C12A07CA}"/>
    <dgm:cxn modelId="{9EBA6DC8-C789-43DD-B3E8-A108A0443985}" srcId="{13807CCF-5694-4618-950D-647BEBACE192}" destId="{7C60AB05-C219-45EC-B31E-4B3900DDC101}" srcOrd="1" destOrd="0" parTransId="{72016CDE-E60F-42DD-9321-116713BB41B7}" sibTransId="{1035F063-CE8D-4AC1-920F-A3FC3F127BE8}"/>
    <dgm:cxn modelId="{E49626FB-FECF-4F2A-9E9E-68ADB41F5A6F}" type="presOf" srcId="{0F529333-7831-4F7D-95D9-6C02128E2A3D}" destId="{D2C994CF-B0C8-4DC4-BB17-4D05D700FE8D}" srcOrd="0" destOrd="0" presId="urn:microsoft.com/office/officeart/2018/2/layout/IconVerticalSolidList"/>
    <dgm:cxn modelId="{F382B116-C01B-4BE4-8E9A-22BB8F262B0C}" type="presParOf" srcId="{D3783D95-C144-49BF-860D-E7D3182653ED}" destId="{B41AD3E7-07ED-40A0-835F-AEAE03772F81}" srcOrd="0" destOrd="0" presId="urn:microsoft.com/office/officeart/2018/2/layout/IconVerticalSolidList"/>
    <dgm:cxn modelId="{29D81866-1D14-4317-8F4D-BB03C6B04946}" type="presParOf" srcId="{B41AD3E7-07ED-40A0-835F-AEAE03772F81}" destId="{CF07554D-2B19-4122-BC97-D73D643D3D7E}" srcOrd="0" destOrd="0" presId="urn:microsoft.com/office/officeart/2018/2/layout/IconVerticalSolidList"/>
    <dgm:cxn modelId="{1F359310-00D7-4755-AA04-01944E5A5271}" type="presParOf" srcId="{B41AD3E7-07ED-40A0-835F-AEAE03772F81}" destId="{CE618D0D-F4E3-4D41-A182-7FBCD0E1EC1C}" srcOrd="1" destOrd="0" presId="urn:microsoft.com/office/officeart/2018/2/layout/IconVerticalSolidList"/>
    <dgm:cxn modelId="{2757AB40-ADC9-435A-A07D-DEA32BA2360B}" type="presParOf" srcId="{B41AD3E7-07ED-40A0-835F-AEAE03772F81}" destId="{D455E467-0EB3-4150-AB90-15016C593926}" srcOrd="2" destOrd="0" presId="urn:microsoft.com/office/officeart/2018/2/layout/IconVerticalSolidList"/>
    <dgm:cxn modelId="{450D9401-7440-439E-897F-92676AF07809}" type="presParOf" srcId="{B41AD3E7-07ED-40A0-835F-AEAE03772F81}" destId="{8EC72A21-1B4D-4EFD-82BA-2C7750B21669}" srcOrd="3" destOrd="0" presId="urn:microsoft.com/office/officeart/2018/2/layout/IconVerticalSolidList"/>
    <dgm:cxn modelId="{99820D4A-ED18-41E8-AD21-733D3140FDF0}" type="presParOf" srcId="{D3783D95-C144-49BF-860D-E7D3182653ED}" destId="{CA305A04-3906-4F33-BC51-15498EC10CBD}" srcOrd="1" destOrd="0" presId="urn:microsoft.com/office/officeart/2018/2/layout/IconVerticalSolidList"/>
    <dgm:cxn modelId="{D0E347D8-DDDF-4676-A4BD-BDA6311E5D4D}" type="presParOf" srcId="{D3783D95-C144-49BF-860D-E7D3182653ED}" destId="{F4F52C22-E8E4-4D06-BE6C-4D8FC0AC3961}" srcOrd="2" destOrd="0" presId="urn:microsoft.com/office/officeart/2018/2/layout/IconVerticalSolidList"/>
    <dgm:cxn modelId="{E4E54F3A-AAAD-4D4C-8BA8-F7764599191D}" type="presParOf" srcId="{F4F52C22-E8E4-4D06-BE6C-4D8FC0AC3961}" destId="{F886D1A9-4348-4EEE-960B-845F8AC565DC}" srcOrd="0" destOrd="0" presId="urn:microsoft.com/office/officeart/2018/2/layout/IconVerticalSolidList"/>
    <dgm:cxn modelId="{8BF60DF1-490B-4AD5-B0F3-A3D5A443454D}" type="presParOf" srcId="{F4F52C22-E8E4-4D06-BE6C-4D8FC0AC3961}" destId="{A46D1242-6E29-49D1-8D00-096437D9D50C}" srcOrd="1" destOrd="0" presId="urn:microsoft.com/office/officeart/2018/2/layout/IconVerticalSolidList"/>
    <dgm:cxn modelId="{85A84EC8-49C2-420F-B257-2C26B0F7F350}" type="presParOf" srcId="{F4F52C22-E8E4-4D06-BE6C-4D8FC0AC3961}" destId="{378EB00E-91D7-4F0C-BF65-EEBD1B748FDD}" srcOrd="2" destOrd="0" presId="urn:microsoft.com/office/officeart/2018/2/layout/IconVerticalSolidList"/>
    <dgm:cxn modelId="{9AE3ED76-0786-4E5B-9DF2-3F5ED43A5341}" type="presParOf" srcId="{F4F52C22-E8E4-4D06-BE6C-4D8FC0AC3961}" destId="{F452EC48-EB29-4FF5-90F5-3D0B0476A2C3}" srcOrd="3" destOrd="0" presId="urn:microsoft.com/office/officeart/2018/2/layout/IconVerticalSolidList"/>
    <dgm:cxn modelId="{2069391D-54C3-429F-90BD-0B0B96D0A9E1}" type="presParOf" srcId="{D3783D95-C144-49BF-860D-E7D3182653ED}" destId="{8EB38370-E043-4C53-B319-C290DBCBDCA6}" srcOrd="3" destOrd="0" presId="urn:microsoft.com/office/officeart/2018/2/layout/IconVerticalSolidList"/>
    <dgm:cxn modelId="{2E6B9C66-919D-48FC-8D40-8A95978C90E6}" type="presParOf" srcId="{D3783D95-C144-49BF-860D-E7D3182653ED}" destId="{B2C74F9D-0D5A-4831-8365-B8C696D95026}" srcOrd="4" destOrd="0" presId="urn:microsoft.com/office/officeart/2018/2/layout/IconVerticalSolidList"/>
    <dgm:cxn modelId="{03C81503-A455-4029-B0F9-513160FFC262}" type="presParOf" srcId="{B2C74F9D-0D5A-4831-8365-B8C696D95026}" destId="{7557A4A2-B0D8-43BD-A7D3-803E07DE5D6F}" srcOrd="0" destOrd="0" presId="urn:microsoft.com/office/officeart/2018/2/layout/IconVerticalSolidList"/>
    <dgm:cxn modelId="{0C27186A-9CD7-4678-BAD9-892F58DFF2F3}" type="presParOf" srcId="{B2C74F9D-0D5A-4831-8365-B8C696D95026}" destId="{A5B7DBFD-9FA3-436C-AA29-45AED785BCAA}" srcOrd="1" destOrd="0" presId="urn:microsoft.com/office/officeart/2018/2/layout/IconVerticalSolidList"/>
    <dgm:cxn modelId="{3B5A8167-3B7F-48A1-9D3D-6690EE656B18}" type="presParOf" srcId="{B2C74F9D-0D5A-4831-8365-B8C696D95026}" destId="{53B6189E-B379-4DFA-9313-64737238CEB3}" srcOrd="2" destOrd="0" presId="urn:microsoft.com/office/officeart/2018/2/layout/IconVerticalSolidList"/>
    <dgm:cxn modelId="{6AE6FFC1-5FC4-40D4-920A-741F32125343}" type="presParOf" srcId="{B2C74F9D-0D5A-4831-8365-B8C696D95026}" destId="{D2C994CF-B0C8-4DC4-BB17-4D05D700FE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84A5F1-3AD7-4AA4-8EB1-66B45D311A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B407D-0BB1-4AAB-9426-F61069232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Takeaways: CNNs are effective for image classification.</a:t>
          </a:r>
        </a:p>
      </dgm:t>
    </dgm:pt>
    <dgm:pt modelId="{CBC16166-663C-441F-A8AA-693FE098F76A}" type="parTrans" cxnId="{5F61F9ED-34DF-4135-B21B-7C587C5EB825}">
      <dgm:prSet/>
      <dgm:spPr/>
      <dgm:t>
        <a:bodyPr/>
        <a:lstStyle/>
        <a:p>
          <a:endParaRPr lang="en-US"/>
        </a:p>
      </dgm:t>
    </dgm:pt>
    <dgm:pt modelId="{B51F096C-F0DB-472E-8983-D79F81E4C8EB}" type="sibTrans" cxnId="{5F61F9ED-34DF-4135-B21B-7C587C5EB825}">
      <dgm:prSet/>
      <dgm:spPr/>
      <dgm:t>
        <a:bodyPr/>
        <a:lstStyle/>
        <a:p>
          <a:endParaRPr lang="en-US"/>
        </a:p>
      </dgm:t>
    </dgm:pt>
    <dgm:pt modelId="{2D402C71-79EE-462B-A961-79DECCF0A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Transfer learning with </a:t>
          </a:r>
          <a:r>
            <a:rPr lang="en-US" err="1"/>
            <a:t>Xception</a:t>
          </a:r>
          <a:r>
            <a:rPr lang="en-US"/>
            <a:t> shows promising results.</a:t>
          </a:r>
        </a:p>
      </dgm:t>
    </dgm:pt>
    <dgm:pt modelId="{9D417DC1-694A-452E-9C4F-615FB41EFD17}" type="parTrans" cxnId="{D547A3CD-8983-4710-8F93-D2D08DBE3CD4}">
      <dgm:prSet/>
      <dgm:spPr/>
      <dgm:t>
        <a:bodyPr/>
        <a:lstStyle/>
        <a:p>
          <a:endParaRPr lang="en-US"/>
        </a:p>
      </dgm:t>
    </dgm:pt>
    <dgm:pt modelId="{79349E07-E45B-4720-9464-EBA9B46D64A9}" type="sibTrans" cxnId="{D547A3CD-8983-4710-8F93-D2D08DBE3CD4}">
      <dgm:prSet/>
      <dgm:spPr/>
      <dgm:t>
        <a:bodyPr/>
        <a:lstStyle/>
        <a:p>
          <a:endParaRPr lang="en-US"/>
        </a:p>
      </dgm:t>
    </dgm:pt>
    <dgm:pt modelId="{F4F158C7-68C1-43F6-9A68-85764FC103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More data augmentation, regularization, deeper models.</a:t>
          </a:r>
        </a:p>
      </dgm:t>
    </dgm:pt>
    <dgm:pt modelId="{C8B2F379-0BC0-49B7-A10A-12BD21FB893F}" type="parTrans" cxnId="{F38EDE80-7638-4983-9CF3-0BB069765817}">
      <dgm:prSet/>
      <dgm:spPr/>
      <dgm:t>
        <a:bodyPr/>
        <a:lstStyle/>
        <a:p>
          <a:endParaRPr lang="en-US"/>
        </a:p>
      </dgm:t>
    </dgm:pt>
    <dgm:pt modelId="{FD42E251-0219-4443-905B-E480043CCF52}" type="sibTrans" cxnId="{F38EDE80-7638-4983-9CF3-0BB069765817}">
      <dgm:prSet/>
      <dgm:spPr/>
      <dgm:t>
        <a:bodyPr/>
        <a:lstStyle/>
        <a:p>
          <a:endParaRPr lang="en-US"/>
        </a:p>
      </dgm:t>
    </dgm:pt>
    <dgm:pt modelId="{3D25B850-6AAA-4C06-8774-62A743521472}" type="pres">
      <dgm:prSet presAssocID="{4E84A5F1-3AD7-4AA4-8EB1-66B45D311A66}" presName="root" presStyleCnt="0">
        <dgm:presLayoutVars>
          <dgm:dir/>
          <dgm:resizeHandles val="exact"/>
        </dgm:presLayoutVars>
      </dgm:prSet>
      <dgm:spPr/>
    </dgm:pt>
    <dgm:pt modelId="{5D310963-4670-4BE6-96AE-AF8C754E6102}" type="pres">
      <dgm:prSet presAssocID="{C24B407D-0BB1-4AAB-9426-F61069232AA1}" presName="compNode" presStyleCnt="0"/>
      <dgm:spPr/>
    </dgm:pt>
    <dgm:pt modelId="{A6E27E58-9C2C-4C32-9D9E-D87CA3D4B1FC}" type="pres">
      <dgm:prSet presAssocID="{C24B407D-0BB1-4AAB-9426-F61069232AA1}" presName="bgRect" presStyleLbl="bgShp" presStyleIdx="0" presStyleCnt="3"/>
      <dgm:spPr/>
    </dgm:pt>
    <dgm:pt modelId="{42BAA4C6-7383-4694-91C9-E1F7D8C395DF}" type="pres">
      <dgm:prSet presAssocID="{C24B407D-0BB1-4AAB-9426-F61069232A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33840B4-989E-418B-8907-1998A4825DD7}" type="pres">
      <dgm:prSet presAssocID="{C24B407D-0BB1-4AAB-9426-F61069232AA1}" presName="spaceRect" presStyleCnt="0"/>
      <dgm:spPr/>
    </dgm:pt>
    <dgm:pt modelId="{3FAC1424-A9C9-4BED-9358-C936B59199A7}" type="pres">
      <dgm:prSet presAssocID="{C24B407D-0BB1-4AAB-9426-F61069232AA1}" presName="parTx" presStyleLbl="revTx" presStyleIdx="0" presStyleCnt="3">
        <dgm:presLayoutVars>
          <dgm:chMax val="0"/>
          <dgm:chPref val="0"/>
        </dgm:presLayoutVars>
      </dgm:prSet>
      <dgm:spPr/>
    </dgm:pt>
    <dgm:pt modelId="{B3C49A07-A71A-425D-B7CF-22C29F95E3E0}" type="pres">
      <dgm:prSet presAssocID="{B51F096C-F0DB-472E-8983-D79F81E4C8EB}" presName="sibTrans" presStyleCnt="0"/>
      <dgm:spPr/>
    </dgm:pt>
    <dgm:pt modelId="{0FA04349-8360-43B4-9EC9-AB2D3EC593E7}" type="pres">
      <dgm:prSet presAssocID="{2D402C71-79EE-462B-A961-79DECCF0A260}" presName="compNode" presStyleCnt="0"/>
      <dgm:spPr/>
    </dgm:pt>
    <dgm:pt modelId="{A2B0F2A0-4356-43E5-82CC-9DE09BC9917E}" type="pres">
      <dgm:prSet presAssocID="{2D402C71-79EE-462B-A961-79DECCF0A260}" presName="bgRect" presStyleLbl="bgShp" presStyleIdx="1" presStyleCnt="3"/>
      <dgm:spPr/>
    </dgm:pt>
    <dgm:pt modelId="{43EAEDF4-405D-4032-9467-E6F0D5A6A2E6}" type="pres">
      <dgm:prSet presAssocID="{2D402C71-79EE-462B-A961-79DECCF0A2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9AE397A0-91D2-423B-80DC-F3B30206E4EE}" type="pres">
      <dgm:prSet presAssocID="{2D402C71-79EE-462B-A961-79DECCF0A260}" presName="spaceRect" presStyleCnt="0"/>
      <dgm:spPr/>
    </dgm:pt>
    <dgm:pt modelId="{322A59ED-16AF-4F76-93E5-7E4FC8531EA8}" type="pres">
      <dgm:prSet presAssocID="{2D402C71-79EE-462B-A961-79DECCF0A260}" presName="parTx" presStyleLbl="revTx" presStyleIdx="1" presStyleCnt="3">
        <dgm:presLayoutVars>
          <dgm:chMax val="0"/>
          <dgm:chPref val="0"/>
        </dgm:presLayoutVars>
      </dgm:prSet>
      <dgm:spPr/>
    </dgm:pt>
    <dgm:pt modelId="{0064A82D-9BD3-4499-8EB0-432BE47ECB93}" type="pres">
      <dgm:prSet presAssocID="{79349E07-E45B-4720-9464-EBA9B46D64A9}" presName="sibTrans" presStyleCnt="0"/>
      <dgm:spPr/>
    </dgm:pt>
    <dgm:pt modelId="{D729F6D2-583F-499B-AF1A-102A0312AE9B}" type="pres">
      <dgm:prSet presAssocID="{F4F158C7-68C1-43F6-9A68-85764FC1039B}" presName="compNode" presStyleCnt="0"/>
      <dgm:spPr/>
    </dgm:pt>
    <dgm:pt modelId="{D0842858-EAF8-41E1-8766-7B2AFEE87EEE}" type="pres">
      <dgm:prSet presAssocID="{F4F158C7-68C1-43F6-9A68-85764FC1039B}" presName="bgRect" presStyleLbl="bgShp" presStyleIdx="2" presStyleCnt="3"/>
      <dgm:spPr/>
    </dgm:pt>
    <dgm:pt modelId="{7A93D457-6547-4CDA-93E4-47B49F6A0B17}" type="pres">
      <dgm:prSet presAssocID="{F4F158C7-68C1-43F6-9A68-85764FC103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DEA8FF9-C3E4-426D-8A87-40DF6144868A}" type="pres">
      <dgm:prSet presAssocID="{F4F158C7-68C1-43F6-9A68-85764FC1039B}" presName="spaceRect" presStyleCnt="0"/>
      <dgm:spPr/>
    </dgm:pt>
    <dgm:pt modelId="{CDF9735C-4020-4A3C-A114-3D916F808FC2}" type="pres">
      <dgm:prSet presAssocID="{F4F158C7-68C1-43F6-9A68-85764FC103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919579-5C6B-4473-89DE-ED57CC021E64}" type="presOf" srcId="{C24B407D-0BB1-4AAB-9426-F61069232AA1}" destId="{3FAC1424-A9C9-4BED-9358-C936B59199A7}" srcOrd="0" destOrd="0" presId="urn:microsoft.com/office/officeart/2018/2/layout/IconVerticalSolidList"/>
    <dgm:cxn modelId="{F38EDE80-7638-4983-9CF3-0BB069765817}" srcId="{4E84A5F1-3AD7-4AA4-8EB1-66B45D311A66}" destId="{F4F158C7-68C1-43F6-9A68-85764FC1039B}" srcOrd="2" destOrd="0" parTransId="{C8B2F379-0BC0-49B7-A10A-12BD21FB893F}" sibTransId="{FD42E251-0219-4443-905B-E480043CCF52}"/>
    <dgm:cxn modelId="{D1D0CAA2-926B-494C-87DC-DCA1C45A86FC}" type="presOf" srcId="{2D402C71-79EE-462B-A961-79DECCF0A260}" destId="{322A59ED-16AF-4F76-93E5-7E4FC8531EA8}" srcOrd="0" destOrd="0" presId="urn:microsoft.com/office/officeart/2018/2/layout/IconVerticalSolidList"/>
    <dgm:cxn modelId="{CD53BAC6-D854-4F42-BA9E-6F4ACB822367}" type="presOf" srcId="{4E84A5F1-3AD7-4AA4-8EB1-66B45D311A66}" destId="{3D25B850-6AAA-4C06-8774-62A743521472}" srcOrd="0" destOrd="0" presId="urn:microsoft.com/office/officeart/2018/2/layout/IconVerticalSolidList"/>
    <dgm:cxn modelId="{D547A3CD-8983-4710-8F93-D2D08DBE3CD4}" srcId="{4E84A5F1-3AD7-4AA4-8EB1-66B45D311A66}" destId="{2D402C71-79EE-462B-A961-79DECCF0A260}" srcOrd="1" destOrd="0" parTransId="{9D417DC1-694A-452E-9C4F-615FB41EFD17}" sibTransId="{79349E07-E45B-4720-9464-EBA9B46D64A9}"/>
    <dgm:cxn modelId="{7F2316E7-0396-4AE8-873A-FE45FB2B8C9B}" type="presOf" srcId="{F4F158C7-68C1-43F6-9A68-85764FC1039B}" destId="{CDF9735C-4020-4A3C-A114-3D916F808FC2}" srcOrd="0" destOrd="0" presId="urn:microsoft.com/office/officeart/2018/2/layout/IconVerticalSolidList"/>
    <dgm:cxn modelId="{5F61F9ED-34DF-4135-B21B-7C587C5EB825}" srcId="{4E84A5F1-3AD7-4AA4-8EB1-66B45D311A66}" destId="{C24B407D-0BB1-4AAB-9426-F61069232AA1}" srcOrd="0" destOrd="0" parTransId="{CBC16166-663C-441F-A8AA-693FE098F76A}" sibTransId="{B51F096C-F0DB-472E-8983-D79F81E4C8EB}"/>
    <dgm:cxn modelId="{3BA7BDAC-5CFA-4EA2-8961-92865DCA64DF}" type="presParOf" srcId="{3D25B850-6AAA-4C06-8774-62A743521472}" destId="{5D310963-4670-4BE6-96AE-AF8C754E6102}" srcOrd="0" destOrd="0" presId="urn:microsoft.com/office/officeart/2018/2/layout/IconVerticalSolidList"/>
    <dgm:cxn modelId="{517F4546-6E07-424D-BB08-278E53EC0D78}" type="presParOf" srcId="{5D310963-4670-4BE6-96AE-AF8C754E6102}" destId="{A6E27E58-9C2C-4C32-9D9E-D87CA3D4B1FC}" srcOrd="0" destOrd="0" presId="urn:microsoft.com/office/officeart/2018/2/layout/IconVerticalSolidList"/>
    <dgm:cxn modelId="{6141F0CB-34FD-4808-B4AE-AD76B26B08C8}" type="presParOf" srcId="{5D310963-4670-4BE6-96AE-AF8C754E6102}" destId="{42BAA4C6-7383-4694-91C9-E1F7D8C395DF}" srcOrd="1" destOrd="0" presId="urn:microsoft.com/office/officeart/2018/2/layout/IconVerticalSolidList"/>
    <dgm:cxn modelId="{5727429F-DAF4-4F9F-9A44-181B3054508D}" type="presParOf" srcId="{5D310963-4670-4BE6-96AE-AF8C754E6102}" destId="{B33840B4-989E-418B-8907-1998A4825DD7}" srcOrd="2" destOrd="0" presId="urn:microsoft.com/office/officeart/2018/2/layout/IconVerticalSolidList"/>
    <dgm:cxn modelId="{D78489EB-78B5-4D8E-B3C6-EDABE1C4C8FE}" type="presParOf" srcId="{5D310963-4670-4BE6-96AE-AF8C754E6102}" destId="{3FAC1424-A9C9-4BED-9358-C936B59199A7}" srcOrd="3" destOrd="0" presId="urn:microsoft.com/office/officeart/2018/2/layout/IconVerticalSolidList"/>
    <dgm:cxn modelId="{F98D5F7D-6B09-41D2-AA76-914079CE247B}" type="presParOf" srcId="{3D25B850-6AAA-4C06-8774-62A743521472}" destId="{B3C49A07-A71A-425D-B7CF-22C29F95E3E0}" srcOrd="1" destOrd="0" presId="urn:microsoft.com/office/officeart/2018/2/layout/IconVerticalSolidList"/>
    <dgm:cxn modelId="{685B638A-5A3E-4498-B669-CE4B1CAFE6F0}" type="presParOf" srcId="{3D25B850-6AAA-4C06-8774-62A743521472}" destId="{0FA04349-8360-43B4-9EC9-AB2D3EC593E7}" srcOrd="2" destOrd="0" presId="urn:microsoft.com/office/officeart/2018/2/layout/IconVerticalSolidList"/>
    <dgm:cxn modelId="{CD030237-68A7-43AC-A721-BB116589AA8A}" type="presParOf" srcId="{0FA04349-8360-43B4-9EC9-AB2D3EC593E7}" destId="{A2B0F2A0-4356-43E5-82CC-9DE09BC9917E}" srcOrd="0" destOrd="0" presId="urn:microsoft.com/office/officeart/2018/2/layout/IconVerticalSolidList"/>
    <dgm:cxn modelId="{86E04E1B-90C3-4CCB-85C7-6CEF33928743}" type="presParOf" srcId="{0FA04349-8360-43B4-9EC9-AB2D3EC593E7}" destId="{43EAEDF4-405D-4032-9467-E6F0D5A6A2E6}" srcOrd="1" destOrd="0" presId="urn:microsoft.com/office/officeart/2018/2/layout/IconVerticalSolidList"/>
    <dgm:cxn modelId="{73D00C86-9D66-4B95-97FA-BDDC7D5B854A}" type="presParOf" srcId="{0FA04349-8360-43B4-9EC9-AB2D3EC593E7}" destId="{9AE397A0-91D2-423B-80DC-F3B30206E4EE}" srcOrd="2" destOrd="0" presId="urn:microsoft.com/office/officeart/2018/2/layout/IconVerticalSolidList"/>
    <dgm:cxn modelId="{4B20BBBC-957F-4382-AC34-E8C12731950C}" type="presParOf" srcId="{0FA04349-8360-43B4-9EC9-AB2D3EC593E7}" destId="{322A59ED-16AF-4F76-93E5-7E4FC8531EA8}" srcOrd="3" destOrd="0" presId="urn:microsoft.com/office/officeart/2018/2/layout/IconVerticalSolidList"/>
    <dgm:cxn modelId="{C02EAE22-E447-45DF-98FB-577AB3E1A929}" type="presParOf" srcId="{3D25B850-6AAA-4C06-8774-62A743521472}" destId="{0064A82D-9BD3-4499-8EB0-432BE47ECB93}" srcOrd="3" destOrd="0" presId="urn:microsoft.com/office/officeart/2018/2/layout/IconVerticalSolidList"/>
    <dgm:cxn modelId="{3A2864FB-BC1A-43B5-8585-987902ED52A1}" type="presParOf" srcId="{3D25B850-6AAA-4C06-8774-62A743521472}" destId="{D729F6D2-583F-499B-AF1A-102A0312AE9B}" srcOrd="4" destOrd="0" presId="urn:microsoft.com/office/officeart/2018/2/layout/IconVerticalSolidList"/>
    <dgm:cxn modelId="{0D0253B3-6EB4-4C12-8D39-B2D76764F455}" type="presParOf" srcId="{D729F6D2-583F-499B-AF1A-102A0312AE9B}" destId="{D0842858-EAF8-41E1-8766-7B2AFEE87EEE}" srcOrd="0" destOrd="0" presId="urn:microsoft.com/office/officeart/2018/2/layout/IconVerticalSolidList"/>
    <dgm:cxn modelId="{4E71E3C4-F196-4EAC-A1B4-59F2E64A5492}" type="presParOf" srcId="{D729F6D2-583F-499B-AF1A-102A0312AE9B}" destId="{7A93D457-6547-4CDA-93E4-47B49F6A0B17}" srcOrd="1" destOrd="0" presId="urn:microsoft.com/office/officeart/2018/2/layout/IconVerticalSolidList"/>
    <dgm:cxn modelId="{B48A2A23-D430-40B7-9FE6-546E936EC079}" type="presParOf" srcId="{D729F6D2-583F-499B-AF1A-102A0312AE9B}" destId="{DDEA8FF9-C3E4-426D-8A87-40DF6144868A}" srcOrd="2" destOrd="0" presId="urn:microsoft.com/office/officeart/2018/2/layout/IconVerticalSolidList"/>
    <dgm:cxn modelId="{DAA29D43-3532-4877-9B4A-7A7E119D5F20}" type="presParOf" srcId="{D729F6D2-583F-499B-AF1A-102A0312AE9B}" destId="{CDF9735C-4020-4A3C-A114-3D916F808F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0DEF5-A407-436F-B8A6-44387CEFAF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7DC42E-519A-4415-B06E-6F6C67BA3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Challenge: Accurately classify low-resolution images with high variability.</a:t>
          </a:r>
        </a:p>
      </dgm:t>
    </dgm:pt>
    <dgm:pt modelId="{DC79655E-1169-4EA1-B7FB-FE7E8C72B2A9}" type="parTrans" cxnId="{171CC767-729F-45C9-BF3E-629D3C355AC3}">
      <dgm:prSet/>
      <dgm:spPr/>
      <dgm:t>
        <a:bodyPr/>
        <a:lstStyle/>
        <a:p>
          <a:endParaRPr lang="en-US"/>
        </a:p>
      </dgm:t>
    </dgm:pt>
    <dgm:pt modelId="{CD9CF253-6B08-47C3-9E16-B4DF86EC7DB7}" type="sibTrans" cxnId="{171CC767-729F-45C9-BF3E-629D3C355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68E34C-B597-4227-8545-3AB374E67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Build a model that generalizes well, achieving high accuracy on unseen images.</a:t>
          </a:r>
        </a:p>
      </dgm:t>
    </dgm:pt>
    <dgm:pt modelId="{2FFB1386-F435-4B59-89EE-29C82D5C92CB}" type="parTrans" cxnId="{D04B8DD1-2CAF-4E8A-AA2E-E631293F8831}">
      <dgm:prSet/>
      <dgm:spPr/>
      <dgm:t>
        <a:bodyPr/>
        <a:lstStyle/>
        <a:p>
          <a:endParaRPr lang="en-US"/>
        </a:p>
      </dgm:t>
    </dgm:pt>
    <dgm:pt modelId="{FC081E00-67E5-44E0-A0DD-3DCEC285D822}" type="sibTrans" cxnId="{D04B8DD1-2CAF-4E8A-AA2E-E631293F8831}">
      <dgm:prSet/>
      <dgm:spPr/>
      <dgm:t>
        <a:bodyPr/>
        <a:lstStyle/>
        <a:p>
          <a:endParaRPr lang="en-US"/>
        </a:p>
      </dgm:t>
    </dgm:pt>
    <dgm:pt modelId="{8E8FF1F5-0AC0-446A-AAA4-D4992613755E}" type="pres">
      <dgm:prSet presAssocID="{D8A0DEF5-A407-436F-B8A6-44387CEFAF16}" presName="vert0" presStyleCnt="0">
        <dgm:presLayoutVars>
          <dgm:dir/>
          <dgm:animOne val="branch"/>
          <dgm:animLvl val="lvl"/>
        </dgm:presLayoutVars>
      </dgm:prSet>
      <dgm:spPr/>
    </dgm:pt>
    <dgm:pt modelId="{85F58C2D-AAFD-47B7-81D4-2631134C59F6}" type="pres">
      <dgm:prSet presAssocID="{947DC42E-519A-4415-B06E-6F6C67BA3DB1}" presName="thickLine" presStyleLbl="alignNode1" presStyleIdx="0" presStyleCnt="2"/>
      <dgm:spPr/>
    </dgm:pt>
    <dgm:pt modelId="{54BE4254-4EA7-420D-BD76-E2ABE25381FE}" type="pres">
      <dgm:prSet presAssocID="{947DC42E-519A-4415-B06E-6F6C67BA3DB1}" presName="horz1" presStyleCnt="0"/>
      <dgm:spPr/>
    </dgm:pt>
    <dgm:pt modelId="{B52D1AFF-98E8-4683-B267-64F67BD05CA1}" type="pres">
      <dgm:prSet presAssocID="{947DC42E-519A-4415-B06E-6F6C67BA3DB1}" presName="tx1" presStyleLbl="revTx" presStyleIdx="0" presStyleCnt="2"/>
      <dgm:spPr/>
    </dgm:pt>
    <dgm:pt modelId="{60C07D2A-C93B-4A87-9816-1D2E9DF07FB3}" type="pres">
      <dgm:prSet presAssocID="{947DC42E-519A-4415-B06E-6F6C67BA3DB1}" presName="vert1" presStyleCnt="0"/>
      <dgm:spPr/>
    </dgm:pt>
    <dgm:pt modelId="{A53FBB0E-57F9-4BBE-8BBA-B2BBB12FC527}" type="pres">
      <dgm:prSet presAssocID="{B168E34C-B597-4227-8545-3AB374E67975}" presName="thickLine" presStyleLbl="alignNode1" presStyleIdx="1" presStyleCnt="2"/>
      <dgm:spPr/>
    </dgm:pt>
    <dgm:pt modelId="{CE73EFC0-A65E-4099-A312-89C311A14693}" type="pres">
      <dgm:prSet presAssocID="{B168E34C-B597-4227-8545-3AB374E67975}" presName="horz1" presStyleCnt="0"/>
      <dgm:spPr/>
    </dgm:pt>
    <dgm:pt modelId="{9DE635D0-FC2B-473F-832B-F76BC2A63E3E}" type="pres">
      <dgm:prSet presAssocID="{B168E34C-B597-4227-8545-3AB374E67975}" presName="tx1" presStyleLbl="revTx" presStyleIdx="1" presStyleCnt="2"/>
      <dgm:spPr/>
    </dgm:pt>
    <dgm:pt modelId="{B53A4ABE-7103-4BE4-AEE1-5A78F33F40EA}" type="pres">
      <dgm:prSet presAssocID="{B168E34C-B597-4227-8545-3AB374E67975}" presName="vert1" presStyleCnt="0"/>
      <dgm:spPr/>
    </dgm:pt>
  </dgm:ptLst>
  <dgm:cxnLst>
    <dgm:cxn modelId="{171CC767-729F-45C9-BF3E-629D3C355AC3}" srcId="{D8A0DEF5-A407-436F-B8A6-44387CEFAF16}" destId="{947DC42E-519A-4415-B06E-6F6C67BA3DB1}" srcOrd="0" destOrd="0" parTransId="{DC79655E-1169-4EA1-B7FB-FE7E8C72B2A9}" sibTransId="{CD9CF253-6B08-47C3-9E16-B4DF86EC7DB7}"/>
    <dgm:cxn modelId="{8F2E2B88-419E-4AE2-BADA-14E90D221ADE}" type="presOf" srcId="{D8A0DEF5-A407-436F-B8A6-44387CEFAF16}" destId="{8E8FF1F5-0AC0-446A-AAA4-D4992613755E}" srcOrd="0" destOrd="0" presId="urn:microsoft.com/office/officeart/2008/layout/LinedList"/>
    <dgm:cxn modelId="{1BC28F94-E8B3-4B96-98CF-F4985BE163DA}" type="presOf" srcId="{B168E34C-B597-4227-8545-3AB374E67975}" destId="{9DE635D0-FC2B-473F-832B-F76BC2A63E3E}" srcOrd="0" destOrd="0" presId="urn:microsoft.com/office/officeart/2008/layout/LinedList"/>
    <dgm:cxn modelId="{D04B8DD1-2CAF-4E8A-AA2E-E631293F8831}" srcId="{D8A0DEF5-A407-436F-B8A6-44387CEFAF16}" destId="{B168E34C-B597-4227-8545-3AB374E67975}" srcOrd="1" destOrd="0" parTransId="{2FFB1386-F435-4B59-89EE-29C82D5C92CB}" sibTransId="{FC081E00-67E5-44E0-A0DD-3DCEC285D822}"/>
    <dgm:cxn modelId="{60307FF0-FAE7-465E-B276-9FBDB681B3C3}" type="presOf" srcId="{947DC42E-519A-4415-B06E-6F6C67BA3DB1}" destId="{B52D1AFF-98E8-4683-B267-64F67BD05CA1}" srcOrd="0" destOrd="0" presId="urn:microsoft.com/office/officeart/2008/layout/LinedList"/>
    <dgm:cxn modelId="{EFBCF5BA-6DF2-44AD-A494-AA44C0234317}" type="presParOf" srcId="{8E8FF1F5-0AC0-446A-AAA4-D4992613755E}" destId="{85F58C2D-AAFD-47B7-81D4-2631134C59F6}" srcOrd="0" destOrd="0" presId="urn:microsoft.com/office/officeart/2008/layout/LinedList"/>
    <dgm:cxn modelId="{371E61A8-B751-47AF-AA43-5CD7E77007BC}" type="presParOf" srcId="{8E8FF1F5-0AC0-446A-AAA4-D4992613755E}" destId="{54BE4254-4EA7-420D-BD76-E2ABE25381FE}" srcOrd="1" destOrd="0" presId="urn:microsoft.com/office/officeart/2008/layout/LinedList"/>
    <dgm:cxn modelId="{283649C1-26FC-4162-9914-1BEF12B9FCBD}" type="presParOf" srcId="{54BE4254-4EA7-420D-BD76-E2ABE25381FE}" destId="{B52D1AFF-98E8-4683-B267-64F67BD05CA1}" srcOrd="0" destOrd="0" presId="urn:microsoft.com/office/officeart/2008/layout/LinedList"/>
    <dgm:cxn modelId="{A8878B37-5A68-4BD8-8B91-6021D3875D00}" type="presParOf" srcId="{54BE4254-4EA7-420D-BD76-E2ABE25381FE}" destId="{60C07D2A-C93B-4A87-9816-1D2E9DF07FB3}" srcOrd="1" destOrd="0" presId="urn:microsoft.com/office/officeart/2008/layout/LinedList"/>
    <dgm:cxn modelId="{065242DE-8671-48F1-B6BD-20C48E8892C3}" type="presParOf" srcId="{8E8FF1F5-0AC0-446A-AAA4-D4992613755E}" destId="{A53FBB0E-57F9-4BBE-8BBA-B2BBB12FC527}" srcOrd="2" destOrd="0" presId="urn:microsoft.com/office/officeart/2008/layout/LinedList"/>
    <dgm:cxn modelId="{008697AA-E058-4BA0-9BC1-32ED28A3D613}" type="presParOf" srcId="{8E8FF1F5-0AC0-446A-AAA4-D4992613755E}" destId="{CE73EFC0-A65E-4099-A312-89C311A14693}" srcOrd="3" destOrd="0" presId="urn:microsoft.com/office/officeart/2008/layout/LinedList"/>
    <dgm:cxn modelId="{B041A271-0AB0-4AD6-8BEE-EE73B69A7FB3}" type="presParOf" srcId="{CE73EFC0-A65E-4099-A312-89C311A14693}" destId="{9DE635D0-FC2B-473F-832B-F76BC2A63E3E}" srcOrd="0" destOrd="0" presId="urn:microsoft.com/office/officeart/2008/layout/LinedList"/>
    <dgm:cxn modelId="{4AC79C25-B7D0-4E09-BDCF-14B71F25585C}" type="presParOf" srcId="{CE73EFC0-A65E-4099-A312-89C311A14693}" destId="{B53A4ABE-7103-4BE4-AEE1-5A78F33F40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191F4-6004-4634-A727-353A8F40D0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7922FF-7971-43BA-A24A-93500AABB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Architecture: Multiple convolutional layers with batch normalization and dropout.</a:t>
          </a:r>
        </a:p>
      </dgm:t>
    </dgm:pt>
    <dgm:pt modelId="{C5B55B68-25E7-4BFC-A2AA-10D384A46119}" type="parTrans" cxnId="{87BEEF2E-91A1-4AA5-BF01-EC3602DBABCA}">
      <dgm:prSet/>
      <dgm:spPr/>
      <dgm:t>
        <a:bodyPr/>
        <a:lstStyle/>
        <a:p>
          <a:endParaRPr lang="en-US"/>
        </a:p>
      </dgm:t>
    </dgm:pt>
    <dgm:pt modelId="{4E96FA19-CD79-4C98-B20B-C1CC1A6D599F}" type="sibTrans" cxnId="{87BEEF2E-91A1-4AA5-BF01-EC3602DBABCA}">
      <dgm:prSet/>
      <dgm:spPr/>
      <dgm:t>
        <a:bodyPr/>
        <a:lstStyle/>
        <a:p>
          <a:endParaRPr lang="en-US"/>
        </a:p>
      </dgm:t>
    </dgm:pt>
    <dgm:pt modelId="{E472C274-9B2B-451E-A9CE-597DA3403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Transfer Learning: Pre-trained models (ResNet18, </a:t>
          </a:r>
          <a:r>
            <a:rPr lang="en-US" err="1"/>
            <a:t>Xception</a:t>
          </a:r>
          <a:r>
            <a:rPr lang="en-US"/>
            <a:t>) to improve classification accuracy.</a:t>
          </a:r>
        </a:p>
      </dgm:t>
    </dgm:pt>
    <dgm:pt modelId="{07015C48-CF63-4335-8DE9-E88DBCD66199}" type="parTrans" cxnId="{40F6DFC3-3BBA-4FCB-BCD8-4F5DDC60DD17}">
      <dgm:prSet/>
      <dgm:spPr/>
      <dgm:t>
        <a:bodyPr/>
        <a:lstStyle/>
        <a:p>
          <a:endParaRPr lang="en-US"/>
        </a:p>
      </dgm:t>
    </dgm:pt>
    <dgm:pt modelId="{742BD339-A8C1-49DF-803A-973430591496}" type="sibTrans" cxnId="{40F6DFC3-3BBA-4FCB-BCD8-4F5DDC60DD17}">
      <dgm:prSet/>
      <dgm:spPr/>
      <dgm:t>
        <a:bodyPr/>
        <a:lstStyle/>
        <a:p>
          <a:endParaRPr lang="en-US"/>
        </a:p>
      </dgm:t>
    </dgm:pt>
    <dgm:pt modelId="{F2EA70F7-DB2B-4AB4-9C42-22430016C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Techniques: Data normalization, Image augmentation (horizontal flipping), Hyperparameter tuning (Grid Search).</a:t>
          </a:r>
        </a:p>
      </dgm:t>
    </dgm:pt>
    <dgm:pt modelId="{2CEC8778-3C93-4E06-BF77-ED4E4979CCDB}" type="parTrans" cxnId="{A4A46603-782B-4027-AC11-118F7B7C9A5C}">
      <dgm:prSet/>
      <dgm:spPr/>
      <dgm:t>
        <a:bodyPr/>
        <a:lstStyle/>
        <a:p>
          <a:endParaRPr lang="en-US"/>
        </a:p>
      </dgm:t>
    </dgm:pt>
    <dgm:pt modelId="{63C6CDE9-8D86-4A31-B4A4-3036E0CA65E4}" type="sibTrans" cxnId="{A4A46603-782B-4027-AC11-118F7B7C9A5C}">
      <dgm:prSet/>
      <dgm:spPr/>
      <dgm:t>
        <a:bodyPr/>
        <a:lstStyle/>
        <a:p>
          <a:endParaRPr lang="en-US"/>
        </a:p>
      </dgm:t>
    </dgm:pt>
    <dgm:pt modelId="{335066D7-87E0-4E88-A8EB-F585D1D8E949}" type="pres">
      <dgm:prSet presAssocID="{396191F4-6004-4634-A727-353A8F40D094}" presName="root" presStyleCnt="0">
        <dgm:presLayoutVars>
          <dgm:dir/>
          <dgm:resizeHandles val="exact"/>
        </dgm:presLayoutVars>
      </dgm:prSet>
      <dgm:spPr/>
    </dgm:pt>
    <dgm:pt modelId="{80AF1A45-58D4-4CD3-8E57-118FB90D6A3D}" type="pres">
      <dgm:prSet presAssocID="{137922FF-7971-43BA-A24A-93500AABB340}" presName="compNode" presStyleCnt="0"/>
      <dgm:spPr/>
    </dgm:pt>
    <dgm:pt modelId="{965E90AC-10AA-47D3-9DA0-6E8A640A379F}" type="pres">
      <dgm:prSet presAssocID="{137922FF-7971-43BA-A24A-93500AABB340}" presName="bgRect" presStyleLbl="bgShp" presStyleIdx="0" presStyleCnt="3"/>
      <dgm:spPr/>
    </dgm:pt>
    <dgm:pt modelId="{54428F07-3159-48B2-84C4-CEBF313FF5D1}" type="pres">
      <dgm:prSet presAssocID="{137922FF-7971-43BA-A24A-93500AABB3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13D2030-23C2-4CF7-9F3C-F8B50A5B14DF}" type="pres">
      <dgm:prSet presAssocID="{137922FF-7971-43BA-A24A-93500AABB340}" presName="spaceRect" presStyleCnt="0"/>
      <dgm:spPr/>
    </dgm:pt>
    <dgm:pt modelId="{61588C0D-CCEE-4E0B-8184-371539BDFB55}" type="pres">
      <dgm:prSet presAssocID="{137922FF-7971-43BA-A24A-93500AABB340}" presName="parTx" presStyleLbl="revTx" presStyleIdx="0" presStyleCnt="3">
        <dgm:presLayoutVars>
          <dgm:chMax val="0"/>
          <dgm:chPref val="0"/>
        </dgm:presLayoutVars>
      </dgm:prSet>
      <dgm:spPr/>
    </dgm:pt>
    <dgm:pt modelId="{035BDF0D-3FD4-4B67-92F8-909E4CD2ECD6}" type="pres">
      <dgm:prSet presAssocID="{4E96FA19-CD79-4C98-B20B-C1CC1A6D599F}" presName="sibTrans" presStyleCnt="0"/>
      <dgm:spPr/>
    </dgm:pt>
    <dgm:pt modelId="{A293A115-3A1C-4D77-924C-EA95841BBB4D}" type="pres">
      <dgm:prSet presAssocID="{E472C274-9B2B-451E-A9CE-597DA34033F8}" presName="compNode" presStyleCnt="0"/>
      <dgm:spPr/>
    </dgm:pt>
    <dgm:pt modelId="{C5316015-F51C-444D-94F2-AD24E77E9E94}" type="pres">
      <dgm:prSet presAssocID="{E472C274-9B2B-451E-A9CE-597DA34033F8}" presName="bgRect" presStyleLbl="bgShp" presStyleIdx="1" presStyleCnt="3"/>
      <dgm:spPr/>
    </dgm:pt>
    <dgm:pt modelId="{170FDF1F-41F1-4D69-B8E3-D47A7D1B9DCE}" type="pres">
      <dgm:prSet presAssocID="{E472C274-9B2B-451E-A9CE-597DA34033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8A7A901-E878-49A5-A961-69B710F8CB79}" type="pres">
      <dgm:prSet presAssocID="{E472C274-9B2B-451E-A9CE-597DA34033F8}" presName="spaceRect" presStyleCnt="0"/>
      <dgm:spPr/>
    </dgm:pt>
    <dgm:pt modelId="{6460CFED-8264-43EA-B078-52612AB2B7A4}" type="pres">
      <dgm:prSet presAssocID="{E472C274-9B2B-451E-A9CE-597DA34033F8}" presName="parTx" presStyleLbl="revTx" presStyleIdx="1" presStyleCnt="3">
        <dgm:presLayoutVars>
          <dgm:chMax val="0"/>
          <dgm:chPref val="0"/>
        </dgm:presLayoutVars>
      </dgm:prSet>
      <dgm:spPr/>
    </dgm:pt>
    <dgm:pt modelId="{20656295-0FB8-41B7-801B-4E3714A6CDA6}" type="pres">
      <dgm:prSet presAssocID="{742BD339-A8C1-49DF-803A-973430591496}" presName="sibTrans" presStyleCnt="0"/>
      <dgm:spPr/>
    </dgm:pt>
    <dgm:pt modelId="{30B3DC4B-C506-4126-82A4-6ECE13228254}" type="pres">
      <dgm:prSet presAssocID="{F2EA70F7-DB2B-4AB4-9C42-22430016C4A2}" presName="compNode" presStyleCnt="0"/>
      <dgm:spPr/>
    </dgm:pt>
    <dgm:pt modelId="{53329BC1-27E0-40F4-BD0C-765F69D71B6C}" type="pres">
      <dgm:prSet presAssocID="{F2EA70F7-DB2B-4AB4-9C42-22430016C4A2}" presName="bgRect" presStyleLbl="bgShp" presStyleIdx="2" presStyleCnt="3"/>
      <dgm:spPr/>
    </dgm:pt>
    <dgm:pt modelId="{64922322-13DD-4399-89F4-B06F1AB2A047}" type="pres">
      <dgm:prSet presAssocID="{F2EA70F7-DB2B-4AB4-9C42-22430016C4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570B6F-5EE9-420B-AE11-F43DC1D7D72F}" type="pres">
      <dgm:prSet presAssocID="{F2EA70F7-DB2B-4AB4-9C42-22430016C4A2}" presName="spaceRect" presStyleCnt="0"/>
      <dgm:spPr/>
    </dgm:pt>
    <dgm:pt modelId="{3EF47FDC-11C3-446E-AB2C-EFEB416732B4}" type="pres">
      <dgm:prSet presAssocID="{F2EA70F7-DB2B-4AB4-9C42-22430016C4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46603-782B-4027-AC11-118F7B7C9A5C}" srcId="{396191F4-6004-4634-A727-353A8F40D094}" destId="{F2EA70F7-DB2B-4AB4-9C42-22430016C4A2}" srcOrd="2" destOrd="0" parTransId="{2CEC8778-3C93-4E06-BF77-ED4E4979CCDB}" sibTransId="{63C6CDE9-8D86-4A31-B4A4-3036E0CA65E4}"/>
    <dgm:cxn modelId="{14EE860F-5BE3-46E0-ADD6-E039C84569E8}" type="presOf" srcId="{396191F4-6004-4634-A727-353A8F40D094}" destId="{335066D7-87E0-4E88-A8EB-F585D1D8E949}" srcOrd="0" destOrd="0" presId="urn:microsoft.com/office/officeart/2018/2/layout/IconVerticalSolidList"/>
    <dgm:cxn modelId="{87BEEF2E-91A1-4AA5-BF01-EC3602DBABCA}" srcId="{396191F4-6004-4634-A727-353A8F40D094}" destId="{137922FF-7971-43BA-A24A-93500AABB340}" srcOrd="0" destOrd="0" parTransId="{C5B55B68-25E7-4BFC-A2AA-10D384A46119}" sibTransId="{4E96FA19-CD79-4C98-B20B-C1CC1A6D599F}"/>
    <dgm:cxn modelId="{F3C8C671-94D8-4B14-A0A4-993A86B4C3C8}" type="presOf" srcId="{137922FF-7971-43BA-A24A-93500AABB340}" destId="{61588C0D-CCEE-4E0B-8184-371539BDFB55}" srcOrd="0" destOrd="0" presId="urn:microsoft.com/office/officeart/2018/2/layout/IconVerticalSolidList"/>
    <dgm:cxn modelId="{C87ABD79-5DE9-4F8E-B9C8-F3CECFD5C506}" type="presOf" srcId="{F2EA70F7-DB2B-4AB4-9C42-22430016C4A2}" destId="{3EF47FDC-11C3-446E-AB2C-EFEB416732B4}" srcOrd="0" destOrd="0" presId="urn:microsoft.com/office/officeart/2018/2/layout/IconVerticalSolidList"/>
    <dgm:cxn modelId="{40F6DFC3-3BBA-4FCB-BCD8-4F5DDC60DD17}" srcId="{396191F4-6004-4634-A727-353A8F40D094}" destId="{E472C274-9B2B-451E-A9CE-597DA34033F8}" srcOrd="1" destOrd="0" parTransId="{07015C48-CF63-4335-8DE9-E88DBCD66199}" sibTransId="{742BD339-A8C1-49DF-803A-973430591496}"/>
    <dgm:cxn modelId="{7CCD19D3-33FB-4ACC-BC88-A00203C15EFE}" type="presOf" srcId="{E472C274-9B2B-451E-A9CE-597DA34033F8}" destId="{6460CFED-8264-43EA-B078-52612AB2B7A4}" srcOrd="0" destOrd="0" presId="urn:microsoft.com/office/officeart/2018/2/layout/IconVerticalSolidList"/>
    <dgm:cxn modelId="{193264AB-909E-4677-B7CC-FFC8C6755743}" type="presParOf" srcId="{335066D7-87E0-4E88-A8EB-F585D1D8E949}" destId="{80AF1A45-58D4-4CD3-8E57-118FB90D6A3D}" srcOrd="0" destOrd="0" presId="urn:microsoft.com/office/officeart/2018/2/layout/IconVerticalSolidList"/>
    <dgm:cxn modelId="{76E62E64-4ABE-4523-BA73-A5D0B95DFFE5}" type="presParOf" srcId="{80AF1A45-58D4-4CD3-8E57-118FB90D6A3D}" destId="{965E90AC-10AA-47D3-9DA0-6E8A640A379F}" srcOrd="0" destOrd="0" presId="urn:microsoft.com/office/officeart/2018/2/layout/IconVerticalSolidList"/>
    <dgm:cxn modelId="{F5A211C5-22B4-4360-ABC0-BBEA797B07AC}" type="presParOf" srcId="{80AF1A45-58D4-4CD3-8E57-118FB90D6A3D}" destId="{54428F07-3159-48B2-84C4-CEBF313FF5D1}" srcOrd="1" destOrd="0" presId="urn:microsoft.com/office/officeart/2018/2/layout/IconVerticalSolidList"/>
    <dgm:cxn modelId="{863ECE29-60C5-4A88-BED5-44EE2E561851}" type="presParOf" srcId="{80AF1A45-58D4-4CD3-8E57-118FB90D6A3D}" destId="{F13D2030-23C2-4CF7-9F3C-F8B50A5B14DF}" srcOrd="2" destOrd="0" presId="urn:microsoft.com/office/officeart/2018/2/layout/IconVerticalSolidList"/>
    <dgm:cxn modelId="{D695F22C-17ED-4D08-BEE0-497BDF0F7E32}" type="presParOf" srcId="{80AF1A45-58D4-4CD3-8E57-118FB90D6A3D}" destId="{61588C0D-CCEE-4E0B-8184-371539BDFB55}" srcOrd="3" destOrd="0" presId="urn:microsoft.com/office/officeart/2018/2/layout/IconVerticalSolidList"/>
    <dgm:cxn modelId="{9F100E03-28BB-4232-B18E-51EC9050007E}" type="presParOf" srcId="{335066D7-87E0-4E88-A8EB-F585D1D8E949}" destId="{035BDF0D-3FD4-4B67-92F8-909E4CD2ECD6}" srcOrd="1" destOrd="0" presId="urn:microsoft.com/office/officeart/2018/2/layout/IconVerticalSolidList"/>
    <dgm:cxn modelId="{0A1BA533-AF64-4407-AFCB-BF35988C8E6C}" type="presParOf" srcId="{335066D7-87E0-4E88-A8EB-F585D1D8E949}" destId="{A293A115-3A1C-4D77-924C-EA95841BBB4D}" srcOrd="2" destOrd="0" presId="urn:microsoft.com/office/officeart/2018/2/layout/IconVerticalSolidList"/>
    <dgm:cxn modelId="{9458F1E0-9D4F-4B47-B2B0-0C7D52704D88}" type="presParOf" srcId="{A293A115-3A1C-4D77-924C-EA95841BBB4D}" destId="{C5316015-F51C-444D-94F2-AD24E77E9E94}" srcOrd="0" destOrd="0" presId="urn:microsoft.com/office/officeart/2018/2/layout/IconVerticalSolidList"/>
    <dgm:cxn modelId="{448FB8F6-4691-470C-8222-659583846F1E}" type="presParOf" srcId="{A293A115-3A1C-4D77-924C-EA95841BBB4D}" destId="{170FDF1F-41F1-4D69-B8E3-D47A7D1B9DCE}" srcOrd="1" destOrd="0" presId="urn:microsoft.com/office/officeart/2018/2/layout/IconVerticalSolidList"/>
    <dgm:cxn modelId="{EE14D42C-16CC-494E-8F37-D8A4E3AB044A}" type="presParOf" srcId="{A293A115-3A1C-4D77-924C-EA95841BBB4D}" destId="{78A7A901-E878-49A5-A961-69B710F8CB79}" srcOrd="2" destOrd="0" presId="urn:microsoft.com/office/officeart/2018/2/layout/IconVerticalSolidList"/>
    <dgm:cxn modelId="{EDC2C433-658E-447D-9E35-1586F4741919}" type="presParOf" srcId="{A293A115-3A1C-4D77-924C-EA95841BBB4D}" destId="{6460CFED-8264-43EA-B078-52612AB2B7A4}" srcOrd="3" destOrd="0" presId="urn:microsoft.com/office/officeart/2018/2/layout/IconVerticalSolidList"/>
    <dgm:cxn modelId="{306C332B-4C22-4CEC-8E29-27FE3CF0FCE5}" type="presParOf" srcId="{335066D7-87E0-4E88-A8EB-F585D1D8E949}" destId="{20656295-0FB8-41B7-801B-4E3714A6CDA6}" srcOrd="3" destOrd="0" presId="urn:microsoft.com/office/officeart/2018/2/layout/IconVerticalSolidList"/>
    <dgm:cxn modelId="{E4689DB4-9EB0-442E-BBA5-529E0CA74B85}" type="presParOf" srcId="{335066D7-87E0-4E88-A8EB-F585D1D8E949}" destId="{30B3DC4B-C506-4126-82A4-6ECE13228254}" srcOrd="4" destOrd="0" presId="urn:microsoft.com/office/officeart/2018/2/layout/IconVerticalSolidList"/>
    <dgm:cxn modelId="{43FE46EA-3E1F-4398-AD66-B2F60BDF082F}" type="presParOf" srcId="{30B3DC4B-C506-4126-82A4-6ECE13228254}" destId="{53329BC1-27E0-40F4-BD0C-765F69D71B6C}" srcOrd="0" destOrd="0" presId="urn:microsoft.com/office/officeart/2018/2/layout/IconVerticalSolidList"/>
    <dgm:cxn modelId="{77E29E3E-D8D3-4406-8A8A-6DAB0AF20847}" type="presParOf" srcId="{30B3DC4B-C506-4126-82A4-6ECE13228254}" destId="{64922322-13DD-4399-89F4-B06F1AB2A047}" srcOrd="1" destOrd="0" presId="urn:microsoft.com/office/officeart/2018/2/layout/IconVerticalSolidList"/>
    <dgm:cxn modelId="{23EF9F19-7252-4E54-9589-523FD936F284}" type="presParOf" srcId="{30B3DC4B-C506-4126-82A4-6ECE13228254}" destId="{85570B6F-5EE9-420B-AE11-F43DC1D7D72F}" srcOrd="2" destOrd="0" presId="urn:microsoft.com/office/officeart/2018/2/layout/IconVerticalSolidList"/>
    <dgm:cxn modelId="{82A08748-3955-43A1-B448-7E740E31E952}" type="presParOf" srcId="{30B3DC4B-C506-4126-82A4-6ECE13228254}" destId="{3EF47FDC-11C3-446E-AB2C-EFEB416732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F28D1-77A5-4BB0-8114-50C736818B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7F9E7-91ED-4F2C-8142-F33A4C140C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 Distribution: Balanced across the 10 categories.</a:t>
          </a:r>
        </a:p>
      </dgm:t>
    </dgm:pt>
    <dgm:pt modelId="{A087F619-3527-4EFB-B563-CE90F02306A3}" type="parTrans" cxnId="{9B4BCA98-A380-40C3-BF2E-C7DF72524846}">
      <dgm:prSet/>
      <dgm:spPr/>
      <dgm:t>
        <a:bodyPr/>
        <a:lstStyle/>
        <a:p>
          <a:endParaRPr lang="en-US"/>
        </a:p>
      </dgm:t>
    </dgm:pt>
    <dgm:pt modelId="{85BEC731-921A-4E6C-B707-148437E6B3DC}" type="sibTrans" cxnId="{9B4BCA98-A380-40C3-BF2E-C7DF72524846}">
      <dgm:prSet/>
      <dgm:spPr/>
      <dgm:t>
        <a:bodyPr/>
        <a:lstStyle/>
        <a:p>
          <a:endParaRPr lang="en-US"/>
        </a:p>
      </dgm:t>
    </dgm:pt>
    <dgm:pt modelId="{2F9E5F6A-B681-4D46-9D2B-B2B09BC1F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 Characteristics: RGB channels, pixel intensity distributions.</a:t>
          </a:r>
        </a:p>
      </dgm:t>
    </dgm:pt>
    <dgm:pt modelId="{ED704B47-C8EB-4126-8E16-1D521BADEFD6}" type="parTrans" cxnId="{09DD3C54-ED60-4C1B-9792-47E1E884D356}">
      <dgm:prSet/>
      <dgm:spPr/>
      <dgm:t>
        <a:bodyPr/>
        <a:lstStyle/>
        <a:p>
          <a:endParaRPr lang="en-US"/>
        </a:p>
      </dgm:t>
    </dgm:pt>
    <dgm:pt modelId="{9EE797EF-1985-4288-A7AF-222AE9319691}" type="sibTrans" cxnId="{09DD3C54-ED60-4C1B-9792-47E1E884D356}">
      <dgm:prSet/>
      <dgm:spPr/>
      <dgm:t>
        <a:bodyPr/>
        <a:lstStyle/>
        <a:p>
          <a:endParaRPr lang="en-US"/>
        </a:p>
      </dgm:t>
    </dgm:pt>
    <dgm:pt modelId="{2F0EFEF5-9FA4-40EA-8508-B8B0D6342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Visualization: PCA and t-SNE for class separation, Edge detection using Canny.</a:t>
          </a:r>
        </a:p>
      </dgm:t>
    </dgm:pt>
    <dgm:pt modelId="{D67D13D3-BEA7-41B0-8B24-90E995282EF3}" type="parTrans" cxnId="{AB9785F3-0B3F-464A-BDA0-D4B1A93664DA}">
      <dgm:prSet/>
      <dgm:spPr/>
      <dgm:t>
        <a:bodyPr/>
        <a:lstStyle/>
        <a:p>
          <a:endParaRPr lang="en-US"/>
        </a:p>
      </dgm:t>
    </dgm:pt>
    <dgm:pt modelId="{E0B81DFA-562D-4490-8E2F-D59E6AA41551}" type="sibTrans" cxnId="{AB9785F3-0B3F-464A-BDA0-D4B1A93664DA}">
      <dgm:prSet/>
      <dgm:spPr/>
      <dgm:t>
        <a:bodyPr/>
        <a:lstStyle/>
        <a:p>
          <a:endParaRPr lang="en-US"/>
        </a:p>
      </dgm:t>
    </dgm:pt>
    <dgm:pt modelId="{650DE204-B59D-4058-BD24-96804BA824EC}" type="pres">
      <dgm:prSet presAssocID="{498F28D1-77A5-4BB0-8114-50C736818B91}" presName="root" presStyleCnt="0">
        <dgm:presLayoutVars>
          <dgm:dir/>
          <dgm:resizeHandles val="exact"/>
        </dgm:presLayoutVars>
      </dgm:prSet>
      <dgm:spPr/>
    </dgm:pt>
    <dgm:pt modelId="{B3830619-F667-49A5-A97A-9BDD24E7D5F3}" type="pres">
      <dgm:prSet presAssocID="{5C17F9E7-91ED-4F2C-8142-F33A4C140C14}" presName="compNode" presStyleCnt="0"/>
      <dgm:spPr/>
    </dgm:pt>
    <dgm:pt modelId="{7ACD9293-3800-4957-AFC1-9141F0AB795A}" type="pres">
      <dgm:prSet presAssocID="{5C17F9E7-91ED-4F2C-8142-F33A4C140C14}" presName="bgRect" presStyleLbl="bgShp" presStyleIdx="0" presStyleCnt="3"/>
      <dgm:spPr/>
    </dgm:pt>
    <dgm:pt modelId="{EEFECA88-41D5-403E-97F8-F71E82146570}" type="pres">
      <dgm:prSet presAssocID="{5C17F9E7-91ED-4F2C-8142-F33A4C140C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2BC1DD6D-DBA9-45C8-B9A2-37161E69E73C}" type="pres">
      <dgm:prSet presAssocID="{5C17F9E7-91ED-4F2C-8142-F33A4C140C14}" presName="spaceRect" presStyleCnt="0"/>
      <dgm:spPr/>
    </dgm:pt>
    <dgm:pt modelId="{7AA5DFB5-5BE1-4B8B-93A7-0B3942B002F7}" type="pres">
      <dgm:prSet presAssocID="{5C17F9E7-91ED-4F2C-8142-F33A4C140C14}" presName="parTx" presStyleLbl="revTx" presStyleIdx="0" presStyleCnt="3">
        <dgm:presLayoutVars>
          <dgm:chMax val="0"/>
          <dgm:chPref val="0"/>
        </dgm:presLayoutVars>
      </dgm:prSet>
      <dgm:spPr/>
    </dgm:pt>
    <dgm:pt modelId="{0516A790-E168-44C6-93B9-E54985329735}" type="pres">
      <dgm:prSet presAssocID="{85BEC731-921A-4E6C-B707-148437E6B3DC}" presName="sibTrans" presStyleCnt="0"/>
      <dgm:spPr/>
    </dgm:pt>
    <dgm:pt modelId="{0BF568B9-F27A-4C4F-A2C8-C874B41C14B3}" type="pres">
      <dgm:prSet presAssocID="{2F9E5F6A-B681-4D46-9D2B-B2B09BC1F86D}" presName="compNode" presStyleCnt="0"/>
      <dgm:spPr/>
    </dgm:pt>
    <dgm:pt modelId="{075348C1-4E3D-49D2-96EA-B17106C1DD61}" type="pres">
      <dgm:prSet presAssocID="{2F9E5F6A-B681-4D46-9D2B-B2B09BC1F86D}" presName="bgRect" presStyleLbl="bgShp" presStyleIdx="1" presStyleCnt="3"/>
      <dgm:spPr/>
    </dgm:pt>
    <dgm:pt modelId="{83F0E068-CEB6-4AB8-9CD8-B53199720B55}" type="pres">
      <dgm:prSet presAssocID="{2F9E5F6A-B681-4D46-9D2B-B2B09BC1F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1F1429E-DA2A-4E95-92D9-89C1361A3713}" type="pres">
      <dgm:prSet presAssocID="{2F9E5F6A-B681-4D46-9D2B-B2B09BC1F86D}" presName="spaceRect" presStyleCnt="0"/>
      <dgm:spPr/>
    </dgm:pt>
    <dgm:pt modelId="{01D70B7B-AD3F-44FB-9B4F-242821F320E4}" type="pres">
      <dgm:prSet presAssocID="{2F9E5F6A-B681-4D46-9D2B-B2B09BC1F86D}" presName="parTx" presStyleLbl="revTx" presStyleIdx="1" presStyleCnt="3">
        <dgm:presLayoutVars>
          <dgm:chMax val="0"/>
          <dgm:chPref val="0"/>
        </dgm:presLayoutVars>
      </dgm:prSet>
      <dgm:spPr/>
    </dgm:pt>
    <dgm:pt modelId="{01A05CFF-457A-4F2C-9F12-0161448A2F13}" type="pres">
      <dgm:prSet presAssocID="{9EE797EF-1985-4288-A7AF-222AE9319691}" presName="sibTrans" presStyleCnt="0"/>
      <dgm:spPr/>
    </dgm:pt>
    <dgm:pt modelId="{36FF8630-D77A-4778-877D-5A2F7AE0BE45}" type="pres">
      <dgm:prSet presAssocID="{2F0EFEF5-9FA4-40EA-8508-B8B0D63421D9}" presName="compNode" presStyleCnt="0"/>
      <dgm:spPr/>
    </dgm:pt>
    <dgm:pt modelId="{5ABCBEAA-6E6B-45B6-BDA0-E1BD8286A6DE}" type="pres">
      <dgm:prSet presAssocID="{2F0EFEF5-9FA4-40EA-8508-B8B0D63421D9}" presName="bgRect" presStyleLbl="bgShp" presStyleIdx="2" presStyleCnt="3"/>
      <dgm:spPr/>
    </dgm:pt>
    <dgm:pt modelId="{56F76A10-92DE-4657-9ED4-59699EB6A64E}" type="pres">
      <dgm:prSet presAssocID="{2F0EFEF5-9FA4-40EA-8508-B8B0D63421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578CFCC3-76FB-40EB-A548-190B7B27904E}" type="pres">
      <dgm:prSet presAssocID="{2F0EFEF5-9FA4-40EA-8508-B8B0D63421D9}" presName="spaceRect" presStyleCnt="0"/>
      <dgm:spPr/>
    </dgm:pt>
    <dgm:pt modelId="{DCC9CCB8-FA1A-4CA5-8230-35EBBE0B7A9A}" type="pres">
      <dgm:prSet presAssocID="{2F0EFEF5-9FA4-40EA-8508-B8B0D63421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DD3C54-ED60-4C1B-9792-47E1E884D356}" srcId="{498F28D1-77A5-4BB0-8114-50C736818B91}" destId="{2F9E5F6A-B681-4D46-9D2B-B2B09BC1F86D}" srcOrd="1" destOrd="0" parTransId="{ED704B47-C8EB-4126-8E16-1D521BADEFD6}" sibTransId="{9EE797EF-1985-4288-A7AF-222AE9319691}"/>
    <dgm:cxn modelId="{B169A154-BD93-4269-995D-317C35B8EDA4}" type="presOf" srcId="{2F9E5F6A-B681-4D46-9D2B-B2B09BC1F86D}" destId="{01D70B7B-AD3F-44FB-9B4F-242821F320E4}" srcOrd="0" destOrd="0" presId="urn:microsoft.com/office/officeart/2018/2/layout/IconVerticalSolidList"/>
    <dgm:cxn modelId="{9DA4DB81-9316-4540-99ED-E33CCB9286F1}" type="presOf" srcId="{5C17F9E7-91ED-4F2C-8142-F33A4C140C14}" destId="{7AA5DFB5-5BE1-4B8B-93A7-0B3942B002F7}" srcOrd="0" destOrd="0" presId="urn:microsoft.com/office/officeart/2018/2/layout/IconVerticalSolidList"/>
    <dgm:cxn modelId="{B1631284-9F58-4AAE-A8ED-486FB66C12CC}" type="presOf" srcId="{2F0EFEF5-9FA4-40EA-8508-B8B0D63421D9}" destId="{DCC9CCB8-FA1A-4CA5-8230-35EBBE0B7A9A}" srcOrd="0" destOrd="0" presId="urn:microsoft.com/office/officeart/2018/2/layout/IconVerticalSolidList"/>
    <dgm:cxn modelId="{E9062598-8929-4FF6-84D7-F1EAACA99290}" type="presOf" srcId="{498F28D1-77A5-4BB0-8114-50C736818B91}" destId="{650DE204-B59D-4058-BD24-96804BA824EC}" srcOrd="0" destOrd="0" presId="urn:microsoft.com/office/officeart/2018/2/layout/IconVerticalSolidList"/>
    <dgm:cxn modelId="{9B4BCA98-A380-40C3-BF2E-C7DF72524846}" srcId="{498F28D1-77A5-4BB0-8114-50C736818B91}" destId="{5C17F9E7-91ED-4F2C-8142-F33A4C140C14}" srcOrd="0" destOrd="0" parTransId="{A087F619-3527-4EFB-B563-CE90F02306A3}" sibTransId="{85BEC731-921A-4E6C-B707-148437E6B3DC}"/>
    <dgm:cxn modelId="{AB9785F3-0B3F-464A-BDA0-D4B1A93664DA}" srcId="{498F28D1-77A5-4BB0-8114-50C736818B91}" destId="{2F0EFEF5-9FA4-40EA-8508-B8B0D63421D9}" srcOrd="2" destOrd="0" parTransId="{D67D13D3-BEA7-41B0-8B24-90E995282EF3}" sibTransId="{E0B81DFA-562D-4490-8E2F-D59E6AA41551}"/>
    <dgm:cxn modelId="{3EC5EDC7-B8C2-4532-BAC1-371A538BAFEA}" type="presParOf" srcId="{650DE204-B59D-4058-BD24-96804BA824EC}" destId="{B3830619-F667-49A5-A97A-9BDD24E7D5F3}" srcOrd="0" destOrd="0" presId="urn:microsoft.com/office/officeart/2018/2/layout/IconVerticalSolidList"/>
    <dgm:cxn modelId="{B28391C4-7AB5-499F-8B29-A568E665BDD2}" type="presParOf" srcId="{B3830619-F667-49A5-A97A-9BDD24E7D5F3}" destId="{7ACD9293-3800-4957-AFC1-9141F0AB795A}" srcOrd="0" destOrd="0" presId="urn:microsoft.com/office/officeart/2018/2/layout/IconVerticalSolidList"/>
    <dgm:cxn modelId="{5CC75BD3-B719-4D76-B91C-5F5D3615D224}" type="presParOf" srcId="{B3830619-F667-49A5-A97A-9BDD24E7D5F3}" destId="{EEFECA88-41D5-403E-97F8-F71E82146570}" srcOrd="1" destOrd="0" presId="urn:microsoft.com/office/officeart/2018/2/layout/IconVerticalSolidList"/>
    <dgm:cxn modelId="{DE3B0C87-D633-418F-A08A-993B2B9D3E24}" type="presParOf" srcId="{B3830619-F667-49A5-A97A-9BDD24E7D5F3}" destId="{2BC1DD6D-DBA9-45C8-B9A2-37161E69E73C}" srcOrd="2" destOrd="0" presId="urn:microsoft.com/office/officeart/2018/2/layout/IconVerticalSolidList"/>
    <dgm:cxn modelId="{90E6B925-519D-48FD-9F8C-BAFC0A88A278}" type="presParOf" srcId="{B3830619-F667-49A5-A97A-9BDD24E7D5F3}" destId="{7AA5DFB5-5BE1-4B8B-93A7-0B3942B002F7}" srcOrd="3" destOrd="0" presId="urn:microsoft.com/office/officeart/2018/2/layout/IconVerticalSolidList"/>
    <dgm:cxn modelId="{3C4C463C-1356-45CC-B7B4-5064D8844D57}" type="presParOf" srcId="{650DE204-B59D-4058-BD24-96804BA824EC}" destId="{0516A790-E168-44C6-93B9-E54985329735}" srcOrd="1" destOrd="0" presId="urn:microsoft.com/office/officeart/2018/2/layout/IconVerticalSolidList"/>
    <dgm:cxn modelId="{BFE08CCA-9284-4828-8440-DCFF3990D9E1}" type="presParOf" srcId="{650DE204-B59D-4058-BD24-96804BA824EC}" destId="{0BF568B9-F27A-4C4F-A2C8-C874B41C14B3}" srcOrd="2" destOrd="0" presId="urn:microsoft.com/office/officeart/2018/2/layout/IconVerticalSolidList"/>
    <dgm:cxn modelId="{AB792554-2713-446D-9122-679BD3F038FB}" type="presParOf" srcId="{0BF568B9-F27A-4C4F-A2C8-C874B41C14B3}" destId="{075348C1-4E3D-49D2-96EA-B17106C1DD61}" srcOrd="0" destOrd="0" presId="urn:microsoft.com/office/officeart/2018/2/layout/IconVerticalSolidList"/>
    <dgm:cxn modelId="{5D5E7CAC-0640-4771-97CE-6419F6D75F98}" type="presParOf" srcId="{0BF568B9-F27A-4C4F-A2C8-C874B41C14B3}" destId="{83F0E068-CEB6-4AB8-9CD8-B53199720B55}" srcOrd="1" destOrd="0" presId="urn:microsoft.com/office/officeart/2018/2/layout/IconVerticalSolidList"/>
    <dgm:cxn modelId="{C2AB3823-2D62-43F6-99BA-C56816FE61C1}" type="presParOf" srcId="{0BF568B9-F27A-4C4F-A2C8-C874B41C14B3}" destId="{71F1429E-DA2A-4E95-92D9-89C1361A3713}" srcOrd="2" destOrd="0" presId="urn:microsoft.com/office/officeart/2018/2/layout/IconVerticalSolidList"/>
    <dgm:cxn modelId="{D207BA6E-5B74-4816-9C02-DECA5FD2BA7A}" type="presParOf" srcId="{0BF568B9-F27A-4C4F-A2C8-C874B41C14B3}" destId="{01D70B7B-AD3F-44FB-9B4F-242821F320E4}" srcOrd="3" destOrd="0" presId="urn:microsoft.com/office/officeart/2018/2/layout/IconVerticalSolidList"/>
    <dgm:cxn modelId="{369AB06B-45C0-4388-8EB8-B98495B8D3E1}" type="presParOf" srcId="{650DE204-B59D-4058-BD24-96804BA824EC}" destId="{01A05CFF-457A-4F2C-9F12-0161448A2F13}" srcOrd="3" destOrd="0" presId="urn:microsoft.com/office/officeart/2018/2/layout/IconVerticalSolidList"/>
    <dgm:cxn modelId="{8B066668-E68A-4432-A7E1-F6F9870BB26F}" type="presParOf" srcId="{650DE204-B59D-4058-BD24-96804BA824EC}" destId="{36FF8630-D77A-4778-877D-5A2F7AE0BE45}" srcOrd="4" destOrd="0" presId="urn:microsoft.com/office/officeart/2018/2/layout/IconVerticalSolidList"/>
    <dgm:cxn modelId="{9014F6F8-9112-4EFB-8E3A-23AF793CFF33}" type="presParOf" srcId="{36FF8630-D77A-4778-877D-5A2F7AE0BE45}" destId="{5ABCBEAA-6E6B-45B6-BDA0-E1BD8286A6DE}" srcOrd="0" destOrd="0" presId="urn:microsoft.com/office/officeart/2018/2/layout/IconVerticalSolidList"/>
    <dgm:cxn modelId="{878B752B-3200-41E1-8368-EF579150EE55}" type="presParOf" srcId="{36FF8630-D77A-4778-877D-5A2F7AE0BE45}" destId="{56F76A10-92DE-4657-9ED4-59699EB6A64E}" srcOrd="1" destOrd="0" presId="urn:microsoft.com/office/officeart/2018/2/layout/IconVerticalSolidList"/>
    <dgm:cxn modelId="{4805AAE3-A7D3-4065-83EA-3EF42ED6A3DE}" type="presParOf" srcId="{36FF8630-D77A-4778-877D-5A2F7AE0BE45}" destId="{578CFCC3-76FB-40EB-A548-190B7B27904E}" srcOrd="2" destOrd="0" presId="urn:microsoft.com/office/officeart/2018/2/layout/IconVerticalSolidList"/>
    <dgm:cxn modelId="{A940BC60-651B-4D32-B2AD-1DE9D0A01D8F}" type="presParOf" srcId="{36FF8630-D77A-4778-877D-5A2F7AE0BE45}" destId="{DCC9CCB8-FA1A-4CA5-8230-35EBBE0B7A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29C56A-03DC-48FA-A917-126EC5C12F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62A9B-3E7B-4294-AF5A-0ABEFADCB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Model: Convolutional layers, Batch normalization, Dropout to prevent overfitting.</a:t>
          </a:r>
        </a:p>
      </dgm:t>
    </dgm:pt>
    <dgm:pt modelId="{A4F67B64-2A81-4DE4-8303-856E848D2574}" type="parTrans" cxnId="{8E7B00B3-817E-4198-A867-593128911CB0}">
      <dgm:prSet/>
      <dgm:spPr/>
      <dgm:t>
        <a:bodyPr/>
        <a:lstStyle/>
        <a:p>
          <a:endParaRPr lang="en-US"/>
        </a:p>
      </dgm:t>
    </dgm:pt>
    <dgm:pt modelId="{7F509851-CACD-4339-B3E6-5A02C5D10EDC}" type="sibTrans" cxnId="{8E7B00B3-817E-4198-A867-593128911CB0}">
      <dgm:prSet/>
      <dgm:spPr/>
      <dgm:t>
        <a:bodyPr/>
        <a:lstStyle/>
        <a:p>
          <a:endParaRPr lang="en-US"/>
        </a:p>
      </dgm:t>
    </dgm:pt>
    <dgm:pt modelId="{380B9FB7-E772-4AFF-B04C-668E183FD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Transfer Learning: Fine-tuned </a:t>
          </a:r>
          <a:r>
            <a:rPr lang="en-US" err="1"/>
            <a:t>Xception</a:t>
          </a:r>
          <a:r>
            <a:rPr lang="en-US"/>
            <a:t> and ResNet18.</a:t>
          </a:r>
        </a:p>
      </dgm:t>
    </dgm:pt>
    <dgm:pt modelId="{ADC09004-CCC5-435A-BC94-285064BE2341}" type="parTrans" cxnId="{9B9BA802-700C-4C25-9766-892632863A98}">
      <dgm:prSet/>
      <dgm:spPr/>
      <dgm:t>
        <a:bodyPr/>
        <a:lstStyle/>
        <a:p>
          <a:endParaRPr lang="en-US"/>
        </a:p>
      </dgm:t>
    </dgm:pt>
    <dgm:pt modelId="{3CDF41A3-85EC-495A-BA42-AC189BB18E0E}" type="sibTrans" cxnId="{9B9BA802-700C-4C25-9766-892632863A98}">
      <dgm:prSet/>
      <dgm:spPr/>
      <dgm:t>
        <a:bodyPr/>
        <a:lstStyle/>
        <a:p>
          <a:endParaRPr lang="en-US"/>
        </a:p>
      </dgm:t>
    </dgm:pt>
    <dgm:pt modelId="{B9866243-B3CD-487D-914D-4E2EA76DE4C8}" type="pres">
      <dgm:prSet presAssocID="{5C29C56A-03DC-48FA-A917-126EC5C12F81}" presName="root" presStyleCnt="0">
        <dgm:presLayoutVars>
          <dgm:dir/>
          <dgm:resizeHandles val="exact"/>
        </dgm:presLayoutVars>
      </dgm:prSet>
      <dgm:spPr/>
    </dgm:pt>
    <dgm:pt modelId="{BABE1D85-87C4-487B-8F57-429E5D346D75}" type="pres">
      <dgm:prSet presAssocID="{AB162A9B-3E7B-4294-AF5A-0ABEFADCBC4C}" presName="compNode" presStyleCnt="0"/>
      <dgm:spPr/>
    </dgm:pt>
    <dgm:pt modelId="{0F0713A8-1834-4DA4-BD2C-2790F19D08BF}" type="pres">
      <dgm:prSet presAssocID="{AB162A9B-3E7B-4294-AF5A-0ABEFADCBC4C}" presName="bgRect" presStyleLbl="bgShp" presStyleIdx="0" presStyleCnt="2"/>
      <dgm:spPr/>
    </dgm:pt>
    <dgm:pt modelId="{C640723E-0AC6-4653-AF16-1ECCAE253A98}" type="pres">
      <dgm:prSet presAssocID="{AB162A9B-3E7B-4294-AF5A-0ABEFADCBC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034323C-A674-4D2C-9CAA-EE31C3599700}" type="pres">
      <dgm:prSet presAssocID="{AB162A9B-3E7B-4294-AF5A-0ABEFADCBC4C}" presName="spaceRect" presStyleCnt="0"/>
      <dgm:spPr/>
    </dgm:pt>
    <dgm:pt modelId="{17BC5B62-CA09-4F13-A9FC-334A8C68565E}" type="pres">
      <dgm:prSet presAssocID="{AB162A9B-3E7B-4294-AF5A-0ABEFADCBC4C}" presName="parTx" presStyleLbl="revTx" presStyleIdx="0" presStyleCnt="2">
        <dgm:presLayoutVars>
          <dgm:chMax val="0"/>
          <dgm:chPref val="0"/>
        </dgm:presLayoutVars>
      </dgm:prSet>
      <dgm:spPr/>
    </dgm:pt>
    <dgm:pt modelId="{E76480DB-3C99-46D2-9503-96CC6BE273D4}" type="pres">
      <dgm:prSet presAssocID="{7F509851-CACD-4339-B3E6-5A02C5D10EDC}" presName="sibTrans" presStyleCnt="0"/>
      <dgm:spPr/>
    </dgm:pt>
    <dgm:pt modelId="{C2898204-84D6-465D-88E4-90F2149722C2}" type="pres">
      <dgm:prSet presAssocID="{380B9FB7-E772-4AFF-B04C-668E183FDA96}" presName="compNode" presStyleCnt="0"/>
      <dgm:spPr/>
    </dgm:pt>
    <dgm:pt modelId="{96196CF8-583C-486D-88A2-EDD911DC0D83}" type="pres">
      <dgm:prSet presAssocID="{380B9FB7-E772-4AFF-B04C-668E183FDA96}" presName="bgRect" presStyleLbl="bgShp" presStyleIdx="1" presStyleCnt="2"/>
      <dgm:spPr/>
    </dgm:pt>
    <dgm:pt modelId="{3AEF652E-BADC-4F28-B34D-D42AD1D9BCD7}" type="pres">
      <dgm:prSet presAssocID="{380B9FB7-E772-4AFF-B04C-668E183FDA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AB0CE60-57D8-4B84-B297-BC606B80FBCB}" type="pres">
      <dgm:prSet presAssocID="{380B9FB7-E772-4AFF-B04C-668E183FDA96}" presName="spaceRect" presStyleCnt="0"/>
      <dgm:spPr/>
    </dgm:pt>
    <dgm:pt modelId="{3E2070CE-79FB-451B-B5C1-0EC5D235349F}" type="pres">
      <dgm:prSet presAssocID="{380B9FB7-E772-4AFF-B04C-668E183FDA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9BA802-700C-4C25-9766-892632863A98}" srcId="{5C29C56A-03DC-48FA-A917-126EC5C12F81}" destId="{380B9FB7-E772-4AFF-B04C-668E183FDA96}" srcOrd="1" destOrd="0" parTransId="{ADC09004-CCC5-435A-BC94-285064BE2341}" sibTransId="{3CDF41A3-85EC-495A-BA42-AC189BB18E0E}"/>
    <dgm:cxn modelId="{3E63693E-6DB9-4CE8-A475-6F5B54A78B88}" type="presOf" srcId="{380B9FB7-E772-4AFF-B04C-668E183FDA96}" destId="{3E2070CE-79FB-451B-B5C1-0EC5D235349F}" srcOrd="0" destOrd="0" presId="urn:microsoft.com/office/officeart/2018/2/layout/IconVerticalSolidList"/>
    <dgm:cxn modelId="{F492CB42-DA59-42DA-9160-48C771507A02}" type="presOf" srcId="{AB162A9B-3E7B-4294-AF5A-0ABEFADCBC4C}" destId="{17BC5B62-CA09-4F13-A9FC-334A8C68565E}" srcOrd="0" destOrd="0" presId="urn:microsoft.com/office/officeart/2018/2/layout/IconVerticalSolidList"/>
    <dgm:cxn modelId="{8E7B00B3-817E-4198-A867-593128911CB0}" srcId="{5C29C56A-03DC-48FA-A917-126EC5C12F81}" destId="{AB162A9B-3E7B-4294-AF5A-0ABEFADCBC4C}" srcOrd="0" destOrd="0" parTransId="{A4F67B64-2A81-4DE4-8303-856E848D2574}" sibTransId="{7F509851-CACD-4339-B3E6-5A02C5D10EDC}"/>
    <dgm:cxn modelId="{7AA237C0-9C5D-4647-AC5D-02D50FD30A37}" type="presOf" srcId="{5C29C56A-03DC-48FA-A917-126EC5C12F81}" destId="{B9866243-B3CD-487D-914D-4E2EA76DE4C8}" srcOrd="0" destOrd="0" presId="urn:microsoft.com/office/officeart/2018/2/layout/IconVerticalSolidList"/>
    <dgm:cxn modelId="{CE244F1A-99BD-4C9B-AFE9-D9D9EC5E9881}" type="presParOf" srcId="{B9866243-B3CD-487D-914D-4E2EA76DE4C8}" destId="{BABE1D85-87C4-487B-8F57-429E5D346D75}" srcOrd="0" destOrd="0" presId="urn:microsoft.com/office/officeart/2018/2/layout/IconVerticalSolidList"/>
    <dgm:cxn modelId="{AB8FA239-FC2C-40C6-A0F0-DB9BA3A21117}" type="presParOf" srcId="{BABE1D85-87C4-487B-8F57-429E5D346D75}" destId="{0F0713A8-1834-4DA4-BD2C-2790F19D08BF}" srcOrd="0" destOrd="0" presId="urn:microsoft.com/office/officeart/2018/2/layout/IconVerticalSolidList"/>
    <dgm:cxn modelId="{C0624285-B567-42BA-8709-091838AC1CD9}" type="presParOf" srcId="{BABE1D85-87C4-487B-8F57-429E5D346D75}" destId="{C640723E-0AC6-4653-AF16-1ECCAE253A98}" srcOrd="1" destOrd="0" presId="urn:microsoft.com/office/officeart/2018/2/layout/IconVerticalSolidList"/>
    <dgm:cxn modelId="{703DD1B0-1D94-448E-8A60-A7D28537B5E7}" type="presParOf" srcId="{BABE1D85-87C4-487B-8F57-429E5D346D75}" destId="{5034323C-A674-4D2C-9CAA-EE31C3599700}" srcOrd="2" destOrd="0" presId="urn:microsoft.com/office/officeart/2018/2/layout/IconVerticalSolidList"/>
    <dgm:cxn modelId="{F162184E-B648-47BB-820E-C540FBF86640}" type="presParOf" srcId="{BABE1D85-87C4-487B-8F57-429E5D346D75}" destId="{17BC5B62-CA09-4F13-A9FC-334A8C68565E}" srcOrd="3" destOrd="0" presId="urn:microsoft.com/office/officeart/2018/2/layout/IconVerticalSolidList"/>
    <dgm:cxn modelId="{0C848FF7-6CA3-4980-8F4F-611469EDFBD4}" type="presParOf" srcId="{B9866243-B3CD-487D-914D-4E2EA76DE4C8}" destId="{E76480DB-3C99-46D2-9503-96CC6BE273D4}" srcOrd="1" destOrd="0" presId="urn:microsoft.com/office/officeart/2018/2/layout/IconVerticalSolidList"/>
    <dgm:cxn modelId="{9E735920-82EB-4699-B7DB-A9FB8FBF78AD}" type="presParOf" srcId="{B9866243-B3CD-487D-914D-4E2EA76DE4C8}" destId="{C2898204-84D6-465D-88E4-90F2149722C2}" srcOrd="2" destOrd="0" presId="urn:microsoft.com/office/officeart/2018/2/layout/IconVerticalSolidList"/>
    <dgm:cxn modelId="{2EB70284-6E6A-468B-9671-BF23A5E10E47}" type="presParOf" srcId="{C2898204-84D6-465D-88E4-90F2149722C2}" destId="{96196CF8-583C-486D-88A2-EDD911DC0D83}" srcOrd="0" destOrd="0" presId="urn:microsoft.com/office/officeart/2018/2/layout/IconVerticalSolidList"/>
    <dgm:cxn modelId="{EC97C494-5021-4D0A-A510-165A868874D8}" type="presParOf" srcId="{C2898204-84D6-465D-88E4-90F2149722C2}" destId="{3AEF652E-BADC-4F28-B34D-D42AD1D9BCD7}" srcOrd="1" destOrd="0" presId="urn:microsoft.com/office/officeart/2018/2/layout/IconVerticalSolidList"/>
    <dgm:cxn modelId="{0C6B4B85-5E8C-433B-B6F6-53BD05E048E1}" type="presParOf" srcId="{C2898204-84D6-465D-88E4-90F2149722C2}" destId="{6AB0CE60-57D8-4B84-B297-BC606B80FBCB}" srcOrd="2" destOrd="0" presId="urn:microsoft.com/office/officeart/2018/2/layout/IconVerticalSolidList"/>
    <dgm:cxn modelId="{60BBDB2B-C880-4004-9E8B-0324456434C3}" type="presParOf" srcId="{C2898204-84D6-465D-88E4-90F2149722C2}" destId="{3E2070CE-79FB-451B-B5C1-0EC5D2353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E38D19-842D-477B-9A3C-700D0C7B1F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71FEF-63AD-40A2-B295-7A8E6E724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Performance: Best overall Test accuracy of 82.5%.</a:t>
          </a:r>
        </a:p>
      </dgm:t>
    </dgm:pt>
    <dgm:pt modelId="{83068264-653F-4469-B767-6F6D0B35184D}" type="parTrans" cxnId="{C514438E-6E82-4ACC-94FA-56FE707051E6}">
      <dgm:prSet/>
      <dgm:spPr/>
      <dgm:t>
        <a:bodyPr/>
        <a:lstStyle/>
        <a:p>
          <a:endParaRPr lang="en-US"/>
        </a:p>
      </dgm:t>
    </dgm:pt>
    <dgm:pt modelId="{C4FEBB6F-5CAF-4726-8653-88991A3B7F25}" type="sibTrans" cxnId="{C514438E-6E82-4ACC-94FA-56FE707051E6}">
      <dgm:prSet/>
      <dgm:spPr/>
      <dgm:t>
        <a:bodyPr/>
        <a:lstStyle/>
        <a:p>
          <a:endParaRPr lang="en-US"/>
        </a:p>
      </dgm:t>
    </dgm:pt>
    <dgm:pt modelId="{917EE7DE-84EF-416C-B4EA-13F238A0B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Xception</a:t>
          </a:r>
          <a:r>
            <a:rPr lang="en-US"/>
            <a:t> Performance: After tuning, achieved ~80% test accuracy.</a:t>
          </a:r>
        </a:p>
      </dgm:t>
    </dgm:pt>
    <dgm:pt modelId="{D1985E97-DA06-48FC-9161-B58BB971ED5D}" type="parTrans" cxnId="{DD84A523-7052-45E4-837C-99AB5E3FE2BB}">
      <dgm:prSet/>
      <dgm:spPr/>
      <dgm:t>
        <a:bodyPr/>
        <a:lstStyle/>
        <a:p>
          <a:endParaRPr lang="en-US"/>
        </a:p>
      </dgm:t>
    </dgm:pt>
    <dgm:pt modelId="{6D6AF19E-F1A1-4A20-AB20-7C6BBD99D314}" type="sibTrans" cxnId="{DD84A523-7052-45E4-837C-99AB5E3FE2BB}">
      <dgm:prSet/>
      <dgm:spPr/>
      <dgm:t>
        <a:bodyPr/>
        <a:lstStyle/>
        <a:p>
          <a:endParaRPr lang="en-US"/>
        </a:p>
      </dgm:t>
    </dgm:pt>
    <dgm:pt modelId="{EA04DAE2-CABA-4A57-BB38-EE795B6E0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ResNet50: Lower performance (38.13%) on CIFAR-10.</a:t>
          </a:r>
        </a:p>
      </dgm:t>
    </dgm:pt>
    <dgm:pt modelId="{5D13D781-13C4-4D18-9C0D-011DCA26547F}" type="parTrans" cxnId="{27098AC5-3BD7-48E4-8FE5-F3BDC740727F}">
      <dgm:prSet/>
      <dgm:spPr/>
      <dgm:t>
        <a:bodyPr/>
        <a:lstStyle/>
        <a:p>
          <a:endParaRPr lang="en-US"/>
        </a:p>
      </dgm:t>
    </dgm:pt>
    <dgm:pt modelId="{83523163-9C2B-46EF-AF46-BE3E79BDA0D5}" type="sibTrans" cxnId="{27098AC5-3BD7-48E4-8FE5-F3BDC740727F}">
      <dgm:prSet/>
      <dgm:spPr/>
      <dgm:t>
        <a:bodyPr/>
        <a:lstStyle/>
        <a:p>
          <a:endParaRPr lang="en-US"/>
        </a:p>
      </dgm:t>
    </dgm:pt>
    <dgm:pt modelId="{F39643BB-E5C9-401B-9AE7-DD6B60C78985}" type="pres">
      <dgm:prSet presAssocID="{D5E38D19-842D-477B-9A3C-700D0C7B1FA6}" presName="root" presStyleCnt="0">
        <dgm:presLayoutVars>
          <dgm:dir/>
          <dgm:resizeHandles val="exact"/>
        </dgm:presLayoutVars>
      </dgm:prSet>
      <dgm:spPr/>
    </dgm:pt>
    <dgm:pt modelId="{67407A14-4EA0-486C-95C4-82A56D430F25}" type="pres">
      <dgm:prSet presAssocID="{CD671FEF-63AD-40A2-B295-7A8E6E724AB4}" presName="compNode" presStyleCnt="0"/>
      <dgm:spPr/>
    </dgm:pt>
    <dgm:pt modelId="{F41B6776-C19B-4211-91C9-EBDB7E7D9AD6}" type="pres">
      <dgm:prSet presAssocID="{CD671FEF-63AD-40A2-B295-7A8E6E724AB4}" presName="bgRect" presStyleLbl="bgShp" presStyleIdx="0" presStyleCnt="3"/>
      <dgm:spPr/>
    </dgm:pt>
    <dgm:pt modelId="{22B2CA35-4DFC-401D-915F-2B0B62636BD4}" type="pres">
      <dgm:prSet presAssocID="{CD671FEF-63AD-40A2-B295-7A8E6E724A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67DC264-70A8-497F-86CF-5E8DB31501C7}" type="pres">
      <dgm:prSet presAssocID="{CD671FEF-63AD-40A2-B295-7A8E6E724AB4}" presName="spaceRect" presStyleCnt="0"/>
      <dgm:spPr/>
    </dgm:pt>
    <dgm:pt modelId="{42F0BDF8-B411-4161-BF93-35088D84FBF9}" type="pres">
      <dgm:prSet presAssocID="{CD671FEF-63AD-40A2-B295-7A8E6E724AB4}" presName="parTx" presStyleLbl="revTx" presStyleIdx="0" presStyleCnt="3">
        <dgm:presLayoutVars>
          <dgm:chMax val="0"/>
          <dgm:chPref val="0"/>
        </dgm:presLayoutVars>
      </dgm:prSet>
      <dgm:spPr/>
    </dgm:pt>
    <dgm:pt modelId="{39EA73A1-3AB2-4508-B167-63B7B1472ED0}" type="pres">
      <dgm:prSet presAssocID="{C4FEBB6F-5CAF-4726-8653-88991A3B7F25}" presName="sibTrans" presStyleCnt="0"/>
      <dgm:spPr/>
    </dgm:pt>
    <dgm:pt modelId="{99FECD1E-CFEC-450D-A5B6-17153A540585}" type="pres">
      <dgm:prSet presAssocID="{917EE7DE-84EF-416C-B4EA-13F238A0B96D}" presName="compNode" presStyleCnt="0"/>
      <dgm:spPr/>
    </dgm:pt>
    <dgm:pt modelId="{6128A669-8BFD-44E3-A10A-6C910975118E}" type="pres">
      <dgm:prSet presAssocID="{917EE7DE-84EF-416C-B4EA-13F238A0B96D}" presName="bgRect" presStyleLbl="bgShp" presStyleIdx="1" presStyleCnt="3"/>
      <dgm:spPr/>
    </dgm:pt>
    <dgm:pt modelId="{1864C3BD-A487-40D7-8609-6BBE82715FD4}" type="pres">
      <dgm:prSet presAssocID="{917EE7DE-84EF-416C-B4EA-13F238A0B9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3A3EB87B-C4BF-487D-9DEB-032C09E4391A}" type="pres">
      <dgm:prSet presAssocID="{917EE7DE-84EF-416C-B4EA-13F238A0B96D}" presName="spaceRect" presStyleCnt="0"/>
      <dgm:spPr/>
    </dgm:pt>
    <dgm:pt modelId="{2404972A-8600-4220-B4EC-ED801E67CC47}" type="pres">
      <dgm:prSet presAssocID="{917EE7DE-84EF-416C-B4EA-13F238A0B96D}" presName="parTx" presStyleLbl="revTx" presStyleIdx="1" presStyleCnt="3">
        <dgm:presLayoutVars>
          <dgm:chMax val="0"/>
          <dgm:chPref val="0"/>
        </dgm:presLayoutVars>
      </dgm:prSet>
      <dgm:spPr/>
    </dgm:pt>
    <dgm:pt modelId="{41911A5D-C9B6-4B6C-89AD-F15C7DACAF13}" type="pres">
      <dgm:prSet presAssocID="{6D6AF19E-F1A1-4A20-AB20-7C6BBD99D314}" presName="sibTrans" presStyleCnt="0"/>
      <dgm:spPr/>
    </dgm:pt>
    <dgm:pt modelId="{CEEF93B3-2ACD-42F3-B102-0692F216C56F}" type="pres">
      <dgm:prSet presAssocID="{EA04DAE2-CABA-4A57-BB38-EE795B6E0404}" presName="compNode" presStyleCnt="0"/>
      <dgm:spPr/>
    </dgm:pt>
    <dgm:pt modelId="{A8B3799A-31F3-4723-93DA-729E8F2C5CC2}" type="pres">
      <dgm:prSet presAssocID="{EA04DAE2-CABA-4A57-BB38-EE795B6E0404}" presName="bgRect" presStyleLbl="bgShp" presStyleIdx="2" presStyleCnt="3"/>
      <dgm:spPr/>
    </dgm:pt>
    <dgm:pt modelId="{048FE1B7-CA1C-4B53-A61D-FE534B78B7C0}" type="pres">
      <dgm:prSet presAssocID="{EA04DAE2-CABA-4A57-BB38-EE795B6E04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E577D9D-FC6E-4DB0-A476-1FC0134361AB}" type="pres">
      <dgm:prSet presAssocID="{EA04DAE2-CABA-4A57-BB38-EE795B6E0404}" presName="spaceRect" presStyleCnt="0"/>
      <dgm:spPr/>
    </dgm:pt>
    <dgm:pt modelId="{E51B3D07-680A-4753-80A5-FF88DB87A128}" type="pres">
      <dgm:prSet presAssocID="{EA04DAE2-CABA-4A57-BB38-EE795B6E04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84A523-7052-45E4-837C-99AB5E3FE2BB}" srcId="{D5E38D19-842D-477B-9A3C-700D0C7B1FA6}" destId="{917EE7DE-84EF-416C-B4EA-13F238A0B96D}" srcOrd="1" destOrd="0" parTransId="{D1985E97-DA06-48FC-9161-B58BB971ED5D}" sibTransId="{6D6AF19E-F1A1-4A20-AB20-7C6BBD99D314}"/>
    <dgm:cxn modelId="{D7D4D48B-CFD8-4220-A161-8535738B418A}" type="presOf" srcId="{CD671FEF-63AD-40A2-B295-7A8E6E724AB4}" destId="{42F0BDF8-B411-4161-BF93-35088D84FBF9}" srcOrd="0" destOrd="0" presId="urn:microsoft.com/office/officeart/2018/2/layout/IconVerticalSolidList"/>
    <dgm:cxn modelId="{C514438E-6E82-4ACC-94FA-56FE707051E6}" srcId="{D5E38D19-842D-477B-9A3C-700D0C7B1FA6}" destId="{CD671FEF-63AD-40A2-B295-7A8E6E724AB4}" srcOrd="0" destOrd="0" parTransId="{83068264-653F-4469-B767-6F6D0B35184D}" sibTransId="{C4FEBB6F-5CAF-4726-8653-88991A3B7F25}"/>
    <dgm:cxn modelId="{27098AC5-3BD7-48E4-8FE5-F3BDC740727F}" srcId="{D5E38D19-842D-477B-9A3C-700D0C7B1FA6}" destId="{EA04DAE2-CABA-4A57-BB38-EE795B6E0404}" srcOrd="2" destOrd="0" parTransId="{5D13D781-13C4-4D18-9C0D-011DCA26547F}" sibTransId="{83523163-9C2B-46EF-AF46-BE3E79BDA0D5}"/>
    <dgm:cxn modelId="{BF0896DC-FA19-42E2-93CD-6E02CD3A1306}" type="presOf" srcId="{917EE7DE-84EF-416C-B4EA-13F238A0B96D}" destId="{2404972A-8600-4220-B4EC-ED801E67CC47}" srcOrd="0" destOrd="0" presId="urn:microsoft.com/office/officeart/2018/2/layout/IconVerticalSolidList"/>
    <dgm:cxn modelId="{AD473DE1-BC29-44DF-912C-298C05297A8B}" type="presOf" srcId="{D5E38D19-842D-477B-9A3C-700D0C7B1FA6}" destId="{F39643BB-E5C9-401B-9AE7-DD6B60C78985}" srcOrd="0" destOrd="0" presId="urn:microsoft.com/office/officeart/2018/2/layout/IconVerticalSolidList"/>
    <dgm:cxn modelId="{F430B3FD-9181-482F-96F3-B5EACD4FDCA2}" type="presOf" srcId="{EA04DAE2-CABA-4A57-BB38-EE795B6E0404}" destId="{E51B3D07-680A-4753-80A5-FF88DB87A128}" srcOrd="0" destOrd="0" presId="urn:microsoft.com/office/officeart/2018/2/layout/IconVerticalSolidList"/>
    <dgm:cxn modelId="{79579B89-0711-4AE3-973B-D9A41DF41D16}" type="presParOf" srcId="{F39643BB-E5C9-401B-9AE7-DD6B60C78985}" destId="{67407A14-4EA0-486C-95C4-82A56D430F25}" srcOrd="0" destOrd="0" presId="urn:microsoft.com/office/officeart/2018/2/layout/IconVerticalSolidList"/>
    <dgm:cxn modelId="{AC891581-B674-45C4-9A1C-E9B5AEFB65E6}" type="presParOf" srcId="{67407A14-4EA0-486C-95C4-82A56D430F25}" destId="{F41B6776-C19B-4211-91C9-EBDB7E7D9AD6}" srcOrd="0" destOrd="0" presId="urn:microsoft.com/office/officeart/2018/2/layout/IconVerticalSolidList"/>
    <dgm:cxn modelId="{D4FBB98B-343E-4B80-840A-8DF0E798BCA5}" type="presParOf" srcId="{67407A14-4EA0-486C-95C4-82A56D430F25}" destId="{22B2CA35-4DFC-401D-915F-2B0B62636BD4}" srcOrd="1" destOrd="0" presId="urn:microsoft.com/office/officeart/2018/2/layout/IconVerticalSolidList"/>
    <dgm:cxn modelId="{3E503B25-94D5-409D-8E77-8337387D4CFB}" type="presParOf" srcId="{67407A14-4EA0-486C-95C4-82A56D430F25}" destId="{C67DC264-70A8-497F-86CF-5E8DB31501C7}" srcOrd="2" destOrd="0" presId="urn:microsoft.com/office/officeart/2018/2/layout/IconVerticalSolidList"/>
    <dgm:cxn modelId="{F57E96BD-3CD0-441C-AE88-24F3CF8A1BDF}" type="presParOf" srcId="{67407A14-4EA0-486C-95C4-82A56D430F25}" destId="{42F0BDF8-B411-4161-BF93-35088D84FBF9}" srcOrd="3" destOrd="0" presId="urn:microsoft.com/office/officeart/2018/2/layout/IconVerticalSolidList"/>
    <dgm:cxn modelId="{CBA61B49-A01F-45EC-8E52-63944A28452E}" type="presParOf" srcId="{F39643BB-E5C9-401B-9AE7-DD6B60C78985}" destId="{39EA73A1-3AB2-4508-B167-63B7B1472ED0}" srcOrd="1" destOrd="0" presId="urn:microsoft.com/office/officeart/2018/2/layout/IconVerticalSolidList"/>
    <dgm:cxn modelId="{BF50C5C8-2F66-4644-9F2B-5EACCE484EC7}" type="presParOf" srcId="{F39643BB-E5C9-401B-9AE7-DD6B60C78985}" destId="{99FECD1E-CFEC-450D-A5B6-17153A540585}" srcOrd="2" destOrd="0" presId="urn:microsoft.com/office/officeart/2018/2/layout/IconVerticalSolidList"/>
    <dgm:cxn modelId="{A58859A7-4164-4C96-A269-E53B00A88A74}" type="presParOf" srcId="{99FECD1E-CFEC-450D-A5B6-17153A540585}" destId="{6128A669-8BFD-44E3-A10A-6C910975118E}" srcOrd="0" destOrd="0" presId="urn:microsoft.com/office/officeart/2018/2/layout/IconVerticalSolidList"/>
    <dgm:cxn modelId="{9C11E053-F8B9-4C44-9586-6F9629B8C87E}" type="presParOf" srcId="{99FECD1E-CFEC-450D-A5B6-17153A540585}" destId="{1864C3BD-A487-40D7-8609-6BBE82715FD4}" srcOrd="1" destOrd="0" presId="urn:microsoft.com/office/officeart/2018/2/layout/IconVerticalSolidList"/>
    <dgm:cxn modelId="{2010042F-3433-4D5A-9EA3-5F1CD3748D3C}" type="presParOf" srcId="{99FECD1E-CFEC-450D-A5B6-17153A540585}" destId="{3A3EB87B-C4BF-487D-9DEB-032C09E4391A}" srcOrd="2" destOrd="0" presId="urn:microsoft.com/office/officeart/2018/2/layout/IconVerticalSolidList"/>
    <dgm:cxn modelId="{40833AA9-9762-4E3F-A954-3AB3194B51E9}" type="presParOf" srcId="{99FECD1E-CFEC-450D-A5B6-17153A540585}" destId="{2404972A-8600-4220-B4EC-ED801E67CC47}" srcOrd="3" destOrd="0" presId="urn:microsoft.com/office/officeart/2018/2/layout/IconVerticalSolidList"/>
    <dgm:cxn modelId="{9E8AB984-0546-43B6-B048-D81255459244}" type="presParOf" srcId="{F39643BB-E5C9-401B-9AE7-DD6B60C78985}" destId="{41911A5D-C9B6-4B6C-89AD-F15C7DACAF13}" srcOrd="3" destOrd="0" presId="urn:microsoft.com/office/officeart/2018/2/layout/IconVerticalSolidList"/>
    <dgm:cxn modelId="{36A4C509-D7EC-442B-9E54-35A9259A8787}" type="presParOf" srcId="{F39643BB-E5C9-401B-9AE7-DD6B60C78985}" destId="{CEEF93B3-2ACD-42F3-B102-0692F216C56F}" srcOrd="4" destOrd="0" presId="urn:microsoft.com/office/officeart/2018/2/layout/IconVerticalSolidList"/>
    <dgm:cxn modelId="{3A8D9DB2-3BB3-4230-9865-FEBC78257362}" type="presParOf" srcId="{CEEF93B3-2ACD-42F3-B102-0692F216C56F}" destId="{A8B3799A-31F3-4723-93DA-729E8F2C5CC2}" srcOrd="0" destOrd="0" presId="urn:microsoft.com/office/officeart/2018/2/layout/IconVerticalSolidList"/>
    <dgm:cxn modelId="{BF39302D-E601-440B-9C09-488A3D5041C3}" type="presParOf" srcId="{CEEF93B3-2ACD-42F3-B102-0692F216C56F}" destId="{048FE1B7-CA1C-4B53-A61D-FE534B78B7C0}" srcOrd="1" destOrd="0" presId="urn:microsoft.com/office/officeart/2018/2/layout/IconVerticalSolidList"/>
    <dgm:cxn modelId="{51FB1F12-05F1-41F0-BD8A-A2F2D97AE415}" type="presParOf" srcId="{CEEF93B3-2ACD-42F3-B102-0692F216C56F}" destId="{5E577D9D-FC6E-4DB0-A476-1FC0134361AB}" srcOrd="2" destOrd="0" presId="urn:microsoft.com/office/officeart/2018/2/layout/IconVerticalSolidList"/>
    <dgm:cxn modelId="{1126EAB4-E419-4139-9A5E-C5F30AFA9731}" type="presParOf" srcId="{CEEF93B3-2ACD-42F3-B102-0692F216C56F}" destId="{E51B3D07-680A-4753-80A5-FF88DB87A1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84B688-BA80-4EAE-8CE0-A47D789513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1693C-3874-453A-A1C6-E7CACF6B3580}">
      <dgm:prSet custT="1"/>
      <dgm:spPr/>
      <dgm:t>
        <a:bodyPr/>
        <a:lstStyle/>
        <a:p>
          <a:r>
            <a:rPr lang="en-US" sz="4400"/>
            <a:t>Accuracy &amp; Loss Curves: Training and validation accuracy indicate overfitting.</a:t>
          </a:r>
        </a:p>
      </dgm:t>
    </dgm:pt>
    <dgm:pt modelId="{8A5FBF28-CE8B-42A1-95ED-AECB5B72D702}" type="parTrans" cxnId="{27B0B755-E20D-4A0D-A271-A00883416D40}">
      <dgm:prSet/>
      <dgm:spPr/>
      <dgm:t>
        <a:bodyPr/>
        <a:lstStyle/>
        <a:p>
          <a:endParaRPr lang="en-US"/>
        </a:p>
      </dgm:t>
    </dgm:pt>
    <dgm:pt modelId="{609EDBE8-593D-4CB0-BBD5-6871EA8728C4}" type="sibTrans" cxnId="{27B0B755-E20D-4A0D-A271-A00883416D40}">
      <dgm:prSet/>
      <dgm:spPr/>
      <dgm:t>
        <a:bodyPr/>
        <a:lstStyle/>
        <a:p>
          <a:endParaRPr lang="en-US"/>
        </a:p>
      </dgm:t>
    </dgm:pt>
    <dgm:pt modelId="{A4B1C9FB-39AC-466D-9401-F256794C9C20}" type="pres">
      <dgm:prSet presAssocID="{BA84B688-BA80-4EAE-8CE0-A47D78951379}" presName="linear" presStyleCnt="0">
        <dgm:presLayoutVars>
          <dgm:animLvl val="lvl"/>
          <dgm:resizeHandles val="exact"/>
        </dgm:presLayoutVars>
      </dgm:prSet>
      <dgm:spPr/>
    </dgm:pt>
    <dgm:pt modelId="{C7F899BB-E3D8-473D-A6D9-3F66A15D81DD}" type="pres">
      <dgm:prSet presAssocID="{4731693C-3874-453A-A1C6-E7CACF6B35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70CE37-480F-41F6-9549-C18838E8D509}" type="presOf" srcId="{4731693C-3874-453A-A1C6-E7CACF6B3580}" destId="{C7F899BB-E3D8-473D-A6D9-3F66A15D81DD}" srcOrd="0" destOrd="0" presId="urn:microsoft.com/office/officeart/2005/8/layout/vList2"/>
    <dgm:cxn modelId="{27B0B755-E20D-4A0D-A271-A00883416D40}" srcId="{BA84B688-BA80-4EAE-8CE0-A47D78951379}" destId="{4731693C-3874-453A-A1C6-E7CACF6B3580}" srcOrd="0" destOrd="0" parTransId="{8A5FBF28-CE8B-42A1-95ED-AECB5B72D702}" sibTransId="{609EDBE8-593D-4CB0-BBD5-6871EA8728C4}"/>
    <dgm:cxn modelId="{2E5118EF-DC09-4E4B-BB27-FEAB5A6D132C}" type="presOf" srcId="{BA84B688-BA80-4EAE-8CE0-A47D78951379}" destId="{A4B1C9FB-39AC-466D-9401-F256794C9C20}" srcOrd="0" destOrd="0" presId="urn:microsoft.com/office/officeart/2005/8/layout/vList2"/>
    <dgm:cxn modelId="{6A862355-1F58-4D18-B242-30CC0DA785AB}" type="presParOf" srcId="{A4B1C9FB-39AC-466D-9401-F256794C9C20}" destId="{C7F899BB-E3D8-473D-A6D9-3F66A15D81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2DA795-9180-4073-A48C-C8FB2A263D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B0F48A-A8CA-415E-9580-B5FAD7EEC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Hyperparameters: Learning rate, batch size, optimizer choice.</a:t>
          </a:r>
        </a:p>
      </dgm:t>
    </dgm:pt>
    <dgm:pt modelId="{1CA37B83-E407-4039-9342-289C790841AD}" type="parTrans" cxnId="{53F049AA-8E86-4B80-9AC4-D6E288931395}">
      <dgm:prSet/>
      <dgm:spPr/>
      <dgm:t>
        <a:bodyPr/>
        <a:lstStyle/>
        <a:p>
          <a:endParaRPr lang="en-US"/>
        </a:p>
      </dgm:t>
    </dgm:pt>
    <dgm:pt modelId="{B3DDABAF-4D5B-43A6-B549-9304D03F7E12}" type="sibTrans" cxnId="{53F049AA-8E86-4B80-9AC4-D6E288931395}">
      <dgm:prSet/>
      <dgm:spPr/>
      <dgm:t>
        <a:bodyPr/>
        <a:lstStyle/>
        <a:p>
          <a:endParaRPr lang="en-US"/>
        </a:p>
      </dgm:t>
    </dgm:pt>
    <dgm:pt modelId="{9DEE55F1-9CC7-4A18-B576-CAE298C61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Grid Search: Tested different combinations to maximize accuracy.</a:t>
          </a:r>
        </a:p>
      </dgm:t>
    </dgm:pt>
    <dgm:pt modelId="{C0B98FA9-8935-4445-B011-E8D40B668BF8}" type="parTrans" cxnId="{0863FA0A-205C-463E-841C-1DC7E8E8E742}">
      <dgm:prSet/>
      <dgm:spPr/>
      <dgm:t>
        <a:bodyPr/>
        <a:lstStyle/>
        <a:p>
          <a:endParaRPr lang="en-US"/>
        </a:p>
      </dgm:t>
    </dgm:pt>
    <dgm:pt modelId="{E4F7A768-2C0C-4796-B0FA-F05FFA052FD7}" type="sibTrans" cxnId="{0863FA0A-205C-463E-841C-1DC7E8E8E742}">
      <dgm:prSet/>
      <dgm:spPr/>
      <dgm:t>
        <a:bodyPr/>
        <a:lstStyle/>
        <a:p>
          <a:endParaRPr lang="en-US"/>
        </a:p>
      </dgm:t>
    </dgm:pt>
    <dgm:pt modelId="{5E62B451-4A9C-4175-9CFC-0430E849B47C}" type="pres">
      <dgm:prSet presAssocID="{4D2DA795-9180-4073-A48C-C8FB2A263D9B}" presName="root" presStyleCnt="0">
        <dgm:presLayoutVars>
          <dgm:dir/>
          <dgm:resizeHandles val="exact"/>
        </dgm:presLayoutVars>
      </dgm:prSet>
      <dgm:spPr/>
    </dgm:pt>
    <dgm:pt modelId="{DFB49D4F-47DD-4EC6-9C79-DCFD974198E8}" type="pres">
      <dgm:prSet presAssocID="{23B0F48A-A8CA-415E-9580-B5FAD7EEC541}" presName="compNode" presStyleCnt="0"/>
      <dgm:spPr/>
    </dgm:pt>
    <dgm:pt modelId="{5ACD853A-6A37-4EBF-B127-008CFA798341}" type="pres">
      <dgm:prSet presAssocID="{23B0F48A-A8CA-415E-9580-B5FAD7EEC541}" presName="bgRect" presStyleLbl="bgShp" presStyleIdx="0" presStyleCnt="2"/>
      <dgm:spPr/>
    </dgm:pt>
    <dgm:pt modelId="{947DD302-2AD6-43F0-9E21-9E5C2F11ADB1}" type="pres">
      <dgm:prSet presAssocID="{23B0F48A-A8CA-415E-9580-B5FAD7EEC5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9BCA41-8E1F-4E1A-82F8-87E7354CF8BA}" type="pres">
      <dgm:prSet presAssocID="{23B0F48A-A8CA-415E-9580-B5FAD7EEC541}" presName="spaceRect" presStyleCnt="0"/>
      <dgm:spPr/>
    </dgm:pt>
    <dgm:pt modelId="{5AB95384-F6AB-4A25-91CA-8ABAE3988828}" type="pres">
      <dgm:prSet presAssocID="{23B0F48A-A8CA-415E-9580-B5FAD7EEC541}" presName="parTx" presStyleLbl="revTx" presStyleIdx="0" presStyleCnt="2">
        <dgm:presLayoutVars>
          <dgm:chMax val="0"/>
          <dgm:chPref val="0"/>
        </dgm:presLayoutVars>
      </dgm:prSet>
      <dgm:spPr/>
    </dgm:pt>
    <dgm:pt modelId="{E8C2F19D-678C-4FE9-914C-274AE0D5CF72}" type="pres">
      <dgm:prSet presAssocID="{B3DDABAF-4D5B-43A6-B549-9304D03F7E12}" presName="sibTrans" presStyleCnt="0"/>
      <dgm:spPr/>
    </dgm:pt>
    <dgm:pt modelId="{C3D2FE57-8367-45C0-9995-19FFA35AA9C4}" type="pres">
      <dgm:prSet presAssocID="{9DEE55F1-9CC7-4A18-B576-CAE298C6165B}" presName="compNode" presStyleCnt="0"/>
      <dgm:spPr/>
    </dgm:pt>
    <dgm:pt modelId="{6B85DB23-AA55-45A6-A711-C01549523F06}" type="pres">
      <dgm:prSet presAssocID="{9DEE55F1-9CC7-4A18-B576-CAE298C6165B}" presName="bgRect" presStyleLbl="bgShp" presStyleIdx="1" presStyleCnt="2"/>
      <dgm:spPr/>
    </dgm:pt>
    <dgm:pt modelId="{357B3C41-905A-4DCD-991D-8EA9E737FAE1}" type="pres">
      <dgm:prSet presAssocID="{9DEE55F1-9CC7-4A18-B576-CAE298C616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2253B90-C9B4-400F-8A89-503310C91C8E}" type="pres">
      <dgm:prSet presAssocID="{9DEE55F1-9CC7-4A18-B576-CAE298C6165B}" presName="spaceRect" presStyleCnt="0"/>
      <dgm:spPr/>
    </dgm:pt>
    <dgm:pt modelId="{A4758A72-999E-4912-B449-BF56CCB8F007}" type="pres">
      <dgm:prSet presAssocID="{9DEE55F1-9CC7-4A18-B576-CAE298C6165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63FA0A-205C-463E-841C-1DC7E8E8E742}" srcId="{4D2DA795-9180-4073-A48C-C8FB2A263D9B}" destId="{9DEE55F1-9CC7-4A18-B576-CAE298C6165B}" srcOrd="1" destOrd="0" parTransId="{C0B98FA9-8935-4445-B011-E8D40B668BF8}" sibTransId="{E4F7A768-2C0C-4796-B0FA-F05FFA052FD7}"/>
    <dgm:cxn modelId="{69F3FB13-8351-4CEF-BB70-7C9472D83563}" type="presOf" srcId="{23B0F48A-A8CA-415E-9580-B5FAD7EEC541}" destId="{5AB95384-F6AB-4A25-91CA-8ABAE3988828}" srcOrd="0" destOrd="0" presId="urn:microsoft.com/office/officeart/2018/2/layout/IconVerticalSolidList"/>
    <dgm:cxn modelId="{5382713E-C5E4-4C34-8080-41F6A78775E4}" type="presOf" srcId="{4D2DA795-9180-4073-A48C-C8FB2A263D9B}" destId="{5E62B451-4A9C-4175-9CFC-0430E849B47C}" srcOrd="0" destOrd="0" presId="urn:microsoft.com/office/officeart/2018/2/layout/IconVerticalSolidList"/>
    <dgm:cxn modelId="{53F049AA-8E86-4B80-9AC4-D6E288931395}" srcId="{4D2DA795-9180-4073-A48C-C8FB2A263D9B}" destId="{23B0F48A-A8CA-415E-9580-B5FAD7EEC541}" srcOrd="0" destOrd="0" parTransId="{1CA37B83-E407-4039-9342-289C790841AD}" sibTransId="{B3DDABAF-4D5B-43A6-B549-9304D03F7E12}"/>
    <dgm:cxn modelId="{CCD244D9-476F-48E4-85DD-B0ABE83AE7C9}" type="presOf" srcId="{9DEE55F1-9CC7-4A18-B576-CAE298C6165B}" destId="{A4758A72-999E-4912-B449-BF56CCB8F007}" srcOrd="0" destOrd="0" presId="urn:microsoft.com/office/officeart/2018/2/layout/IconVerticalSolidList"/>
    <dgm:cxn modelId="{B5E979E9-216A-423D-9AF2-E0AE156ADFEA}" type="presParOf" srcId="{5E62B451-4A9C-4175-9CFC-0430E849B47C}" destId="{DFB49D4F-47DD-4EC6-9C79-DCFD974198E8}" srcOrd="0" destOrd="0" presId="urn:microsoft.com/office/officeart/2018/2/layout/IconVerticalSolidList"/>
    <dgm:cxn modelId="{C7C04178-FE05-4137-992E-C97BCF60BB42}" type="presParOf" srcId="{DFB49D4F-47DD-4EC6-9C79-DCFD974198E8}" destId="{5ACD853A-6A37-4EBF-B127-008CFA798341}" srcOrd="0" destOrd="0" presId="urn:microsoft.com/office/officeart/2018/2/layout/IconVerticalSolidList"/>
    <dgm:cxn modelId="{00761D47-1B74-4DC9-8A2F-A1BE3E2C7FD0}" type="presParOf" srcId="{DFB49D4F-47DD-4EC6-9C79-DCFD974198E8}" destId="{947DD302-2AD6-43F0-9E21-9E5C2F11ADB1}" srcOrd="1" destOrd="0" presId="urn:microsoft.com/office/officeart/2018/2/layout/IconVerticalSolidList"/>
    <dgm:cxn modelId="{3D9CEDAB-E1B3-4630-A365-99535EF031DA}" type="presParOf" srcId="{DFB49D4F-47DD-4EC6-9C79-DCFD974198E8}" destId="{049BCA41-8E1F-4E1A-82F8-87E7354CF8BA}" srcOrd="2" destOrd="0" presId="urn:microsoft.com/office/officeart/2018/2/layout/IconVerticalSolidList"/>
    <dgm:cxn modelId="{4202F802-5869-41F3-A477-AE468C3307DA}" type="presParOf" srcId="{DFB49D4F-47DD-4EC6-9C79-DCFD974198E8}" destId="{5AB95384-F6AB-4A25-91CA-8ABAE3988828}" srcOrd="3" destOrd="0" presId="urn:microsoft.com/office/officeart/2018/2/layout/IconVerticalSolidList"/>
    <dgm:cxn modelId="{1D9C0D94-BB9A-40F0-8792-91D7BFC61B25}" type="presParOf" srcId="{5E62B451-4A9C-4175-9CFC-0430E849B47C}" destId="{E8C2F19D-678C-4FE9-914C-274AE0D5CF72}" srcOrd="1" destOrd="0" presId="urn:microsoft.com/office/officeart/2018/2/layout/IconVerticalSolidList"/>
    <dgm:cxn modelId="{D29A3255-AA2F-47E0-8DB3-D3BE27DBA6AF}" type="presParOf" srcId="{5E62B451-4A9C-4175-9CFC-0430E849B47C}" destId="{C3D2FE57-8367-45C0-9995-19FFA35AA9C4}" srcOrd="2" destOrd="0" presId="urn:microsoft.com/office/officeart/2018/2/layout/IconVerticalSolidList"/>
    <dgm:cxn modelId="{825523F7-154D-4694-BBED-2FDE4E596E51}" type="presParOf" srcId="{C3D2FE57-8367-45C0-9995-19FFA35AA9C4}" destId="{6B85DB23-AA55-45A6-A711-C01549523F06}" srcOrd="0" destOrd="0" presId="urn:microsoft.com/office/officeart/2018/2/layout/IconVerticalSolidList"/>
    <dgm:cxn modelId="{B9957D72-CF40-4F8E-917C-B660B75513BB}" type="presParOf" srcId="{C3D2FE57-8367-45C0-9995-19FFA35AA9C4}" destId="{357B3C41-905A-4DCD-991D-8EA9E737FAE1}" srcOrd="1" destOrd="0" presId="urn:microsoft.com/office/officeart/2018/2/layout/IconVerticalSolidList"/>
    <dgm:cxn modelId="{660AE1FA-79E5-4318-B4C6-383C9818A60B}" type="presParOf" srcId="{C3D2FE57-8367-45C0-9995-19FFA35AA9C4}" destId="{92253B90-C9B4-400F-8A89-503310C91C8E}" srcOrd="2" destOrd="0" presId="urn:microsoft.com/office/officeart/2018/2/layout/IconVerticalSolidList"/>
    <dgm:cxn modelId="{3B70AA9B-0666-4DF0-B8FC-392390C806A8}" type="presParOf" srcId="{C3D2FE57-8367-45C0-9995-19FFA35AA9C4}" destId="{A4758A72-999E-4912-B449-BF56CCB8F0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BB6993-D31B-4C93-BE1F-1B940544FBE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3D5A94-4EB5-4827-8C7A-A8E54309D8C2}">
      <dgm:prSet/>
      <dgm:spPr/>
      <dgm:t>
        <a:bodyPr/>
        <a:lstStyle/>
        <a:p>
          <a:r>
            <a:rPr lang="en-US" b="0"/>
            <a:t>Hyperparameter grid – best parameters found in </a:t>
          </a:r>
          <a:r>
            <a:rPr lang="en-US" b="1"/>
            <a:t>bold</a:t>
          </a:r>
          <a:r>
            <a:rPr lang="en-US" b="0"/>
            <a:t> below for pretrained </a:t>
          </a:r>
          <a:r>
            <a:rPr lang="en-US" b="0" err="1"/>
            <a:t>Xception</a:t>
          </a:r>
          <a:endParaRPr lang="en-US"/>
        </a:p>
      </dgm:t>
    </dgm:pt>
    <dgm:pt modelId="{057A985A-67A0-4141-B593-1186F0FBD401}" type="parTrans" cxnId="{2A0F6D1C-BBE9-4E41-881B-6347D92CAE84}">
      <dgm:prSet/>
      <dgm:spPr/>
      <dgm:t>
        <a:bodyPr/>
        <a:lstStyle/>
        <a:p>
          <a:endParaRPr lang="en-US"/>
        </a:p>
      </dgm:t>
    </dgm:pt>
    <dgm:pt modelId="{BCB24463-0038-410D-A2F7-EF06A921F376}" type="sibTrans" cxnId="{2A0F6D1C-BBE9-4E41-881B-6347D92CAE84}">
      <dgm:prSet/>
      <dgm:spPr/>
      <dgm:t>
        <a:bodyPr/>
        <a:lstStyle/>
        <a:p>
          <a:endParaRPr lang="en-US"/>
        </a:p>
      </dgm:t>
    </dgm:pt>
    <dgm:pt modelId="{3195E4BB-99AA-4234-92D7-5DCA2835EB21}">
      <dgm:prSet/>
      <dgm:spPr/>
      <dgm:t>
        <a:bodyPr/>
        <a:lstStyle/>
        <a:p>
          <a:r>
            <a:rPr lang="en-US" b="0" err="1"/>
            <a:t>lrs</a:t>
          </a:r>
          <a:r>
            <a:rPr lang="en-US" b="0"/>
            <a:t> = [</a:t>
          </a:r>
          <a:r>
            <a:rPr lang="en-US" b="1"/>
            <a:t>0.001</a:t>
          </a:r>
          <a:r>
            <a:rPr lang="en-US" b="0"/>
            <a:t>, 0.01, 0.1]</a:t>
          </a:r>
          <a:endParaRPr lang="en-US"/>
        </a:p>
      </dgm:t>
    </dgm:pt>
    <dgm:pt modelId="{85518B94-6467-4807-B8BC-6D2A918BE3F3}" type="parTrans" cxnId="{FE1184AA-3551-4000-9877-BA0A9B320DC5}">
      <dgm:prSet/>
      <dgm:spPr/>
      <dgm:t>
        <a:bodyPr/>
        <a:lstStyle/>
        <a:p>
          <a:endParaRPr lang="en-US"/>
        </a:p>
      </dgm:t>
    </dgm:pt>
    <dgm:pt modelId="{79F0A22C-A999-4469-BBA0-43478B237BF0}" type="sibTrans" cxnId="{FE1184AA-3551-4000-9877-BA0A9B320DC5}">
      <dgm:prSet/>
      <dgm:spPr/>
      <dgm:t>
        <a:bodyPr/>
        <a:lstStyle/>
        <a:p>
          <a:endParaRPr lang="en-US"/>
        </a:p>
      </dgm:t>
    </dgm:pt>
    <dgm:pt modelId="{CD9D5EBC-4BED-4A56-B9D4-09C94C29EF81}">
      <dgm:prSet/>
      <dgm:spPr/>
      <dgm:t>
        <a:bodyPr/>
        <a:lstStyle/>
        <a:p>
          <a:r>
            <a:rPr lang="en-US" b="0"/>
            <a:t>momentums = [</a:t>
          </a:r>
          <a:r>
            <a:rPr lang="en-US" b="1"/>
            <a:t>0.8</a:t>
          </a:r>
          <a:r>
            <a:rPr lang="en-US" b="0"/>
            <a:t>, 0.9]</a:t>
          </a:r>
          <a:endParaRPr lang="en-US"/>
        </a:p>
      </dgm:t>
    </dgm:pt>
    <dgm:pt modelId="{0483343B-8EEA-4719-A617-0CA4EBEAB075}" type="parTrans" cxnId="{9301A0E8-26B9-4E67-AD75-298CD5D89B60}">
      <dgm:prSet/>
      <dgm:spPr/>
      <dgm:t>
        <a:bodyPr/>
        <a:lstStyle/>
        <a:p>
          <a:endParaRPr lang="en-US"/>
        </a:p>
      </dgm:t>
    </dgm:pt>
    <dgm:pt modelId="{2726A573-9DC3-4C98-9AEE-E2B810D7B022}" type="sibTrans" cxnId="{9301A0E8-26B9-4E67-AD75-298CD5D89B60}">
      <dgm:prSet/>
      <dgm:spPr/>
      <dgm:t>
        <a:bodyPr/>
        <a:lstStyle/>
        <a:p>
          <a:endParaRPr lang="en-US"/>
        </a:p>
      </dgm:t>
    </dgm:pt>
    <dgm:pt modelId="{63F1A34D-F452-47E4-92C3-EFEAEDA4B0C8}">
      <dgm:prSet/>
      <dgm:spPr/>
      <dgm:t>
        <a:bodyPr/>
        <a:lstStyle/>
        <a:p>
          <a:r>
            <a:rPr lang="en-US" b="0" err="1"/>
            <a:t>weight_decays</a:t>
          </a:r>
          <a:r>
            <a:rPr lang="en-US" b="0"/>
            <a:t> = [</a:t>
          </a:r>
          <a:r>
            <a:rPr lang="en-US" b="1"/>
            <a:t>0</a:t>
          </a:r>
          <a:r>
            <a:rPr lang="en-US" b="0"/>
            <a:t>, 1e-4]</a:t>
          </a:r>
          <a:endParaRPr lang="en-US"/>
        </a:p>
      </dgm:t>
    </dgm:pt>
    <dgm:pt modelId="{543125FF-C1C5-4F76-B8EE-17955FD293D2}" type="parTrans" cxnId="{58177B9C-B73E-44F8-B29B-FF09EFABDFA3}">
      <dgm:prSet/>
      <dgm:spPr/>
      <dgm:t>
        <a:bodyPr/>
        <a:lstStyle/>
        <a:p>
          <a:endParaRPr lang="en-US"/>
        </a:p>
      </dgm:t>
    </dgm:pt>
    <dgm:pt modelId="{1DB34E66-E3E9-47F0-A718-001F2B7FC403}" type="sibTrans" cxnId="{58177B9C-B73E-44F8-B29B-FF09EFABDFA3}">
      <dgm:prSet/>
      <dgm:spPr/>
      <dgm:t>
        <a:bodyPr/>
        <a:lstStyle/>
        <a:p>
          <a:endParaRPr lang="en-US"/>
        </a:p>
      </dgm:t>
    </dgm:pt>
    <dgm:pt modelId="{A31CF8FB-5BE8-4F58-B210-5BCADDC45EAB}">
      <dgm:prSet/>
      <dgm:spPr/>
      <dgm:t>
        <a:bodyPr/>
        <a:lstStyle/>
        <a:p>
          <a:r>
            <a:rPr lang="en-US" b="0" err="1"/>
            <a:t>batch_sizes</a:t>
          </a:r>
          <a:r>
            <a:rPr lang="en-US" b="0"/>
            <a:t> = [</a:t>
          </a:r>
          <a:r>
            <a:rPr lang="en-US" b="1"/>
            <a:t>64</a:t>
          </a:r>
          <a:r>
            <a:rPr lang="en-US" b="0"/>
            <a:t>, 128]</a:t>
          </a:r>
          <a:endParaRPr lang="en-US"/>
        </a:p>
      </dgm:t>
    </dgm:pt>
    <dgm:pt modelId="{FF7974FE-3B70-423E-934F-548D7CEC2CEE}" type="parTrans" cxnId="{347530B5-C394-47AF-A6B4-2C9A3BEE451E}">
      <dgm:prSet/>
      <dgm:spPr/>
      <dgm:t>
        <a:bodyPr/>
        <a:lstStyle/>
        <a:p>
          <a:endParaRPr lang="en-US"/>
        </a:p>
      </dgm:t>
    </dgm:pt>
    <dgm:pt modelId="{F3DF6424-DAE9-4425-AB7C-5E40A90F6E36}" type="sibTrans" cxnId="{347530B5-C394-47AF-A6B4-2C9A3BEE451E}">
      <dgm:prSet/>
      <dgm:spPr/>
      <dgm:t>
        <a:bodyPr/>
        <a:lstStyle/>
        <a:p>
          <a:endParaRPr lang="en-US"/>
        </a:p>
      </dgm:t>
    </dgm:pt>
    <dgm:pt modelId="{3CB3DDD2-CFB8-4D9A-8D7A-86DAC1C43020}">
      <dgm:prSet/>
      <dgm:spPr/>
      <dgm:t>
        <a:bodyPr/>
        <a:lstStyle/>
        <a:p>
          <a:r>
            <a:rPr lang="en-US" b="0"/>
            <a:t>optimizers = ['SGD', </a:t>
          </a:r>
          <a:r>
            <a:rPr lang="en-US" b="1"/>
            <a:t>'Adam']</a:t>
          </a:r>
        </a:p>
      </dgm:t>
    </dgm:pt>
    <dgm:pt modelId="{05D9B130-3D22-4A2B-895E-C946F4973802}" type="parTrans" cxnId="{C1B1C750-D125-4CF2-88D2-06AAE2CB3F1D}">
      <dgm:prSet/>
      <dgm:spPr/>
      <dgm:t>
        <a:bodyPr/>
        <a:lstStyle/>
        <a:p>
          <a:endParaRPr lang="en-US"/>
        </a:p>
      </dgm:t>
    </dgm:pt>
    <dgm:pt modelId="{A6EB8074-1641-4763-8EE9-9F3CF638DBE2}" type="sibTrans" cxnId="{C1B1C750-D125-4CF2-88D2-06AAE2CB3F1D}">
      <dgm:prSet/>
      <dgm:spPr/>
      <dgm:t>
        <a:bodyPr/>
        <a:lstStyle/>
        <a:p>
          <a:endParaRPr lang="en-US"/>
        </a:p>
      </dgm:t>
    </dgm:pt>
    <dgm:pt modelId="{45B48D86-E372-4869-B60C-5926950152D6}" type="pres">
      <dgm:prSet presAssocID="{19BB6993-D31B-4C93-BE1F-1B940544FBE4}" presName="vert0" presStyleCnt="0">
        <dgm:presLayoutVars>
          <dgm:dir/>
          <dgm:animOne val="branch"/>
          <dgm:animLvl val="lvl"/>
        </dgm:presLayoutVars>
      </dgm:prSet>
      <dgm:spPr/>
    </dgm:pt>
    <dgm:pt modelId="{55AF33D6-9695-46C5-AA9E-016D7FA489F9}" type="pres">
      <dgm:prSet presAssocID="{C03D5A94-4EB5-4827-8C7A-A8E54309D8C2}" presName="thickLine" presStyleLbl="alignNode1" presStyleIdx="0" presStyleCnt="6"/>
      <dgm:spPr/>
    </dgm:pt>
    <dgm:pt modelId="{EF19A64A-3D13-4980-88C0-60DC4DC17C8C}" type="pres">
      <dgm:prSet presAssocID="{C03D5A94-4EB5-4827-8C7A-A8E54309D8C2}" presName="horz1" presStyleCnt="0"/>
      <dgm:spPr/>
    </dgm:pt>
    <dgm:pt modelId="{37F0035B-C335-4294-8A22-2ADE541B674C}" type="pres">
      <dgm:prSet presAssocID="{C03D5A94-4EB5-4827-8C7A-A8E54309D8C2}" presName="tx1" presStyleLbl="revTx" presStyleIdx="0" presStyleCnt="6"/>
      <dgm:spPr/>
    </dgm:pt>
    <dgm:pt modelId="{75FCB61A-3684-484A-A12B-DADCF156B7FC}" type="pres">
      <dgm:prSet presAssocID="{C03D5A94-4EB5-4827-8C7A-A8E54309D8C2}" presName="vert1" presStyleCnt="0"/>
      <dgm:spPr/>
    </dgm:pt>
    <dgm:pt modelId="{F08C410F-E582-4B1C-86EC-E2A024558FFB}" type="pres">
      <dgm:prSet presAssocID="{3195E4BB-99AA-4234-92D7-5DCA2835EB21}" presName="thickLine" presStyleLbl="alignNode1" presStyleIdx="1" presStyleCnt="6"/>
      <dgm:spPr/>
    </dgm:pt>
    <dgm:pt modelId="{52DB5C9D-AA7F-43D4-B2EC-37BA1BB3ACB1}" type="pres">
      <dgm:prSet presAssocID="{3195E4BB-99AA-4234-92D7-5DCA2835EB21}" presName="horz1" presStyleCnt="0"/>
      <dgm:spPr/>
    </dgm:pt>
    <dgm:pt modelId="{B4888907-8E32-4ED3-877B-7168AC9F78FD}" type="pres">
      <dgm:prSet presAssocID="{3195E4BB-99AA-4234-92D7-5DCA2835EB21}" presName="tx1" presStyleLbl="revTx" presStyleIdx="1" presStyleCnt="6"/>
      <dgm:spPr/>
    </dgm:pt>
    <dgm:pt modelId="{DD8BFAE7-1CE4-4F00-AE1A-60FDD839EAAF}" type="pres">
      <dgm:prSet presAssocID="{3195E4BB-99AA-4234-92D7-5DCA2835EB21}" presName="vert1" presStyleCnt="0"/>
      <dgm:spPr/>
    </dgm:pt>
    <dgm:pt modelId="{B24C3D3C-4606-4607-9022-18E5FF579A15}" type="pres">
      <dgm:prSet presAssocID="{CD9D5EBC-4BED-4A56-B9D4-09C94C29EF81}" presName="thickLine" presStyleLbl="alignNode1" presStyleIdx="2" presStyleCnt="6"/>
      <dgm:spPr/>
    </dgm:pt>
    <dgm:pt modelId="{6F765B38-0AF0-43BB-9EA4-660707DF6165}" type="pres">
      <dgm:prSet presAssocID="{CD9D5EBC-4BED-4A56-B9D4-09C94C29EF81}" presName="horz1" presStyleCnt="0"/>
      <dgm:spPr/>
    </dgm:pt>
    <dgm:pt modelId="{2E5D30EA-BD44-4649-80DD-08BCD305C4A8}" type="pres">
      <dgm:prSet presAssocID="{CD9D5EBC-4BED-4A56-B9D4-09C94C29EF81}" presName="tx1" presStyleLbl="revTx" presStyleIdx="2" presStyleCnt="6"/>
      <dgm:spPr/>
    </dgm:pt>
    <dgm:pt modelId="{6B68F411-55BD-4ED6-AA6D-52A2C494D7F8}" type="pres">
      <dgm:prSet presAssocID="{CD9D5EBC-4BED-4A56-B9D4-09C94C29EF81}" presName="vert1" presStyleCnt="0"/>
      <dgm:spPr/>
    </dgm:pt>
    <dgm:pt modelId="{97F5404E-AF21-49D6-B6D7-BC8BE1A1DD22}" type="pres">
      <dgm:prSet presAssocID="{63F1A34D-F452-47E4-92C3-EFEAEDA4B0C8}" presName="thickLine" presStyleLbl="alignNode1" presStyleIdx="3" presStyleCnt="6"/>
      <dgm:spPr/>
    </dgm:pt>
    <dgm:pt modelId="{5E87008B-E01B-4AA9-ADF4-D248B8D4428B}" type="pres">
      <dgm:prSet presAssocID="{63F1A34D-F452-47E4-92C3-EFEAEDA4B0C8}" presName="horz1" presStyleCnt="0"/>
      <dgm:spPr/>
    </dgm:pt>
    <dgm:pt modelId="{AFFE2BD0-6C72-4BDE-A395-802E2C6404EC}" type="pres">
      <dgm:prSet presAssocID="{63F1A34D-F452-47E4-92C3-EFEAEDA4B0C8}" presName="tx1" presStyleLbl="revTx" presStyleIdx="3" presStyleCnt="6"/>
      <dgm:spPr/>
    </dgm:pt>
    <dgm:pt modelId="{B0AF4BAB-07EA-4846-8B1B-50C59502212B}" type="pres">
      <dgm:prSet presAssocID="{63F1A34D-F452-47E4-92C3-EFEAEDA4B0C8}" presName="vert1" presStyleCnt="0"/>
      <dgm:spPr/>
    </dgm:pt>
    <dgm:pt modelId="{07581459-CB55-4E07-8B17-93B167C90C9C}" type="pres">
      <dgm:prSet presAssocID="{A31CF8FB-5BE8-4F58-B210-5BCADDC45EAB}" presName="thickLine" presStyleLbl="alignNode1" presStyleIdx="4" presStyleCnt="6"/>
      <dgm:spPr/>
    </dgm:pt>
    <dgm:pt modelId="{572C9773-1E31-4F70-92F8-FCE7414D7DBF}" type="pres">
      <dgm:prSet presAssocID="{A31CF8FB-5BE8-4F58-B210-5BCADDC45EAB}" presName="horz1" presStyleCnt="0"/>
      <dgm:spPr/>
    </dgm:pt>
    <dgm:pt modelId="{9C8C6AEC-EC9D-4902-B6E9-096938D2BF0D}" type="pres">
      <dgm:prSet presAssocID="{A31CF8FB-5BE8-4F58-B210-5BCADDC45EAB}" presName="tx1" presStyleLbl="revTx" presStyleIdx="4" presStyleCnt="6"/>
      <dgm:spPr/>
    </dgm:pt>
    <dgm:pt modelId="{1DAC42D8-FF67-41BE-8F7A-AB43E5795E3C}" type="pres">
      <dgm:prSet presAssocID="{A31CF8FB-5BE8-4F58-B210-5BCADDC45EAB}" presName="vert1" presStyleCnt="0"/>
      <dgm:spPr/>
    </dgm:pt>
    <dgm:pt modelId="{B06F2F29-69BD-442A-A4DA-5C8529F1CCBB}" type="pres">
      <dgm:prSet presAssocID="{3CB3DDD2-CFB8-4D9A-8D7A-86DAC1C43020}" presName="thickLine" presStyleLbl="alignNode1" presStyleIdx="5" presStyleCnt="6"/>
      <dgm:spPr/>
    </dgm:pt>
    <dgm:pt modelId="{AF4B0FB8-AA46-4753-9226-1723C7E42C65}" type="pres">
      <dgm:prSet presAssocID="{3CB3DDD2-CFB8-4D9A-8D7A-86DAC1C43020}" presName="horz1" presStyleCnt="0"/>
      <dgm:spPr/>
    </dgm:pt>
    <dgm:pt modelId="{16DC1324-D6C7-4C59-9270-92C398A9481F}" type="pres">
      <dgm:prSet presAssocID="{3CB3DDD2-CFB8-4D9A-8D7A-86DAC1C43020}" presName="tx1" presStyleLbl="revTx" presStyleIdx="5" presStyleCnt="6"/>
      <dgm:spPr/>
    </dgm:pt>
    <dgm:pt modelId="{CC9C6714-3269-4C53-87C1-92CA4516D97C}" type="pres">
      <dgm:prSet presAssocID="{3CB3DDD2-CFB8-4D9A-8D7A-86DAC1C43020}" presName="vert1" presStyleCnt="0"/>
      <dgm:spPr/>
    </dgm:pt>
  </dgm:ptLst>
  <dgm:cxnLst>
    <dgm:cxn modelId="{00995E0A-E81E-4D60-8AE1-9D124E808334}" type="presOf" srcId="{CD9D5EBC-4BED-4A56-B9D4-09C94C29EF81}" destId="{2E5D30EA-BD44-4649-80DD-08BCD305C4A8}" srcOrd="0" destOrd="0" presId="urn:microsoft.com/office/officeart/2008/layout/LinedList"/>
    <dgm:cxn modelId="{2A0F6D1C-BBE9-4E41-881B-6347D92CAE84}" srcId="{19BB6993-D31B-4C93-BE1F-1B940544FBE4}" destId="{C03D5A94-4EB5-4827-8C7A-A8E54309D8C2}" srcOrd="0" destOrd="0" parTransId="{057A985A-67A0-4141-B593-1186F0FBD401}" sibTransId="{BCB24463-0038-410D-A2F7-EF06A921F376}"/>
    <dgm:cxn modelId="{C1B1C750-D125-4CF2-88D2-06AAE2CB3F1D}" srcId="{19BB6993-D31B-4C93-BE1F-1B940544FBE4}" destId="{3CB3DDD2-CFB8-4D9A-8D7A-86DAC1C43020}" srcOrd="5" destOrd="0" parTransId="{05D9B130-3D22-4A2B-895E-C946F4973802}" sibTransId="{A6EB8074-1641-4763-8EE9-9F3CF638DBE2}"/>
    <dgm:cxn modelId="{976AF67D-C538-4933-B1A7-CE00148FABDC}" type="presOf" srcId="{63F1A34D-F452-47E4-92C3-EFEAEDA4B0C8}" destId="{AFFE2BD0-6C72-4BDE-A395-802E2C6404EC}" srcOrd="0" destOrd="0" presId="urn:microsoft.com/office/officeart/2008/layout/LinedList"/>
    <dgm:cxn modelId="{8A49B287-891A-40FE-B173-2DD103D8898C}" type="presOf" srcId="{C03D5A94-4EB5-4827-8C7A-A8E54309D8C2}" destId="{37F0035B-C335-4294-8A22-2ADE541B674C}" srcOrd="0" destOrd="0" presId="urn:microsoft.com/office/officeart/2008/layout/LinedList"/>
    <dgm:cxn modelId="{5B593E9C-9C3D-47AF-93A1-5F28C0C8B5A1}" type="presOf" srcId="{A31CF8FB-5BE8-4F58-B210-5BCADDC45EAB}" destId="{9C8C6AEC-EC9D-4902-B6E9-096938D2BF0D}" srcOrd="0" destOrd="0" presId="urn:microsoft.com/office/officeart/2008/layout/LinedList"/>
    <dgm:cxn modelId="{58177B9C-B73E-44F8-B29B-FF09EFABDFA3}" srcId="{19BB6993-D31B-4C93-BE1F-1B940544FBE4}" destId="{63F1A34D-F452-47E4-92C3-EFEAEDA4B0C8}" srcOrd="3" destOrd="0" parTransId="{543125FF-C1C5-4F76-B8EE-17955FD293D2}" sibTransId="{1DB34E66-E3E9-47F0-A718-001F2B7FC403}"/>
    <dgm:cxn modelId="{FE1184AA-3551-4000-9877-BA0A9B320DC5}" srcId="{19BB6993-D31B-4C93-BE1F-1B940544FBE4}" destId="{3195E4BB-99AA-4234-92D7-5DCA2835EB21}" srcOrd="1" destOrd="0" parTransId="{85518B94-6467-4807-B8BC-6D2A918BE3F3}" sibTransId="{79F0A22C-A999-4469-BBA0-43478B237BF0}"/>
    <dgm:cxn modelId="{347530B5-C394-47AF-A6B4-2C9A3BEE451E}" srcId="{19BB6993-D31B-4C93-BE1F-1B940544FBE4}" destId="{A31CF8FB-5BE8-4F58-B210-5BCADDC45EAB}" srcOrd="4" destOrd="0" parTransId="{FF7974FE-3B70-423E-934F-548D7CEC2CEE}" sibTransId="{F3DF6424-DAE9-4425-AB7C-5E40A90F6E36}"/>
    <dgm:cxn modelId="{AD68CDCD-726E-49A2-89EE-49773207450C}" type="presOf" srcId="{3195E4BB-99AA-4234-92D7-5DCA2835EB21}" destId="{B4888907-8E32-4ED3-877B-7168AC9F78FD}" srcOrd="0" destOrd="0" presId="urn:microsoft.com/office/officeart/2008/layout/LinedList"/>
    <dgm:cxn modelId="{9301A0E8-26B9-4E67-AD75-298CD5D89B60}" srcId="{19BB6993-D31B-4C93-BE1F-1B940544FBE4}" destId="{CD9D5EBC-4BED-4A56-B9D4-09C94C29EF81}" srcOrd="2" destOrd="0" parTransId="{0483343B-8EEA-4719-A617-0CA4EBEAB075}" sibTransId="{2726A573-9DC3-4C98-9AEE-E2B810D7B022}"/>
    <dgm:cxn modelId="{51F2CFE8-5CD9-4C92-8F0C-E6129EB95C79}" type="presOf" srcId="{19BB6993-D31B-4C93-BE1F-1B940544FBE4}" destId="{45B48D86-E372-4869-B60C-5926950152D6}" srcOrd="0" destOrd="0" presId="urn:microsoft.com/office/officeart/2008/layout/LinedList"/>
    <dgm:cxn modelId="{5A02FCE9-34A7-40A2-956F-528F09A86BD0}" type="presOf" srcId="{3CB3DDD2-CFB8-4D9A-8D7A-86DAC1C43020}" destId="{16DC1324-D6C7-4C59-9270-92C398A9481F}" srcOrd="0" destOrd="0" presId="urn:microsoft.com/office/officeart/2008/layout/LinedList"/>
    <dgm:cxn modelId="{AEFAF77D-AA7D-44EC-8CAC-55E5E5375B71}" type="presParOf" srcId="{45B48D86-E372-4869-B60C-5926950152D6}" destId="{55AF33D6-9695-46C5-AA9E-016D7FA489F9}" srcOrd="0" destOrd="0" presId="urn:microsoft.com/office/officeart/2008/layout/LinedList"/>
    <dgm:cxn modelId="{C23AE0CE-5ECA-48D0-8CC9-027A0CF4263F}" type="presParOf" srcId="{45B48D86-E372-4869-B60C-5926950152D6}" destId="{EF19A64A-3D13-4980-88C0-60DC4DC17C8C}" srcOrd="1" destOrd="0" presId="urn:microsoft.com/office/officeart/2008/layout/LinedList"/>
    <dgm:cxn modelId="{078A4734-1140-469B-8E33-C1722DACA4FF}" type="presParOf" srcId="{EF19A64A-3D13-4980-88C0-60DC4DC17C8C}" destId="{37F0035B-C335-4294-8A22-2ADE541B674C}" srcOrd="0" destOrd="0" presId="urn:microsoft.com/office/officeart/2008/layout/LinedList"/>
    <dgm:cxn modelId="{B38B488F-CF5F-45F2-BFE0-5C83FF04668F}" type="presParOf" srcId="{EF19A64A-3D13-4980-88C0-60DC4DC17C8C}" destId="{75FCB61A-3684-484A-A12B-DADCF156B7FC}" srcOrd="1" destOrd="0" presId="urn:microsoft.com/office/officeart/2008/layout/LinedList"/>
    <dgm:cxn modelId="{F5B5DFA8-DCAE-4999-8385-9073D82F11E9}" type="presParOf" srcId="{45B48D86-E372-4869-B60C-5926950152D6}" destId="{F08C410F-E582-4B1C-86EC-E2A024558FFB}" srcOrd="2" destOrd="0" presId="urn:microsoft.com/office/officeart/2008/layout/LinedList"/>
    <dgm:cxn modelId="{74657C37-2997-46B4-ACFD-59D186B1F4EB}" type="presParOf" srcId="{45B48D86-E372-4869-B60C-5926950152D6}" destId="{52DB5C9D-AA7F-43D4-B2EC-37BA1BB3ACB1}" srcOrd="3" destOrd="0" presId="urn:microsoft.com/office/officeart/2008/layout/LinedList"/>
    <dgm:cxn modelId="{1A403586-6CA0-433F-B868-330EC761A080}" type="presParOf" srcId="{52DB5C9D-AA7F-43D4-B2EC-37BA1BB3ACB1}" destId="{B4888907-8E32-4ED3-877B-7168AC9F78FD}" srcOrd="0" destOrd="0" presId="urn:microsoft.com/office/officeart/2008/layout/LinedList"/>
    <dgm:cxn modelId="{81A69A6E-3D2B-4711-9200-3A7906930942}" type="presParOf" srcId="{52DB5C9D-AA7F-43D4-B2EC-37BA1BB3ACB1}" destId="{DD8BFAE7-1CE4-4F00-AE1A-60FDD839EAAF}" srcOrd="1" destOrd="0" presId="urn:microsoft.com/office/officeart/2008/layout/LinedList"/>
    <dgm:cxn modelId="{02FB2E98-3978-46B3-B0B8-E90CCC868321}" type="presParOf" srcId="{45B48D86-E372-4869-B60C-5926950152D6}" destId="{B24C3D3C-4606-4607-9022-18E5FF579A15}" srcOrd="4" destOrd="0" presId="urn:microsoft.com/office/officeart/2008/layout/LinedList"/>
    <dgm:cxn modelId="{2CBAFE7A-B031-4ED6-AC79-F329785B25BC}" type="presParOf" srcId="{45B48D86-E372-4869-B60C-5926950152D6}" destId="{6F765B38-0AF0-43BB-9EA4-660707DF6165}" srcOrd="5" destOrd="0" presId="urn:microsoft.com/office/officeart/2008/layout/LinedList"/>
    <dgm:cxn modelId="{21737A29-5B8D-4DF9-A150-85BA4BDD02F1}" type="presParOf" srcId="{6F765B38-0AF0-43BB-9EA4-660707DF6165}" destId="{2E5D30EA-BD44-4649-80DD-08BCD305C4A8}" srcOrd="0" destOrd="0" presId="urn:microsoft.com/office/officeart/2008/layout/LinedList"/>
    <dgm:cxn modelId="{A56EC6A0-CC45-4F3A-AFA9-9A3839BA79E9}" type="presParOf" srcId="{6F765B38-0AF0-43BB-9EA4-660707DF6165}" destId="{6B68F411-55BD-4ED6-AA6D-52A2C494D7F8}" srcOrd="1" destOrd="0" presId="urn:microsoft.com/office/officeart/2008/layout/LinedList"/>
    <dgm:cxn modelId="{4006F6DA-25E3-4FD0-9337-4B4DE430AC95}" type="presParOf" srcId="{45B48D86-E372-4869-B60C-5926950152D6}" destId="{97F5404E-AF21-49D6-B6D7-BC8BE1A1DD22}" srcOrd="6" destOrd="0" presId="urn:microsoft.com/office/officeart/2008/layout/LinedList"/>
    <dgm:cxn modelId="{B061B872-CD36-4EF6-B251-AA3703CF9A31}" type="presParOf" srcId="{45B48D86-E372-4869-B60C-5926950152D6}" destId="{5E87008B-E01B-4AA9-ADF4-D248B8D4428B}" srcOrd="7" destOrd="0" presId="urn:microsoft.com/office/officeart/2008/layout/LinedList"/>
    <dgm:cxn modelId="{F3284C5F-F1F1-4C91-888B-568800FDC229}" type="presParOf" srcId="{5E87008B-E01B-4AA9-ADF4-D248B8D4428B}" destId="{AFFE2BD0-6C72-4BDE-A395-802E2C6404EC}" srcOrd="0" destOrd="0" presId="urn:microsoft.com/office/officeart/2008/layout/LinedList"/>
    <dgm:cxn modelId="{DC9657A2-0C87-4AFD-9A10-FF7B207C8B15}" type="presParOf" srcId="{5E87008B-E01B-4AA9-ADF4-D248B8D4428B}" destId="{B0AF4BAB-07EA-4846-8B1B-50C59502212B}" srcOrd="1" destOrd="0" presId="urn:microsoft.com/office/officeart/2008/layout/LinedList"/>
    <dgm:cxn modelId="{7D94C02B-BE22-4ADF-AE90-85ACA1F17A2A}" type="presParOf" srcId="{45B48D86-E372-4869-B60C-5926950152D6}" destId="{07581459-CB55-4E07-8B17-93B167C90C9C}" srcOrd="8" destOrd="0" presId="urn:microsoft.com/office/officeart/2008/layout/LinedList"/>
    <dgm:cxn modelId="{82CF332E-0853-4AB1-9BB1-568C6C6543CD}" type="presParOf" srcId="{45B48D86-E372-4869-B60C-5926950152D6}" destId="{572C9773-1E31-4F70-92F8-FCE7414D7DBF}" srcOrd="9" destOrd="0" presId="urn:microsoft.com/office/officeart/2008/layout/LinedList"/>
    <dgm:cxn modelId="{83FDFDD9-C236-4C4E-9845-696D982C52C2}" type="presParOf" srcId="{572C9773-1E31-4F70-92F8-FCE7414D7DBF}" destId="{9C8C6AEC-EC9D-4902-B6E9-096938D2BF0D}" srcOrd="0" destOrd="0" presId="urn:microsoft.com/office/officeart/2008/layout/LinedList"/>
    <dgm:cxn modelId="{33369E19-840B-42AD-B809-1C849696B72B}" type="presParOf" srcId="{572C9773-1E31-4F70-92F8-FCE7414D7DBF}" destId="{1DAC42D8-FF67-41BE-8F7A-AB43E5795E3C}" srcOrd="1" destOrd="0" presId="urn:microsoft.com/office/officeart/2008/layout/LinedList"/>
    <dgm:cxn modelId="{A3B571EB-B772-4DA1-8CE5-4E896C83FCA5}" type="presParOf" srcId="{45B48D86-E372-4869-B60C-5926950152D6}" destId="{B06F2F29-69BD-442A-A4DA-5C8529F1CCBB}" srcOrd="10" destOrd="0" presId="urn:microsoft.com/office/officeart/2008/layout/LinedList"/>
    <dgm:cxn modelId="{04569ACB-7A2B-475D-9571-733DE8E28C8D}" type="presParOf" srcId="{45B48D86-E372-4869-B60C-5926950152D6}" destId="{AF4B0FB8-AA46-4753-9226-1723C7E42C65}" srcOrd="11" destOrd="0" presId="urn:microsoft.com/office/officeart/2008/layout/LinedList"/>
    <dgm:cxn modelId="{3C464F87-AA80-4CA3-811B-FAFBFF5B96A9}" type="presParOf" srcId="{AF4B0FB8-AA46-4753-9226-1723C7E42C65}" destId="{16DC1324-D6C7-4C59-9270-92C398A9481F}" srcOrd="0" destOrd="0" presId="urn:microsoft.com/office/officeart/2008/layout/LinedList"/>
    <dgm:cxn modelId="{2245A412-B970-44F4-898E-41480CC8DC56}" type="presParOf" srcId="{AF4B0FB8-AA46-4753-9226-1723C7E42C65}" destId="{CC9C6714-3269-4C53-87C1-92CA4516D9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554D-2B19-4122-BC97-D73D643D3D7E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18D0D-F4E3-4D41-A182-7FBCD0E1EC1C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72A21-1B4D-4EFD-82BA-2C7750B21669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CIFAR-10 Image Classification using CNN and Transfer Learning</a:t>
          </a:r>
        </a:p>
      </dsp:txBody>
      <dsp:txXfrm>
        <a:off x="1493203" y="552"/>
        <a:ext cx="6736396" cy="1292816"/>
      </dsp:txXfrm>
    </dsp:sp>
    <dsp:sp modelId="{F886D1A9-4348-4EEE-960B-845F8AC565DC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D1242-6E29-49D1-8D00-096437D9D50C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2EC48-EB29-4FF5-90F5-3D0B0476A2C3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Objective: Classify images from CIFAR-10 into 10 categories using deep learning.</a:t>
          </a:r>
        </a:p>
      </dsp:txBody>
      <dsp:txXfrm>
        <a:off x="1493203" y="1616573"/>
        <a:ext cx="6736396" cy="1292816"/>
      </dsp:txXfrm>
    </dsp:sp>
    <dsp:sp modelId="{7557A4A2-B0D8-43BD-A7D3-803E07DE5D6F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7DBFD-9FA3-436C-AA29-45AED785BCAA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994CF-B0C8-4DC4-BB17-4D05D700FE8D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Dataset: 60,000 images (32x32) across 10 categories (airplane, car, bird, etc.).</a:t>
          </a:r>
        </a:p>
      </dsp:txBody>
      <dsp:txXfrm>
        <a:off x="1493203" y="3232593"/>
        <a:ext cx="6736396" cy="12928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27E58-9C2C-4C32-9D9E-D87CA3D4B1FC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AA4C6-7383-4694-91C9-E1F7D8C395DF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1424-A9C9-4BED-9358-C936B59199A7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Takeaways: CNNs are effective for image classification.</a:t>
          </a:r>
        </a:p>
      </dsp:txBody>
      <dsp:txXfrm>
        <a:off x="1493203" y="552"/>
        <a:ext cx="6736396" cy="1292816"/>
      </dsp:txXfrm>
    </dsp:sp>
    <dsp:sp modelId="{A2B0F2A0-4356-43E5-82CC-9DE09BC9917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AEDF4-405D-4032-9467-E6F0D5A6A2E6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A59ED-16AF-4F76-93E5-7E4FC8531EA8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Transfer learning with </a:t>
          </a:r>
          <a:r>
            <a:rPr lang="en-US" sz="2500" kern="1200" err="1"/>
            <a:t>Xception</a:t>
          </a:r>
          <a:r>
            <a:rPr lang="en-US" sz="2500" kern="1200"/>
            <a:t> shows promising results.</a:t>
          </a:r>
        </a:p>
      </dsp:txBody>
      <dsp:txXfrm>
        <a:off x="1493203" y="1616573"/>
        <a:ext cx="6736396" cy="1292816"/>
      </dsp:txXfrm>
    </dsp:sp>
    <dsp:sp modelId="{D0842858-EAF8-41E1-8766-7B2AFEE87EE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3D457-6547-4CDA-93E4-47B49F6A0B17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735C-4020-4A3C-A114-3D916F808FC2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Work: More data augmentation, regularization, deeper models.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58C2D-AAFD-47B7-81D4-2631134C59F6}">
      <dsp:nvSpPr>
        <dsp:cNvPr id="0" name=""/>
        <dsp:cNvSpPr/>
      </dsp:nvSpPr>
      <dsp:spPr>
        <a:xfrm>
          <a:off x="0" y="0"/>
          <a:ext cx="5109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D1AFF-98E8-4683-B267-64F67BD05CA1}">
      <dsp:nvSpPr>
        <dsp:cNvPr id="0" name=""/>
        <dsp:cNvSpPr/>
      </dsp:nvSpPr>
      <dsp:spPr>
        <a:xfrm>
          <a:off x="0" y="0"/>
          <a:ext cx="5109210" cy="1568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Challenge: Accurately classify low-resolution images with high variability.</a:t>
          </a:r>
        </a:p>
      </dsp:txBody>
      <dsp:txXfrm>
        <a:off x="0" y="0"/>
        <a:ext cx="5109210" cy="1568302"/>
      </dsp:txXfrm>
    </dsp:sp>
    <dsp:sp modelId="{A53FBB0E-57F9-4BBE-8BBA-B2BBB12FC527}">
      <dsp:nvSpPr>
        <dsp:cNvPr id="0" name=""/>
        <dsp:cNvSpPr/>
      </dsp:nvSpPr>
      <dsp:spPr>
        <a:xfrm>
          <a:off x="0" y="1568302"/>
          <a:ext cx="51092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635D0-FC2B-473F-832B-F76BC2A63E3E}">
      <dsp:nvSpPr>
        <dsp:cNvPr id="0" name=""/>
        <dsp:cNvSpPr/>
      </dsp:nvSpPr>
      <dsp:spPr>
        <a:xfrm>
          <a:off x="0" y="1568302"/>
          <a:ext cx="5109210" cy="1568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Goal: Build a model that generalizes well, achieving high accuracy on unseen images.</a:t>
          </a:r>
        </a:p>
      </dsp:txBody>
      <dsp:txXfrm>
        <a:off x="0" y="1568302"/>
        <a:ext cx="5109210" cy="1568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E90AC-10AA-47D3-9DA0-6E8A640A379F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28F07-3159-48B2-84C4-CEBF313FF5D1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88C0D-CCEE-4E0B-8184-371539BDFB55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CNN Architecture: Multiple convolutional layers with batch normalization and dropout.</a:t>
          </a:r>
        </a:p>
      </dsp:txBody>
      <dsp:txXfrm>
        <a:off x="1493203" y="552"/>
        <a:ext cx="6736396" cy="1292816"/>
      </dsp:txXfrm>
    </dsp:sp>
    <dsp:sp modelId="{C5316015-F51C-444D-94F2-AD24E77E9E94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DF1F-41F1-4D69-B8E3-D47A7D1B9DCE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0CFED-8264-43EA-B078-52612AB2B7A4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Transfer Learning: Pre-trained models (ResNet18, </a:t>
          </a:r>
          <a:r>
            <a:rPr lang="en-US" sz="2100" kern="1200" err="1"/>
            <a:t>Xception</a:t>
          </a:r>
          <a:r>
            <a:rPr lang="en-US" sz="2100" kern="1200"/>
            <a:t>) to improve classification accuracy.</a:t>
          </a:r>
        </a:p>
      </dsp:txBody>
      <dsp:txXfrm>
        <a:off x="1493203" y="1616573"/>
        <a:ext cx="6736396" cy="1292816"/>
      </dsp:txXfrm>
    </dsp:sp>
    <dsp:sp modelId="{53329BC1-27E0-40F4-BD0C-765F69D71B6C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22322-13DD-4399-89F4-B06F1AB2A047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47FDC-11C3-446E-AB2C-EFEB416732B4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Techniques: Data normalization, Image augmentation (horizontal flipping), Hyperparameter tuning (Grid Search).</a:t>
          </a:r>
        </a:p>
      </dsp:txBody>
      <dsp:txXfrm>
        <a:off x="1493203" y="3232593"/>
        <a:ext cx="673639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D9293-3800-4957-AFC1-9141F0AB795A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ECA88-41D5-403E-97F8-F71E82146570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DFB5-5BE1-4B8B-93A7-0B3942B002F7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 Distribution: Balanced across the 10 categories.</a:t>
          </a:r>
        </a:p>
      </dsp:txBody>
      <dsp:txXfrm>
        <a:off x="1493203" y="552"/>
        <a:ext cx="6736396" cy="1292816"/>
      </dsp:txXfrm>
    </dsp:sp>
    <dsp:sp modelId="{075348C1-4E3D-49D2-96EA-B17106C1DD61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0E068-CEB6-4AB8-9CD8-B53199720B55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70B7B-AD3F-44FB-9B4F-242821F320E4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Image Characteristics: RGB channels, pixel intensity distributions.</a:t>
          </a:r>
        </a:p>
      </dsp:txBody>
      <dsp:txXfrm>
        <a:off x="1493203" y="1616573"/>
        <a:ext cx="6736396" cy="1292816"/>
      </dsp:txXfrm>
    </dsp:sp>
    <dsp:sp modelId="{5ABCBEAA-6E6B-45B6-BDA0-E1BD8286A6D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76A10-92DE-4657-9ED4-59699EB6A64E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9CCB8-FA1A-4CA5-8230-35EBBE0B7A9A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Visualization: PCA and t-SNE for class separation, Edge detection using Canny.</a:t>
          </a:r>
        </a:p>
      </dsp:txBody>
      <dsp:txXfrm>
        <a:off x="1493203" y="3232593"/>
        <a:ext cx="6736396" cy="1292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713A8-1834-4DA4-BD2C-2790F19D08BF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723E-0AC6-4653-AF16-1ECCAE253A98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C5B62-CA09-4F13-A9FC-334A8C68565E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 Model: Convolutional layers, Batch normalization, Dropout to prevent overfitting.</a:t>
          </a:r>
        </a:p>
      </dsp:txBody>
      <dsp:txXfrm>
        <a:off x="1568246" y="735468"/>
        <a:ext cx="6661353" cy="1357788"/>
      </dsp:txXfrm>
    </dsp:sp>
    <dsp:sp modelId="{96196CF8-583C-486D-88A2-EDD911DC0D83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F652E-BADC-4F28-B34D-D42AD1D9BCD7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70CE-79FB-451B-B5C1-0EC5D235349F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Transfer Learning: Fine-tuned </a:t>
          </a:r>
          <a:r>
            <a:rPr lang="en-US" sz="2500" kern="1200" err="1"/>
            <a:t>Xception</a:t>
          </a:r>
          <a:r>
            <a:rPr lang="en-US" sz="2500" kern="1200"/>
            <a:t> and ResNet18.</a:t>
          </a:r>
        </a:p>
      </dsp:txBody>
      <dsp:txXfrm>
        <a:off x="1568246" y="2432705"/>
        <a:ext cx="6661353" cy="1357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B6776-C19B-4211-91C9-EBDB7E7D9AD6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2CA35-4DFC-401D-915F-2B0B62636BD4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BDF8-B411-4161-BF93-35088D84FBF9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 Performance: Best overall Test accuracy of 82.5%.</a:t>
          </a:r>
        </a:p>
      </dsp:txBody>
      <dsp:txXfrm>
        <a:off x="1493203" y="552"/>
        <a:ext cx="6736396" cy="1292816"/>
      </dsp:txXfrm>
    </dsp:sp>
    <dsp:sp modelId="{6128A669-8BFD-44E3-A10A-6C910975118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4C3BD-A487-40D7-8609-6BBE82715FD4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4972A-8600-4220-B4EC-ED801E67CC47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Xception</a:t>
          </a:r>
          <a:r>
            <a:rPr lang="en-US" sz="2500" kern="1200"/>
            <a:t> Performance: After tuning, achieved ~80% test accuracy.</a:t>
          </a:r>
        </a:p>
      </dsp:txBody>
      <dsp:txXfrm>
        <a:off x="1493203" y="1616573"/>
        <a:ext cx="6736396" cy="1292816"/>
      </dsp:txXfrm>
    </dsp:sp>
    <dsp:sp modelId="{A8B3799A-31F3-4723-93DA-729E8F2C5CC2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FE1B7-CA1C-4B53-A61D-FE534B78B7C0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B3D07-680A-4753-80A5-FF88DB87A128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ResNet50: Lower performance (38.13%) on CIFAR-10.</a:t>
          </a:r>
        </a:p>
      </dsp:txBody>
      <dsp:txXfrm>
        <a:off x="1493203" y="3232593"/>
        <a:ext cx="6736396" cy="12928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899BB-E3D8-473D-A6D9-3F66A15D81DD}">
      <dsp:nvSpPr>
        <dsp:cNvPr id="0" name=""/>
        <dsp:cNvSpPr/>
      </dsp:nvSpPr>
      <dsp:spPr>
        <a:xfrm>
          <a:off x="0" y="1046181"/>
          <a:ext cx="8229600" cy="243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Accuracy &amp; Loss Curves: Training and validation accuracy indicate overfitting.</a:t>
          </a:r>
        </a:p>
      </dsp:txBody>
      <dsp:txXfrm>
        <a:off x="118799" y="1164980"/>
        <a:ext cx="7992002" cy="2196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D853A-6A37-4EBF-B127-008CFA798341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DD302-2AD6-43F0-9E21-9E5C2F11ADB1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95384-F6AB-4A25-91CA-8ABAE3988828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Hyperparameters: Learning rate, batch size, optimizer choice.</a:t>
          </a:r>
        </a:p>
      </dsp:txBody>
      <dsp:txXfrm>
        <a:off x="1568246" y="735468"/>
        <a:ext cx="6661353" cy="1357788"/>
      </dsp:txXfrm>
    </dsp:sp>
    <dsp:sp modelId="{6B85DB23-AA55-45A6-A711-C01549523F06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B3C41-905A-4DCD-991D-8EA9E737FAE1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58A72-999E-4912-B449-BF56CCB8F007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Grid Search: Tested different combinations to maximize accuracy.</a:t>
          </a:r>
        </a:p>
      </dsp:txBody>
      <dsp:txXfrm>
        <a:off x="1568246" y="2432705"/>
        <a:ext cx="6661353" cy="13577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F33D6-9695-46C5-AA9E-016D7FA489F9}">
      <dsp:nvSpPr>
        <dsp:cNvPr id="0" name=""/>
        <dsp:cNvSpPr/>
      </dsp:nvSpPr>
      <dsp:spPr>
        <a:xfrm>
          <a:off x="0" y="2125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0035B-C335-4294-8A22-2ADE541B674C}">
      <dsp:nvSpPr>
        <dsp:cNvPr id="0" name=""/>
        <dsp:cNvSpPr/>
      </dsp:nvSpPr>
      <dsp:spPr>
        <a:xfrm>
          <a:off x="0" y="2125"/>
          <a:ext cx="78867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Hyperparameter grid – best parameters found in </a:t>
          </a:r>
          <a:r>
            <a:rPr lang="en-US" sz="2000" b="1" kern="1200"/>
            <a:t>bold</a:t>
          </a:r>
          <a:r>
            <a:rPr lang="en-US" sz="2000" b="0" kern="1200"/>
            <a:t> below for pretrained </a:t>
          </a:r>
          <a:r>
            <a:rPr lang="en-US" sz="2000" b="0" kern="1200" err="1"/>
            <a:t>Xception</a:t>
          </a:r>
          <a:endParaRPr lang="en-US" sz="2000" kern="1200"/>
        </a:p>
      </dsp:txBody>
      <dsp:txXfrm>
        <a:off x="0" y="2125"/>
        <a:ext cx="7886700" cy="724715"/>
      </dsp:txXfrm>
    </dsp:sp>
    <dsp:sp modelId="{F08C410F-E582-4B1C-86EC-E2A024558FFB}">
      <dsp:nvSpPr>
        <dsp:cNvPr id="0" name=""/>
        <dsp:cNvSpPr/>
      </dsp:nvSpPr>
      <dsp:spPr>
        <a:xfrm>
          <a:off x="0" y="726840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88907-8E32-4ED3-877B-7168AC9F78FD}">
      <dsp:nvSpPr>
        <dsp:cNvPr id="0" name=""/>
        <dsp:cNvSpPr/>
      </dsp:nvSpPr>
      <dsp:spPr>
        <a:xfrm>
          <a:off x="0" y="726840"/>
          <a:ext cx="78867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err="1"/>
            <a:t>lrs</a:t>
          </a:r>
          <a:r>
            <a:rPr lang="en-US" sz="2000" b="0" kern="1200"/>
            <a:t> = [</a:t>
          </a:r>
          <a:r>
            <a:rPr lang="en-US" sz="2000" b="1" kern="1200"/>
            <a:t>0.001</a:t>
          </a:r>
          <a:r>
            <a:rPr lang="en-US" sz="2000" b="0" kern="1200"/>
            <a:t>, 0.01, 0.1]</a:t>
          </a:r>
          <a:endParaRPr lang="en-US" sz="2000" kern="1200"/>
        </a:p>
      </dsp:txBody>
      <dsp:txXfrm>
        <a:off x="0" y="726840"/>
        <a:ext cx="7886700" cy="724715"/>
      </dsp:txXfrm>
    </dsp:sp>
    <dsp:sp modelId="{B24C3D3C-4606-4607-9022-18E5FF579A15}">
      <dsp:nvSpPr>
        <dsp:cNvPr id="0" name=""/>
        <dsp:cNvSpPr/>
      </dsp:nvSpPr>
      <dsp:spPr>
        <a:xfrm>
          <a:off x="0" y="1451556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30EA-BD44-4649-80DD-08BCD305C4A8}">
      <dsp:nvSpPr>
        <dsp:cNvPr id="0" name=""/>
        <dsp:cNvSpPr/>
      </dsp:nvSpPr>
      <dsp:spPr>
        <a:xfrm>
          <a:off x="0" y="1451556"/>
          <a:ext cx="78867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momentums = [</a:t>
          </a:r>
          <a:r>
            <a:rPr lang="en-US" sz="2000" b="1" kern="1200"/>
            <a:t>0.8</a:t>
          </a:r>
          <a:r>
            <a:rPr lang="en-US" sz="2000" b="0" kern="1200"/>
            <a:t>, 0.9]</a:t>
          </a:r>
          <a:endParaRPr lang="en-US" sz="2000" kern="1200"/>
        </a:p>
      </dsp:txBody>
      <dsp:txXfrm>
        <a:off x="0" y="1451556"/>
        <a:ext cx="7886700" cy="724715"/>
      </dsp:txXfrm>
    </dsp:sp>
    <dsp:sp modelId="{97F5404E-AF21-49D6-B6D7-BC8BE1A1DD22}">
      <dsp:nvSpPr>
        <dsp:cNvPr id="0" name=""/>
        <dsp:cNvSpPr/>
      </dsp:nvSpPr>
      <dsp:spPr>
        <a:xfrm>
          <a:off x="0" y="2176271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E2BD0-6C72-4BDE-A395-802E2C6404EC}">
      <dsp:nvSpPr>
        <dsp:cNvPr id="0" name=""/>
        <dsp:cNvSpPr/>
      </dsp:nvSpPr>
      <dsp:spPr>
        <a:xfrm>
          <a:off x="0" y="2176271"/>
          <a:ext cx="78867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err="1"/>
            <a:t>weight_decays</a:t>
          </a:r>
          <a:r>
            <a:rPr lang="en-US" sz="2000" b="0" kern="1200"/>
            <a:t> = [</a:t>
          </a:r>
          <a:r>
            <a:rPr lang="en-US" sz="2000" b="1" kern="1200"/>
            <a:t>0</a:t>
          </a:r>
          <a:r>
            <a:rPr lang="en-US" sz="2000" b="0" kern="1200"/>
            <a:t>, 1e-4]</a:t>
          </a:r>
          <a:endParaRPr lang="en-US" sz="2000" kern="1200"/>
        </a:p>
      </dsp:txBody>
      <dsp:txXfrm>
        <a:off x="0" y="2176271"/>
        <a:ext cx="7886700" cy="724715"/>
      </dsp:txXfrm>
    </dsp:sp>
    <dsp:sp modelId="{07581459-CB55-4E07-8B17-93B167C90C9C}">
      <dsp:nvSpPr>
        <dsp:cNvPr id="0" name=""/>
        <dsp:cNvSpPr/>
      </dsp:nvSpPr>
      <dsp:spPr>
        <a:xfrm>
          <a:off x="0" y="2900987"/>
          <a:ext cx="78867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C6AEC-EC9D-4902-B6E9-096938D2BF0D}">
      <dsp:nvSpPr>
        <dsp:cNvPr id="0" name=""/>
        <dsp:cNvSpPr/>
      </dsp:nvSpPr>
      <dsp:spPr>
        <a:xfrm>
          <a:off x="0" y="2900987"/>
          <a:ext cx="78867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err="1"/>
            <a:t>batch_sizes</a:t>
          </a:r>
          <a:r>
            <a:rPr lang="en-US" sz="2000" b="0" kern="1200"/>
            <a:t> = [</a:t>
          </a:r>
          <a:r>
            <a:rPr lang="en-US" sz="2000" b="1" kern="1200"/>
            <a:t>64</a:t>
          </a:r>
          <a:r>
            <a:rPr lang="en-US" sz="2000" b="0" kern="1200"/>
            <a:t>, 128]</a:t>
          </a:r>
          <a:endParaRPr lang="en-US" sz="2000" kern="1200"/>
        </a:p>
      </dsp:txBody>
      <dsp:txXfrm>
        <a:off x="0" y="2900987"/>
        <a:ext cx="7886700" cy="724715"/>
      </dsp:txXfrm>
    </dsp:sp>
    <dsp:sp modelId="{B06F2F29-69BD-442A-A4DA-5C8529F1CCBB}">
      <dsp:nvSpPr>
        <dsp:cNvPr id="0" name=""/>
        <dsp:cNvSpPr/>
      </dsp:nvSpPr>
      <dsp:spPr>
        <a:xfrm>
          <a:off x="0" y="3625703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C1324-D6C7-4C59-9270-92C398A9481F}">
      <dsp:nvSpPr>
        <dsp:cNvPr id="0" name=""/>
        <dsp:cNvSpPr/>
      </dsp:nvSpPr>
      <dsp:spPr>
        <a:xfrm>
          <a:off x="0" y="3625703"/>
          <a:ext cx="78867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optimizers = ['SGD', </a:t>
          </a:r>
          <a:r>
            <a:rPr lang="en-US" sz="2000" b="1" kern="1200"/>
            <a:t>'Adam']</a:t>
          </a:r>
        </a:p>
      </dsp:txBody>
      <dsp:txXfrm>
        <a:off x="0" y="3625703"/>
        <a:ext cx="7886700" cy="724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C69C2-F28D-46B2-9B63-283A9553DF5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D6E25-8F67-4D68-BD95-51F440C5D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D6E25-8F67-4D68-BD95-51F440C5DE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uNErLFUuOIqb1wMnoUJ_zdv6eGhyTuW?usp=sharing" TargetMode="External"/><Relationship Id="rId2" Type="http://schemas.openxmlformats.org/officeDocument/2006/relationships/hyperlink" Target="https://github.com/LEBLAPI1/ImageClassifier-CNN-ResNet-Xce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datasets/catalog/cifar1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Deep Learning for CIFAR-10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/>
              <a:t>Exploring Convolutional Neural Networks (CNNs) and Transfer Learning</a:t>
            </a:r>
          </a:p>
          <a:p>
            <a:pPr algn="l">
              <a:lnSpc>
                <a:spcPct val="90000"/>
              </a:lnSpc>
            </a:pPr>
            <a:r>
              <a:rPr lang="en-US" sz="3000"/>
              <a:t>September 8,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t-SNE</a:t>
            </a:r>
          </a:p>
        </p:txBody>
      </p:sp>
      <p:pic>
        <p:nvPicPr>
          <p:cNvPr id="6" name="Picture 5" descr="A chart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93E10A71-EC8C-3284-DC8C-20E58413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712553"/>
            <a:ext cx="5419311" cy="54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Architecture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9C335A3-F14E-FC4B-C41D-E52F0B326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25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Results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172133E-5A1E-1E06-5723-46220EAF9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4742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 of Model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B4D93-54F1-05CB-F072-E79AFD571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9577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44DD3-6F83-5DA5-589C-4A19022DA233}"/>
              </a:ext>
            </a:extLst>
          </p:cNvPr>
          <p:cNvSpPr txBox="1"/>
          <p:nvPr/>
        </p:nvSpPr>
        <p:spPr>
          <a:xfrm>
            <a:off x="495031" y="806824"/>
            <a:ext cx="2189804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CNN with 5 convolutional layers, 50 epochs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D727FF-7F5A-9718-EEA8-98943A94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1335791"/>
            <a:ext cx="5419311" cy="41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CNN Model Architecture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Input Layer:</a:t>
            </a:r>
          </a:p>
          <a:p>
            <a:pPr>
              <a:lnSpc>
                <a:spcPct val="90000"/>
              </a:lnSpc>
            </a:pPr>
            <a:r>
              <a:rPr lang="en-US" sz="1300"/>
              <a:t>Shape: (32, 32, 3) RGB image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Convolutional Blocks (x5):</a:t>
            </a:r>
          </a:p>
          <a:p>
            <a:pPr>
              <a:lnSpc>
                <a:spcPct val="90000"/>
              </a:lnSpc>
            </a:pPr>
            <a:r>
              <a:rPr lang="en-US" sz="1300"/>
              <a:t>Conv2D: Detects image patterns (32-256 filters)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BatchNormalization</a:t>
            </a:r>
            <a:r>
              <a:rPr lang="en-US" sz="1300"/>
              <a:t>: Stabilizes training</a:t>
            </a:r>
          </a:p>
          <a:p>
            <a:pPr>
              <a:lnSpc>
                <a:spcPct val="90000"/>
              </a:lnSpc>
            </a:pPr>
            <a:r>
              <a:rPr lang="en-US" sz="1300" err="1"/>
              <a:t>MaxPooling</a:t>
            </a:r>
            <a:r>
              <a:rPr lang="en-US" sz="1300"/>
              <a:t> (2x2): Reduces dimensions</a:t>
            </a:r>
          </a:p>
          <a:p>
            <a:pPr>
              <a:lnSpc>
                <a:spcPct val="90000"/>
              </a:lnSpc>
            </a:pPr>
            <a:r>
              <a:rPr lang="en-US" sz="1300"/>
              <a:t>Dropout (25%): Prevents overfitting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GlobalAveragePooling2D:</a:t>
            </a:r>
          </a:p>
          <a:p>
            <a:pPr>
              <a:lnSpc>
                <a:spcPct val="90000"/>
              </a:lnSpc>
            </a:pPr>
            <a:r>
              <a:rPr lang="en-US" sz="1300"/>
              <a:t>Converts feature maps to a 1D vector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Dense Layers:</a:t>
            </a:r>
          </a:p>
          <a:p>
            <a:pPr>
              <a:lnSpc>
                <a:spcPct val="90000"/>
              </a:lnSpc>
            </a:pPr>
            <a:r>
              <a:rPr lang="en-US" sz="1300"/>
              <a:t>Dense (64 units, </a:t>
            </a:r>
            <a:r>
              <a:rPr lang="en-US" sz="1300" err="1"/>
              <a:t>ReLU</a:t>
            </a:r>
            <a:r>
              <a:rPr lang="en-US" sz="1300"/>
              <a:t>): Learns complex patterns</a:t>
            </a:r>
          </a:p>
          <a:p>
            <a:pPr>
              <a:lnSpc>
                <a:spcPct val="90000"/>
              </a:lnSpc>
            </a:pPr>
            <a:r>
              <a:rPr lang="en-US" sz="1300"/>
              <a:t>Dropout (50%): Regularization</a:t>
            </a:r>
          </a:p>
          <a:p>
            <a:pPr>
              <a:lnSpc>
                <a:spcPct val="90000"/>
              </a:lnSpc>
            </a:pPr>
            <a:r>
              <a:rPr lang="en-US" sz="1300"/>
              <a:t>Dense (10 units): Output layer for classification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Compilation:</a:t>
            </a:r>
          </a:p>
          <a:p>
            <a:pPr>
              <a:lnSpc>
                <a:spcPct val="90000"/>
              </a:lnSpc>
            </a:pPr>
            <a:r>
              <a:rPr lang="en-US" sz="1300"/>
              <a:t>Optimizer: Adam</a:t>
            </a:r>
          </a:p>
          <a:p>
            <a:pPr>
              <a:lnSpc>
                <a:spcPct val="90000"/>
              </a:lnSpc>
            </a:pPr>
            <a:r>
              <a:rPr lang="en-US" sz="1300"/>
              <a:t>Loss: </a:t>
            </a:r>
            <a:r>
              <a:rPr lang="en-US" sz="1300" err="1"/>
              <a:t>SparseCategoricalCrossentropy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/>
              <a:t>Metric: Accuracy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Training Results:</a:t>
            </a:r>
          </a:p>
          <a:p>
            <a:pPr>
              <a:lnSpc>
                <a:spcPct val="90000"/>
              </a:lnSpc>
            </a:pPr>
            <a:r>
              <a:rPr lang="en-US" sz="1300"/>
              <a:t>Accuracy: Training vs Validation</a:t>
            </a:r>
          </a:p>
          <a:p>
            <a:pPr>
              <a:lnSpc>
                <a:spcPct val="90000"/>
              </a:lnSpc>
            </a:pPr>
            <a:r>
              <a:rPr lang="en-US" sz="1300"/>
              <a:t>Test Accuracy: Final accuracy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44DD3-6F83-5DA5-589C-4A19022DA233}"/>
              </a:ext>
            </a:extLst>
          </p:cNvPr>
          <p:cNvSpPr txBox="1"/>
          <p:nvPr/>
        </p:nvSpPr>
        <p:spPr>
          <a:xfrm>
            <a:off x="6342391" y="5633765"/>
            <a:ext cx="2556416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CNN with Random Horizontal Flip, 500 epochs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D2B3BA-6E7D-C1CC-FC2D-22F41A7D7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901" y="547712"/>
            <a:ext cx="8495662" cy="4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0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Rectangle 209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Rectangle 210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44DD3-6F83-5DA5-589C-4A19022DA233}"/>
              </a:ext>
            </a:extLst>
          </p:cNvPr>
          <p:cNvSpPr txBox="1"/>
          <p:nvPr/>
        </p:nvSpPr>
        <p:spPr>
          <a:xfrm>
            <a:off x="6342391" y="5633765"/>
            <a:ext cx="2556416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700">
                <a:solidFill>
                  <a:srgbClr val="FFFFFF"/>
                </a:solidFill>
              </a:rPr>
              <a:t>X</a:t>
            </a:r>
            <a:r>
              <a:rPr kumimoji="0" lang="en-US" sz="17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ception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(pretrained) with best hyper parameters, 500 epochs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29791-6FE9-AA9A-9802-30FB4942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547713"/>
            <a:ext cx="8495662" cy="42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Optimization &amp; Hyperparameter Tuning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FB38B35-54C5-F127-A922-A5EDE06D38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&amp; Hyperparameter Tuning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681A86-6A38-BCDB-4C37-E148447B357E}"/>
              </a:ext>
            </a:extLst>
          </p:cNvPr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b="0">
                <a:effectLst/>
              </a:rPr>
              <a:t>Ran each of these 4 pretrained models: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>
                <a:effectLst/>
              </a:rPr>
              <a:t>    ResNet50 and ResNet18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>
                <a:effectLst/>
              </a:rPr>
              <a:t>    EfficientNetB0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>
                <a:effectLst/>
              </a:rPr>
              <a:t>    InceptionV3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>
                <a:effectLst/>
              </a:rPr>
              <a:t>    </a:t>
            </a:r>
            <a:r>
              <a:rPr lang="en-US" sz="3200" b="0" err="1">
                <a:effectLst/>
              </a:rPr>
              <a:t>Xception</a:t>
            </a:r>
            <a:endParaRPr lang="en-US" sz="32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927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C93C0C8-C6DF-62A2-DFA6-B925434F1E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>
                <a:latin typeface="+mj-lt"/>
                <a:ea typeface="+mj-ea"/>
                <a:cs typeface="+mj-cs"/>
              </a:rPr>
              <a:t>Optimization &amp; Hyperparameter Tuning</a:t>
            </a:r>
          </a:p>
        </p:txBody>
      </p:sp>
      <p:graphicFrame>
        <p:nvGraphicFramePr>
          <p:cNvPr id="21" name="TextBox 5">
            <a:extLst>
              <a:ext uri="{FF2B5EF4-FFF2-40B4-BE49-F238E27FC236}">
                <a16:creationId xmlns:a16="http://schemas.microsoft.com/office/drawing/2014/main" id="{4AEBB0A0-7F07-ACBA-BE31-0BCB07A51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84786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77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39FDE-14CE-25F6-4BF3-3348B0D16B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Links: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GitHub Link:  </a:t>
            </a:r>
            <a:r>
              <a:rPr lang="en-US">
                <a:hlinkClick r:id="rId2"/>
              </a:rPr>
              <a:t>https://github.com/LEBLAPI1/ImageClassifier-CNN-ResNet-Xception/</a:t>
            </a:r>
            <a:endParaRPr lang="en-US"/>
          </a:p>
          <a:p>
            <a:endParaRPr/>
          </a:p>
          <a:p>
            <a:r>
              <a:rPr lang="en-US"/>
              <a:t>Notebook Link (Google </a:t>
            </a:r>
            <a:r>
              <a:rPr lang="en-US" err="1"/>
              <a:t>Colab</a:t>
            </a:r>
            <a:r>
              <a:rPr lang="en-US"/>
              <a:t>):  </a:t>
            </a:r>
            <a:r>
              <a:rPr lang="en-US">
                <a:hlinkClick r:id="rId3"/>
              </a:rPr>
              <a:t>https://colab.research.google.com/drive/1muNErLFUuOIqb1wMnoUJ_zdv6eGhyTuW?usp=sharing</a:t>
            </a:r>
            <a:endParaRPr lang="en-US"/>
          </a:p>
          <a:p>
            <a:endParaRPr lang="en-US"/>
          </a:p>
          <a:p>
            <a:r>
              <a:rPr lang="en-US"/>
              <a:t>Data set:</a:t>
            </a:r>
          </a:p>
          <a:p>
            <a:pPr marL="400050" lvl="1" indent="0">
              <a:buNone/>
            </a:pPr>
            <a:r>
              <a:rPr lang="en-US">
                <a:hlinkClick r:id="rId4"/>
              </a:rPr>
              <a:t>https://www.tensorflow.org/datasets/catalog/cifar10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94629-8F96-41DE-9771-A48E7EF3C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8209"/>
            <a:ext cx="5109210" cy="2213607"/>
          </a:xfrm>
        </p:spPr>
        <p:txBody>
          <a:bodyPr anchor="b">
            <a:normAutofit/>
          </a:bodyPr>
          <a:lstStyle/>
          <a:p>
            <a:r>
              <a:rPr lang="en-US" sz="3500"/>
              <a:t>Problem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7122-D0DC-2C3E-F457-3659D979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2" r="14374" b="3"/>
          <a:stretch/>
        </p:blipFill>
        <p:spPr>
          <a:xfrm>
            <a:off x="5994717" y="10"/>
            <a:ext cx="3149283" cy="2769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3E7018-DA34-BE86-1FF9-C5CA3581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2" r="9248" b="2"/>
          <a:stretch/>
        </p:blipFill>
        <p:spPr>
          <a:xfrm>
            <a:off x="5994717" y="2957665"/>
            <a:ext cx="3149283" cy="390033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FFB65-F876-9C12-F809-A349368FA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34187"/>
              </p:ext>
            </p:extLst>
          </p:nvPr>
        </p:nvGraphicFramePr>
        <p:xfrm>
          <a:off x="628650" y="2971800"/>
          <a:ext cx="5109210" cy="3136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Approach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B828283-C01A-841F-3FC6-AE120798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1170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225F32-ED4A-CA35-1916-808CB1BA93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training images</a:t>
            </a:r>
          </a:p>
        </p:txBody>
      </p:sp>
      <p:pic>
        <p:nvPicPr>
          <p:cNvPr id="4" name="Picture 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8B3AD9C1-049B-3F13-1AB5-09550ECB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671081"/>
            <a:ext cx="5419311" cy="55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data: 10 classes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Balanced at 5000 images 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C8D51-4583-393C-507C-428624B5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07" y="467208"/>
            <a:ext cx="287293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Pixel Intensity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B8462-BD85-6824-C091-A43EB422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647401"/>
            <a:ext cx="5419311" cy="35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C342B-FCD6-7B97-F140-288E0D9D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712553"/>
            <a:ext cx="5419311" cy="54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4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Deep Learning for CIFAR-10 Image Classification</vt:lpstr>
      <vt:lpstr>Project Overview</vt:lpstr>
      <vt:lpstr>Problem Statement</vt:lpstr>
      <vt:lpstr>ML Approach</vt:lpstr>
      <vt:lpstr>Exploratory Data Analysis (EDA)</vt:lpstr>
      <vt:lpstr>Exploratory Data Analysis (EDA)  Example training images</vt:lpstr>
      <vt:lpstr>Exploratory Data Analysis (EDA)  Training data: 10 classes Balanced at 5000 images each</vt:lpstr>
      <vt:lpstr>Exploratory Data Analysis (EDA)  Pixel Intensity Distribution</vt:lpstr>
      <vt:lpstr>Exploratory Data Analysis (EDA)  PCA</vt:lpstr>
      <vt:lpstr>Exploratory Data Analysis (EDA)  t-SNE</vt:lpstr>
      <vt:lpstr>Model Architecture</vt:lpstr>
      <vt:lpstr>Training Results</vt:lpstr>
      <vt:lpstr>Visualization of Model Performance</vt:lpstr>
      <vt:lpstr>Training Results</vt:lpstr>
      <vt:lpstr>CNN Model Architecture Summary</vt:lpstr>
      <vt:lpstr>Training Results</vt:lpstr>
      <vt:lpstr>Training Results</vt:lpstr>
      <vt:lpstr>Optimization &amp; Hyperparameter Tuning</vt:lpstr>
      <vt:lpstr>Optimization &amp; Hyperparameter Tuning</vt:lpstr>
      <vt:lpstr>Optimization &amp; Hyperparameter Tuning</vt:lpstr>
      <vt:lpstr>Conclusion</vt:lpstr>
      <vt:lpstr>Project Links: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CIFAR-10 Image Classification</dc:title>
  <dc:subject/>
  <dc:creator>Pierre LeBlanc</dc:creator>
  <cp:keywords/>
  <dc:description>generated using python-pptx</dc:description>
  <cp:lastModifiedBy>Pierre LeBlanc</cp:lastModifiedBy>
  <cp:revision>1</cp:revision>
  <dcterms:created xsi:type="dcterms:W3CDTF">2013-01-27T09:14:16Z</dcterms:created>
  <dcterms:modified xsi:type="dcterms:W3CDTF">2024-09-08T20:15:51Z</dcterms:modified>
  <cp:category/>
</cp:coreProperties>
</file>