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Montserrat Black"/>
      <p:bold r:id="rId31"/>
      <p:boldItalic r:id="rId32"/>
    </p:embeddedFont>
    <p:embeddedFont>
      <p:font typeface="Jos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Tajawal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28AC49-DA8A-4B26-9730-2E2FF12F5A18}">
  <a:tblStyle styleId="{2928AC49-DA8A-4B26-9730-2E2FF12F5A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4.xml"/><Relationship Id="rId42" Type="http://schemas.openxmlformats.org/officeDocument/2006/relationships/font" Target="fonts/Tajawal-bold.fntdata"/><Relationship Id="rId41" Type="http://schemas.openxmlformats.org/officeDocument/2006/relationships/font" Target="fonts/Tajawal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Black-bold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Jost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Black-boldItalic.fntdata"/><Relationship Id="rId13" Type="http://schemas.openxmlformats.org/officeDocument/2006/relationships/slide" Target="slides/slide7.xml"/><Relationship Id="rId35" Type="http://schemas.openxmlformats.org/officeDocument/2006/relationships/font" Target="fonts/Jost-italic.fntdata"/><Relationship Id="rId12" Type="http://schemas.openxmlformats.org/officeDocument/2006/relationships/slide" Target="slides/slide6.xml"/><Relationship Id="rId34" Type="http://schemas.openxmlformats.org/officeDocument/2006/relationships/font" Target="fonts/Jost-bold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8.xml"/><Relationship Id="rId36" Type="http://schemas.openxmlformats.org/officeDocument/2006/relationships/font" Target="fonts/Jost-boldItalic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1f682941b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1f682941b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22b98c006f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22b98c006f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22b98c006f1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22b98c006f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22c67f6cba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22c67f6cba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22c67f6cb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22c67f6cb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2c67f6cba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2c67f6cba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22b98c006f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22b98c006f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22c67f6cba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22c67f6cba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2b98c006f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2b98c006f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2c67f6cb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22c67f6cb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2c67f6cba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2c67f6cba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22b98c006f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22b98c006f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2b98c00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2b98c00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2c67f6cb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2c67f6cb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2b98c006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2b98c006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2b98c006f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2b98c006f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22c67f6cb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22c67f6cb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2b98c006f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2b98c006f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2b98c006f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2b98c006f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2c67f6cb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2c67f6cb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done yet -  Advanced Carpark Information, Query/Store Usage Graph, Display Map of Nearby Carparks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 flipH="1">
            <a:off x="743375" y="3242315"/>
            <a:ext cx="6952800" cy="44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flipH="1">
            <a:off x="3452019" y="-348332"/>
            <a:ext cx="1019565" cy="1290805"/>
            <a:chOff x="-4017975" y="-49702"/>
            <a:chExt cx="1162825" cy="1472177"/>
          </a:xfrm>
        </p:grpSpPr>
        <p:sp>
          <p:nvSpPr>
            <p:cNvPr id="12" name="Google Shape;12;p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flipH="1">
            <a:off x="8425338" y="2120543"/>
            <a:ext cx="1938846" cy="1720830"/>
            <a:chOff x="-1873362" y="2120543"/>
            <a:chExt cx="1938846" cy="1720830"/>
          </a:xfrm>
        </p:grpSpPr>
        <p:sp>
          <p:nvSpPr>
            <p:cNvPr id="20" name="Google Shape;2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flipH="1">
            <a:off x="-1155987" y="-912707"/>
            <a:ext cx="1938846" cy="1720830"/>
            <a:chOff x="-1873362" y="2120543"/>
            <a:chExt cx="1938846" cy="1720830"/>
          </a:xfrm>
        </p:grpSpPr>
        <p:sp>
          <p:nvSpPr>
            <p:cNvPr id="40" name="Google Shape;40;p2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flipH="1">
            <a:off x="6857372" y="-188512"/>
            <a:ext cx="1516025" cy="1489525"/>
            <a:chOff x="-3888525" y="-3012325"/>
            <a:chExt cx="1516025" cy="1489525"/>
          </a:xfrm>
        </p:grpSpPr>
        <p:sp>
          <p:nvSpPr>
            <p:cNvPr id="60" name="Google Shape;60;p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hasCustomPrompt="1" type="title"/>
          </p:nvPr>
        </p:nvSpPr>
        <p:spPr>
          <a:xfrm>
            <a:off x="1267387" y="1365025"/>
            <a:ext cx="6609300" cy="14079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1"/>
          <p:cNvSpPr txBox="1"/>
          <p:nvPr>
            <p:ph idx="1" type="subTitle"/>
          </p:nvPr>
        </p:nvSpPr>
        <p:spPr>
          <a:xfrm>
            <a:off x="1267375" y="3255875"/>
            <a:ext cx="6609300" cy="52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41" name="Google Shape;341;p11"/>
          <p:cNvGrpSpPr/>
          <p:nvPr/>
        </p:nvGrpSpPr>
        <p:grpSpPr>
          <a:xfrm flipH="1">
            <a:off x="6844388" y="3930543"/>
            <a:ext cx="1938846" cy="1720830"/>
            <a:chOff x="-1873362" y="2120543"/>
            <a:chExt cx="1938846" cy="1720830"/>
          </a:xfrm>
        </p:grpSpPr>
        <p:sp>
          <p:nvSpPr>
            <p:cNvPr id="342" name="Google Shape;342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11"/>
          <p:cNvGrpSpPr/>
          <p:nvPr/>
        </p:nvGrpSpPr>
        <p:grpSpPr>
          <a:xfrm flipH="1">
            <a:off x="1408072" y="4117288"/>
            <a:ext cx="1929500" cy="2210100"/>
            <a:chOff x="295725" y="-3462825"/>
            <a:chExt cx="1929500" cy="2210100"/>
          </a:xfrm>
        </p:grpSpPr>
        <p:sp>
          <p:nvSpPr>
            <p:cNvPr id="362" name="Google Shape;362;p11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11"/>
          <p:cNvGrpSpPr/>
          <p:nvPr/>
        </p:nvGrpSpPr>
        <p:grpSpPr>
          <a:xfrm flipH="1">
            <a:off x="6292047" y="-450687"/>
            <a:ext cx="1516025" cy="1489525"/>
            <a:chOff x="-3888525" y="-3012325"/>
            <a:chExt cx="1516025" cy="1489525"/>
          </a:xfrm>
        </p:grpSpPr>
        <p:sp>
          <p:nvSpPr>
            <p:cNvPr id="388" name="Google Shape;388;p11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1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1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1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>
          <a:xfrm flipH="1">
            <a:off x="-128787" y="-450682"/>
            <a:ext cx="1938846" cy="1720830"/>
            <a:chOff x="-1873362" y="2120543"/>
            <a:chExt cx="1938846" cy="1720830"/>
          </a:xfrm>
        </p:grpSpPr>
        <p:sp>
          <p:nvSpPr>
            <p:cNvPr id="400" name="Google Shape;400;p11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1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1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1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1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1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1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1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1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1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2" name="Google Shape;422;p13"/>
          <p:cNvSpPr txBox="1"/>
          <p:nvPr>
            <p:ph hasCustomPrompt="1" idx="2" type="title"/>
          </p:nvPr>
        </p:nvSpPr>
        <p:spPr>
          <a:xfrm flipH="1">
            <a:off x="1033550" y="1377577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/>
          <p:nvPr>
            <p:ph idx="1" type="subTitle"/>
          </p:nvPr>
        </p:nvSpPr>
        <p:spPr>
          <a:xfrm>
            <a:off x="1033550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13"/>
          <p:cNvSpPr txBox="1"/>
          <p:nvPr>
            <p:ph idx="3" type="subTitle"/>
          </p:nvPr>
        </p:nvSpPr>
        <p:spPr>
          <a:xfrm>
            <a:off x="1033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5" name="Google Shape;425;p13"/>
          <p:cNvSpPr txBox="1"/>
          <p:nvPr>
            <p:ph hasCustomPrompt="1" idx="4" type="title"/>
          </p:nvPr>
        </p:nvSpPr>
        <p:spPr>
          <a:xfrm flipH="1">
            <a:off x="1033525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6" name="Google Shape;426;p13"/>
          <p:cNvSpPr txBox="1"/>
          <p:nvPr>
            <p:ph idx="5" type="subTitle"/>
          </p:nvPr>
        </p:nvSpPr>
        <p:spPr>
          <a:xfrm>
            <a:off x="1033550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3"/>
          <p:cNvSpPr txBox="1"/>
          <p:nvPr>
            <p:ph idx="6" type="subTitle"/>
          </p:nvPr>
        </p:nvSpPr>
        <p:spPr>
          <a:xfrm>
            <a:off x="1033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3"/>
          <p:cNvSpPr txBox="1"/>
          <p:nvPr>
            <p:ph hasCustomPrompt="1" idx="7" type="title"/>
          </p:nvPr>
        </p:nvSpPr>
        <p:spPr>
          <a:xfrm flipH="1">
            <a:off x="7169950" y="1377578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29" name="Google Shape;429;p13"/>
          <p:cNvSpPr txBox="1"/>
          <p:nvPr>
            <p:ph idx="8" type="subTitle"/>
          </p:nvPr>
        </p:nvSpPr>
        <p:spPr>
          <a:xfrm>
            <a:off x="5474325" y="2480675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13"/>
          <p:cNvSpPr txBox="1"/>
          <p:nvPr>
            <p:ph idx="9" type="subTitle"/>
          </p:nvPr>
        </p:nvSpPr>
        <p:spPr>
          <a:xfrm>
            <a:off x="4917550" y="1945416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13"/>
          <p:cNvSpPr txBox="1"/>
          <p:nvPr>
            <p:ph hasCustomPrompt="1" idx="13" type="title"/>
          </p:nvPr>
        </p:nvSpPr>
        <p:spPr>
          <a:xfrm flipH="1">
            <a:off x="7169950" y="3039450"/>
            <a:ext cx="9405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1"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32" name="Google Shape;432;p13"/>
          <p:cNvSpPr txBox="1"/>
          <p:nvPr>
            <p:ph idx="14" type="subTitle"/>
          </p:nvPr>
        </p:nvSpPr>
        <p:spPr>
          <a:xfrm>
            <a:off x="5474325" y="4167677"/>
            <a:ext cx="2636100" cy="38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13"/>
          <p:cNvSpPr txBox="1"/>
          <p:nvPr>
            <p:ph idx="15" type="subTitle"/>
          </p:nvPr>
        </p:nvSpPr>
        <p:spPr>
          <a:xfrm>
            <a:off x="4917550" y="3613450"/>
            <a:ext cx="31929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34" name="Google Shape;434;p13"/>
          <p:cNvGrpSpPr/>
          <p:nvPr/>
        </p:nvGrpSpPr>
        <p:grpSpPr>
          <a:xfrm>
            <a:off x="-969899" y="3989306"/>
            <a:ext cx="1803578" cy="1558580"/>
            <a:chOff x="-969899" y="3989306"/>
            <a:chExt cx="1803578" cy="1558580"/>
          </a:xfrm>
        </p:grpSpPr>
        <p:grpSp>
          <p:nvGrpSpPr>
            <p:cNvPr id="435" name="Google Shape;435;p13"/>
            <p:cNvGrpSpPr/>
            <p:nvPr/>
          </p:nvGrpSpPr>
          <p:grpSpPr>
            <a:xfrm>
              <a:off x="-699845" y="4032775"/>
              <a:ext cx="777174" cy="1001897"/>
              <a:chOff x="-699845" y="4032775"/>
              <a:chExt cx="777174" cy="1001897"/>
            </a:xfrm>
          </p:grpSpPr>
          <p:sp>
            <p:nvSpPr>
              <p:cNvPr id="436" name="Google Shape;436;p13"/>
              <p:cNvSpPr/>
              <p:nvPr/>
            </p:nvSpPr>
            <p:spPr>
              <a:xfrm>
                <a:off x="-699845" y="4054782"/>
                <a:ext cx="752952" cy="979890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22507" y="4032775"/>
                <a:ext cx="54822" cy="49978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3"/>
              <p:cNvSpPr/>
              <p:nvPr/>
            </p:nvSpPr>
            <p:spPr>
              <a:xfrm>
                <a:off x="-344653" y="4547149"/>
                <a:ext cx="136036" cy="135772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9" name="Google Shape;439;p13"/>
            <p:cNvSpPr/>
            <p:nvPr/>
          </p:nvSpPr>
          <p:spPr>
            <a:xfrm>
              <a:off x="-621306" y="4385709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-2920" y="4363854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-348577" y="4011249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3"/>
            <p:cNvSpPr/>
            <p:nvPr/>
          </p:nvSpPr>
          <p:spPr>
            <a:xfrm>
              <a:off x="-138934" y="3989307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3"/>
            <p:cNvSpPr/>
            <p:nvPr/>
          </p:nvSpPr>
          <p:spPr>
            <a:xfrm>
              <a:off x="-372053" y="4223325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3"/>
            <p:cNvSpPr/>
            <p:nvPr/>
          </p:nvSpPr>
          <p:spPr>
            <a:xfrm>
              <a:off x="-164361" y="4868277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3"/>
            <p:cNvSpPr/>
            <p:nvPr/>
          </p:nvSpPr>
          <p:spPr>
            <a:xfrm>
              <a:off x="226779" y="4995523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3"/>
            <p:cNvSpPr/>
            <p:nvPr/>
          </p:nvSpPr>
          <p:spPr>
            <a:xfrm>
              <a:off x="474081" y="4841338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3"/>
            <p:cNvSpPr/>
            <p:nvPr/>
          </p:nvSpPr>
          <p:spPr>
            <a:xfrm>
              <a:off x="-185887" y="5498214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3"/>
            <p:cNvSpPr/>
            <p:nvPr/>
          </p:nvSpPr>
          <p:spPr>
            <a:xfrm>
              <a:off x="38925" y="4786012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3"/>
            <p:cNvSpPr/>
            <p:nvPr/>
          </p:nvSpPr>
          <p:spPr>
            <a:xfrm>
              <a:off x="-589259" y="4875599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3"/>
            <p:cNvSpPr/>
            <p:nvPr/>
          </p:nvSpPr>
          <p:spPr>
            <a:xfrm>
              <a:off x="-677815" y="5502489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3"/>
            <p:cNvSpPr/>
            <p:nvPr/>
          </p:nvSpPr>
          <p:spPr>
            <a:xfrm>
              <a:off x="-969899" y="4645526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3"/>
            <p:cNvSpPr/>
            <p:nvPr/>
          </p:nvSpPr>
          <p:spPr>
            <a:xfrm>
              <a:off x="289933" y="3989306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3"/>
            <p:cNvSpPr/>
            <p:nvPr/>
          </p:nvSpPr>
          <p:spPr>
            <a:xfrm>
              <a:off x="615706" y="4527246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3"/>
            <p:cNvSpPr/>
            <p:nvPr/>
          </p:nvSpPr>
          <p:spPr>
            <a:xfrm>
              <a:off x="682255" y="4585290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13"/>
          <p:cNvGrpSpPr/>
          <p:nvPr/>
        </p:nvGrpSpPr>
        <p:grpSpPr>
          <a:xfrm flipH="1">
            <a:off x="-74415" y="391900"/>
            <a:ext cx="1040638" cy="901375"/>
            <a:chOff x="948060" y="3972813"/>
            <a:chExt cx="1040638" cy="901375"/>
          </a:xfrm>
        </p:grpSpPr>
        <p:grpSp>
          <p:nvGrpSpPr>
            <p:cNvPr id="456" name="Google Shape;456;p13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457" name="Google Shape;457;p13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9" name="Google Shape;459;p1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460" name="Google Shape;460;p1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3" name="Google Shape;463;p13"/>
          <p:cNvGrpSpPr/>
          <p:nvPr/>
        </p:nvGrpSpPr>
        <p:grpSpPr>
          <a:xfrm>
            <a:off x="8530769" y="1433443"/>
            <a:ext cx="1019565" cy="1290805"/>
            <a:chOff x="-4017975" y="-49702"/>
            <a:chExt cx="1162825" cy="1472177"/>
          </a:xfrm>
        </p:grpSpPr>
        <p:sp>
          <p:nvSpPr>
            <p:cNvPr id="464" name="Google Shape;464;p1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1940550" y="3438075"/>
            <a:ext cx="5262900" cy="3630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3" name="Google Shape;473;p14"/>
          <p:cNvSpPr txBox="1"/>
          <p:nvPr>
            <p:ph idx="1" type="subTitle"/>
          </p:nvPr>
        </p:nvSpPr>
        <p:spPr>
          <a:xfrm>
            <a:off x="1940550" y="1342425"/>
            <a:ext cx="5262900" cy="1592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74" name="Google Shape;474;p14"/>
          <p:cNvGrpSpPr/>
          <p:nvPr/>
        </p:nvGrpSpPr>
        <p:grpSpPr>
          <a:xfrm>
            <a:off x="8103363" y="1111063"/>
            <a:ext cx="1040638" cy="901375"/>
            <a:chOff x="8457538" y="810363"/>
            <a:chExt cx="1040638" cy="901375"/>
          </a:xfrm>
        </p:grpSpPr>
        <p:grpSp>
          <p:nvGrpSpPr>
            <p:cNvPr id="475" name="Google Shape;475;p1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476" name="Google Shape;476;p1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479" name="Google Shape;479;p1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2" name="Google Shape;482;p14"/>
          <p:cNvGrpSpPr/>
          <p:nvPr/>
        </p:nvGrpSpPr>
        <p:grpSpPr>
          <a:xfrm>
            <a:off x="214269" y="2098393"/>
            <a:ext cx="1019565" cy="1290805"/>
            <a:chOff x="-4017975" y="-49702"/>
            <a:chExt cx="1162825" cy="1472177"/>
          </a:xfrm>
        </p:grpSpPr>
        <p:sp>
          <p:nvSpPr>
            <p:cNvPr id="483" name="Google Shape;483;p1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5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2" name="Google Shape;492;p15"/>
          <p:cNvGrpSpPr/>
          <p:nvPr/>
        </p:nvGrpSpPr>
        <p:grpSpPr>
          <a:xfrm>
            <a:off x="8289922" y="1760200"/>
            <a:ext cx="1369850" cy="1342825"/>
            <a:chOff x="-3742350" y="-3012325"/>
            <a:chExt cx="1369850" cy="1342825"/>
          </a:xfrm>
        </p:grpSpPr>
        <p:sp>
          <p:nvSpPr>
            <p:cNvPr id="493" name="Google Shape;493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4" name="Google Shape;504;p15"/>
          <p:cNvGrpSpPr/>
          <p:nvPr/>
        </p:nvGrpSpPr>
        <p:grpSpPr>
          <a:xfrm>
            <a:off x="-275103" y="120400"/>
            <a:ext cx="1369850" cy="1342825"/>
            <a:chOff x="-3742350" y="-3012325"/>
            <a:chExt cx="1369850" cy="1342825"/>
          </a:xfrm>
        </p:grpSpPr>
        <p:sp>
          <p:nvSpPr>
            <p:cNvPr id="505" name="Google Shape;505;p15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3470900" y="-26570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-3720275" y="-2216400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-2825862" y="-2936687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-2758612" y="-2892062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15"/>
          <p:cNvGrpSpPr/>
          <p:nvPr/>
        </p:nvGrpSpPr>
        <p:grpSpPr>
          <a:xfrm>
            <a:off x="7444085" y="-614062"/>
            <a:ext cx="1040637" cy="901375"/>
            <a:chOff x="7772485" y="-345137"/>
            <a:chExt cx="1040637" cy="901375"/>
          </a:xfrm>
        </p:grpSpPr>
        <p:grpSp>
          <p:nvGrpSpPr>
            <p:cNvPr id="517" name="Google Shape;517;p15"/>
            <p:cNvGrpSpPr/>
            <p:nvPr/>
          </p:nvGrpSpPr>
          <p:grpSpPr>
            <a:xfrm>
              <a:off x="8096397" y="-345137"/>
              <a:ext cx="716725" cy="901375"/>
              <a:chOff x="-3888525" y="-2483300"/>
              <a:chExt cx="716725" cy="901375"/>
            </a:xfrm>
          </p:grpSpPr>
          <p:sp>
            <p:nvSpPr>
              <p:cNvPr id="518" name="Google Shape;518;p1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0" name="Google Shape;520;p15"/>
            <p:cNvGrpSpPr/>
            <p:nvPr/>
          </p:nvGrpSpPr>
          <p:grpSpPr>
            <a:xfrm>
              <a:off x="7772485" y="175988"/>
              <a:ext cx="323925" cy="323650"/>
              <a:chOff x="1608625" y="299800"/>
              <a:chExt cx="323925" cy="323650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6"/>
          <p:cNvSpPr txBox="1"/>
          <p:nvPr>
            <p:ph type="title"/>
          </p:nvPr>
        </p:nvSpPr>
        <p:spPr>
          <a:xfrm>
            <a:off x="782850" y="556250"/>
            <a:ext cx="7578300" cy="495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26" name="Google Shape;526;p16"/>
          <p:cNvGrpSpPr/>
          <p:nvPr/>
        </p:nvGrpSpPr>
        <p:grpSpPr>
          <a:xfrm>
            <a:off x="7771338" y="4403813"/>
            <a:ext cx="1040638" cy="901375"/>
            <a:chOff x="8457538" y="810363"/>
            <a:chExt cx="1040638" cy="901375"/>
          </a:xfrm>
        </p:grpSpPr>
        <p:grpSp>
          <p:nvGrpSpPr>
            <p:cNvPr id="527" name="Google Shape;527;p16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28" name="Google Shape;528;p1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" name="Google Shape;530;p16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31" name="Google Shape;531;p1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" name="Google Shape;534;p16"/>
          <p:cNvGrpSpPr/>
          <p:nvPr/>
        </p:nvGrpSpPr>
        <p:grpSpPr>
          <a:xfrm>
            <a:off x="7771359" y="4167517"/>
            <a:ext cx="761479" cy="750124"/>
            <a:chOff x="-642191" y="1634242"/>
            <a:chExt cx="761479" cy="750124"/>
          </a:xfrm>
        </p:grpSpPr>
        <p:sp>
          <p:nvSpPr>
            <p:cNvPr id="535" name="Google Shape;535;p16"/>
            <p:cNvSpPr/>
            <p:nvPr/>
          </p:nvSpPr>
          <p:spPr>
            <a:xfrm rot="10800000">
              <a:off x="-642191" y="235071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 rot="10800000">
              <a:off x="-553634" y="1723763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 rot="10800000">
              <a:off x="78166" y="1634242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6"/>
          <p:cNvGrpSpPr/>
          <p:nvPr/>
        </p:nvGrpSpPr>
        <p:grpSpPr>
          <a:xfrm>
            <a:off x="330444" y="-221875"/>
            <a:ext cx="713803" cy="706547"/>
            <a:chOff x="-4017975" y="616650"/>
            <a:chExt cx="814100" cy="805825"/>
          </a:xfrm>
        </p:grpSpPr>
        <p:sp>
          <p:nvSpPr>
            <p:cNvPr id="539" name="Google Shape;539;p16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5" name="Google Shape;545;p17"/>
          <p:cNvSpPr txBox="1"/>
          <p:nvPr>
            <p:ph idx="1" type="subTitle"/>
          </p:nvPr>
        </p:nvSpPr>
        <p:spPr>
          <a:xfrm>
            <a:off x="7828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6" name="Google Shape;546;p17"/>
          <p:cNvSpPr txBox="1"/>
          <p:nvPr>
            <p:ph idx="2" type="subTitle"/>
          </p:nvPr>
        </p:nvSpPr>
        <p:spPr>
          <a:xfrm>
            <a:off x="7828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7" name="Google Shape;547;p17"/>
          <p:cNvSpPr txBox="1"/>
          <p:nvPr>
            <p:ph idx="3" type="subTitle"/>
          </p:nvPr>
        </p:nvSpPr>
        <p:spPr>
          <a:xfrm>
            <a:off x="341640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8" name="Google Shape;548;p17"/>
          <p:cNvSpPr txBox="1"/>
          <p:nvPr>
            <p:ph idx="4" type="subTitle"/>
          </p:nvPr>
        </p:nvSpPr>
        <p:spPr>
          <a:xfrm>
            <a:off x="341640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17"/>
          <p:cNvSpPr txBox="1"/>
          <p:nvPr>
            <p:ph idx="5" type="subTitle"/>
          </p:nvPr>
        </p:nvSpPr>
        <p:spPr>
          <a:xfrm>
            <a:off x="6049950" y="2955251"/>
            <a:ext cx="23112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17"/>
          <p:cNvSpPr txBox="1"/>
          <p:nvPr>
            <p:ph idx="6" type="subTitle"/>
          </p:nvPr>
        </p:nvSpPr>
        <p:spPr>
          <a:xfrm>
            <a:off x="6049950" y="253892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51" name="Google Shape;551;p17"/>
          <p:cNvGrpSpPr/>
          <p:nvPr/>
        </p:nvGrpSpPr>
        <p:grpSpPr>
          <a:xfrm>
            <a:off x="-382087" y="624425"/>
            <a:ext cx="1040638" cy="901375"/>
            <a:chOff x="8457538" y="810363"/>
            <a:chExt cx="1040638" cy="901375"/>
          </a:xfrm>
        </p:grpSpPr>
        <p:grpSp>
          <p:nvGrpSpPr>
            <p:cNvPr id="552" name="Google Shape;552;p1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553" name="Google Shape;553;p1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5" name="Google Shape;555;p1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556" name="Google Shape;556;p1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59" name="Google Shape;559;p17"/>
          <p:cNvGrpSpPr/>
          <p:nvPr/>
        </p:nvGrpSpPr>
        <p:grpSpPr>
          <a:xfrm rot="10800000">
            <a:off x="8274244" y="624418"/>
            <a:ext cx="1803578" cy="1592367"/>
            <a:chOff x="-4912150" y="-393637"/>
            <a:chExt cx="2057000" cy="1816112"/>
          </a:xfrm>
        </p:grpSpPr>
        <p:sp>
          <p:nvSpPr>
            <p:cNvPr id="560" name="Google Shape;56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7"/>
          <p:cNvGrpSpPr/>
          <p:nvPr/>
        </p:nvGrpSpPr>
        <p:grpSpPr>
          <a:xfrm rot="10800000">
            <a:off x="1179219" y="4287293"/>
            <a:ext cx="1803578" cy="1592367"/>
            <a:chOff x="-4912150" y="-393637"/>
            <a:chExt cx="2057000" cy="1816112"/>
          </a:xfrm>
        </p:grpSpPr>
        <p:sp>
          <p:nvSpPr>
            <p:cNvPr id="580" name="Google Shape;580;p1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8"/>
          <p:cNvSpPr txBox="1"/>
          <p:nvPr>
            <p:ph type="title"/>
          </p:nvPr>
        </p:nvSpPr>
        <p:spPr>
          <a:xfrm flipH="1"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1" name="Google Shape;601;p18"/>
          <p:cNvSpPr txBox="1"/>
          <p:nvPr>
            <p:ph idx="1" type="subTitle"/>
          </p:nvPr>
        </p:nvSpPr>
        <p:spPr>
          <a:xfrm>
            <a:off x="1589125" y="23491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18"/>
          <p:cNvSpPr txBox="1"/>
          <p:nvPr>
            <p:ph idx="2" type="subTitle"/>
          </p:nvPr>
        </p:nvSpPr>
        <p:spPr>
          <a:xfrm>
            <a:off x="1589125" y="20112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3" name="Google Shape;603;p18"/>
          <p:cNvSpPr txBox="1"/>
          <p:nvPr>
            <p:ph idx="3" type="subTitle"/>
          </p:nvPr>
        </p:nvSpPr>
        <p:spPr>
          <a:xfrm>
            <a:off x="5013850" y="235197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4" name="Google Shape;604;p18"/>
          <p:cNvSpPr txBox="1"/>
          <p:nvPr>
            <p:ph idx="4" type="subTitle"/>
          </p:nvPr>
        </p:nvSpPr>
        <p:spPr>
          <a:xfrm>
            <a:off x="5013850" y="201400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5" name="Google Shape;605;p18"/>
          <p:cNvSpPr txBox="1"/>
          <p:nvPr>
            <p:ph idx="5" type="subTitle"/>
          </p:nvPr>
        </p:nvSpPr>
        <p:spPr>
          <a:xfrm>
            <a:off x="1589125" y="3960125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6" name="Google Shape;606;p18"/>
          <p:cNvSpPr txBox="1"/>
          <p:nvPr>
            <p:ph idx="6" type="subTitle"/>
          </p:nvPr>
        </p:nvSpPr>
        <p:spPr>
          <a:xfrm>
            <a:off x="1589125" y="3622150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7" name="Google Shape;607;p18"/>
          <p:cNvSpPr txBox="1"/>
          <p:nvPr>
            <p:ph idx="7" type="subTitle"/>
          </p:nvPr>
        </p:nvSpPr>
        <p:spPr>
          <a:xfrm>
            <a:off x="5013850" y="3960098"/>
            <a:ext cx="25410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8" name="Google Shape;608;p18"/>
          <p:cNvSpPr txBox="1"/>
          <p:nvPr>
            <p:ph idx="8" type="subTitle"/>
          </p:nvPr>
        </p:nvSpPr>
        <p:spPr>
          <a:xfrm>
            <a:off x="5013850" y="3622123"/>
            <a:ext cx="25410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09" name="Google Shape;609;p18"/>
          <p:cNvGrpSpPr/>
          <p:nvPr/>
        </p:nvGrpSpPr>
        <p:grpSpPr>
          <a:xfrm flipH="1">
            <a:off x="205972" y="3517863"/>
            <a:ext cx="873188" cy="546900"/>
            <a:chOff x="1115510" y="4327288"/>
            <a:chExt cx="873188" cy="546900"/>
          </a:xfrm>
        </p:grpSpPr>
        <p:sp>
          <p:nvSpPr>
            <p:cNvPr id="610" name="Google Shape;610;p1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1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612" name="Google Shape;612;p1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5" name="Google Shape;615;p18"/>
          <p:cNvGrpSpPr/>
          <p:nvPr/>
        </p:nvGrpSpPr>
        <p:grpSpPr>
          <a:xfrm>
            <a:off x="-234937" y="-460907"/>
            <a:ext cx="1938846" cy="1720830"/>
            <a:chOff x="-1873362" y="2120543"/>
            <a:chExt cx="1938846" cy="1720830"/>
          </a:xfrm>
        </p:grpSpPr>
        <p:sp>
          <p:nvSpPr>
            <p:cNvPr id="616" name="Google Shape;616;p18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8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18"/>
          <p:cNvGrpSpPr/>
          <p:nvPr/>
        </p:nvGrpSpPr>
        <p:grpSpPr>
          <a:xfrm>
            <a:off x="7932072" y="2686300"/>
            <a:ext cx="1929500" cy="2210100"/>
            <a:chOff x="295725" y="-3462825"/>
            <a:chExt cx="1929500" cy="2210100"/>
          </a:xfrm>
        </p:grpSpPr>
        <p:sp>
          <p:nvSpPr>
            <p:cNvPr id="636" name="Google Shape;636;p18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8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8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8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8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8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8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19"/>
          <p:cNvSpPr txBox="1"/>
          <p:nvPr>
            <p:ph idx="1" type="subTitle"/>
          </p:nvPr>
        </p:nvSpPr>
        <p:spPr>
          <a:xfrm>
            <a:off x="7859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4" name="Google Shape;664;p19"/>
          <p:cNvSpPr txBox="1"/>
          <p:nvPr>
            <p:ph idx="2" type="subTitle"/>
          </p:nvPr>
        </p:nvSpPr>
        <p:spPr>
          <a:xfrm>
            <a:off x="785913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5" name="Google Shape;665;p19"/>
          <p:cNvSpPr txBox="1"/>
          <p:nvPr>
            <p:ph idx="3" type="subTitle"/>
          </p:nvPr>
        </p:nvSpPr>
        <p:spPr>
          <a:xfrm>
            <a:off x="3428113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6" name="Google Shape;666;p19"/>
          <p:cNvSpPr txBox="1"/>
          <p:nvPr>
            <p:ph idx="4" type="subTitle"/>
          </p:nvPr>
        </p:nvSpPr>
        <p:spPr>
          <a:xfrm>
            <a:off x="3428100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7" name="Google Shape;667;p19"/>
          <p:cNvSpPr txBox="1"/>
          <p:nvPr>
            <p:ph idx="5" type="subTitle"/>
          </p:nvPr>
        </p:nvSpPr>
        <p:spPr>
          <a:xfrm>
            <a:off x="6070288" y="20885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8" name="Google Shape;668;p19"/>
          <p:cNvSpPr txBox="1"/>
          <p:nvPr>
            <p:ph idx="6" type="subTitle"/>
          </p:nvPr>
        </p:nvSpPr>
        <p:spPr>
          <a:xfrm>
            <a:off x="6070288" y="17176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19"/>
          <p:cNvSpPr txBox="1"/>
          <p:nvPr>
            <p:ph idx="7" type="subTitle"/>
          </p:nvPr>
        </p:nvSpPr>
        <p:spPr>
          <a:xfrm>
            <a:off x="7859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19"/>
          <p:cNvSpPr txBox="1"/>
          <p:nvPr>
            <p:ph idx="8" type="subTitle"/>
          </p:nvPr>
        </p:nvSpPr>
        <p:spPr>
          <a:xfrm>
            <a:off x="785913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1" name="Google Shape;671;p19"/>
          <p:cNvSpPr txBox="1"/>
          <p:nvPr>
            <p:ph idx="9" type="subTitle"/>
          </p:nvPr>
        </p:nvSpPr>
        <p:spPr>
          <a:xfrm>
            <a:off x="3428113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2" name="Google Shape;672;p19"/>
          <p:cNvSpPr txBox="1"/>
          <p:nvPr>
            <p:ph idx="13" type="subTitle"/>
          </p:nvPr>
        </p:nvSpPr>
        <p:spPr>
          <a:xfrm>
            <a:off x="3428100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3" name="Google Shape;673;p19"/>
          <p:cNvSpPr txBox="1"/>
          <p:nvPr>
            <p:ph idx="14" type="subTitle"/>
          </p:nvPr>
        </p:nvSpPr>
        <p:spPr>
          <a:xfrm>
            <a:off x="6070288" y="3824650"/>
            <a:ext cx="2287800" cy="762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4" name="Google Shape;674;p19"/>
          <p:cNvSpPr txBox="1"/>
          <p:nvPr>
            <p:ph idx="15" type="subTitle"/>
          </p:nvPr>
        </p:nvSpPr>
        <p:spPr>
          <a:xfrm>
            <a:off x="6070288" y="3453700"/>
            <a:ext cx="22878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5" name="Google Shape;675;p19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676" name="Google Shape;676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77" name="Google Shape;677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0" name="Google Shape;680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3" name="Google Shape;683;p19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684" name="Google Shape;684;p1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685" name="Google Shape;685;p1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1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688" name="Google Shape;688;p1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1" name="Google Shape;691;p19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692" name="Google Shape;692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9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697" name="Google Shape;697;p19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0"/>
          <p:cNvSpPr txBox="1"/>
          <p:nvPr>
            <p:ph hasCustomPrompt="1" type="title"/>
          </p:nvPr>
        </p:nvSpPr>
        <p:spPr>
          <a:xfrm>
            <a:off x="1862850" y="5562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20"/>
          <p:cNvSpPr txBox="1"/>
          <p:nvPr>
            <p:ph idx="1" type="subTitle"/>
          </p:nvPr>
        </p:nvSpPr>
        <p:spPr>
          <a:xfrm>
            <a:off x="1862850" y="11925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20"/>
          <p:cNvSpPr txBox="1"/>
          <p:nvPr>
            <p:ph hasCustomPrompt="1" idx="2" type="title"/>
          </p:nvPr>
        </p:nvSpPr>
        <p:spPr>
          <a:xfrm>
            <a:off x="1862850" y="210690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20"/>
          <p:cNvSpPr txBox="1"/>
          <p:nvPr>
            <p:ph idx="3" type="subTitle"/>
          </p:nvPr>
        </p:nvSpPr>
        <p:spPr>
          <a:xfrm>
            <a:off x="1862850" y="274320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20"/>
          <p:cNvSpPr txBox="1"/>
          <p:nvPr>
            <p:ph hasCustomPrompt="1" idx="4" type="title"/>
          </p:nvPr>
        </p:nvSpPr>
        <p:spPr>
          <a:xfrm>
            <a:off x="1862850" y="3657550"/>
            <a:ext cx="5418300" cy="636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b="1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20"/>
          <p:cNvSpPr txBox="1"/>
          <p:nvPr>
            <p:ph idx="5" type="subTitle"/>
          </p:nvPr>
        </p:nvSpPr>
        <p:spPr>
          <a:xfrm>
            <a:off x="1862850" y="4293850"/>
            <a:ext cx="5418300" cy="293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23" name="Google Shape;723;p20"/>
          <p:cNvGrpSpPr/>
          <p:nvPr/>
        </p:nvGrpSpPr>
        <p:grpSpPr>
          <a:xfrm flipH="1">
            <a:off x="7051226" y="-890069"/>
            <a:ext cx="1938846" cy="1720830"/>
            <a:chOff x="-1873362" y="2120543"/>
            <a:chExt cx="1938846" cy="1720830"/>
          </a:xfrm>
        </p:grpSpPr>
        <p:sp>
          <p:nvSpPr>
            <p:cNvPr id="724" name="Google Shape;724;p20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Google Shape;743;p20"/>
          <p:cNvGrpSpPr/>
          <p:nvPr/>
        </p:nvGrpSpPr>
        <p:grpSpPr>
          <a:xfrm flipH="1">
            <a:off x="-693003" y="-88512"/>
            <a:ext cx="1516025" cy="1489525"/>
            <a:chOff x="-3888525" y="-3012325"/>
            <a:chExt cx="1516025" cy="1489525"/>
          </a:xfrm>
        </p:grpSpPr>
        <p:sp>
          <p:nvSpPr>
            <p:cNvPr id="744" name="Google Shape;744;p20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20"/>
          <p:cNvGrpSpPr/>
          <p:nvPr/>
        </p:nvGrpSpPr>
        <p:grpSpPr>
          <a:xfrm flipH="1">
            <a:off x="8030519" y="1531768"/>
            <a:ext cx="1019565" cy="1290805"/>
            <a:chOff x="-4017975" y="-49702"/>
            <a:chExt cx="1162825" cy="1472177"/>
          </a:xfrm>
        </p:grpSpPr>
        <p:sp>
          <p:nvSpPr>
            <p:cNvPr id="756" name="Google Shape;756;p20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3" name="Google Shape;763;p20"/>
          <p:cNvGrpSpPr/>
          <p:nvPr/>
        </p:nvGrpSpPr>
        <p:grpSpPr>
          <a:xfrm flipH="1">
            <a:off x="-3" y="3171850"/>
            <a:ext cx="1929500" cy="2210100"/>
            <a:chOff x="295725" y="-3462825"/>
            <a:chExt cx="1929500" cy="2210100"/>
          </a:xfrm>
        </p:grpSpPr>
        <p:sp>
          <p:nvSpPr>
            <p:cNvPr id="764" name="Google Shape;764;p20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hasCustomPrompt="1"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/>
          <p:nvPr>
            <p:ph idx="2" type="title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Jost"/>
                <a:ea typeface="Jost"/>
                <a:cs typeface="Jost"/>
                <a:sym typeface="Jos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4" name="Google Shape;74;p3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75" name="Google Shape;75;p3"/>
          <p:cNvGrpSpPr/>
          <p:nvPr/>
        </p:nvGrpSpPr>
        <p:grpSpPr>
          <a:xfrm flipH="1">
            <a:off x="7451744" y="244568"/>
            <a:ext cx="1019565" cy="1290805"/>
            <a:chOff x="-4017975" y="-49702"/>
            <a:chExt cx="1162825" cy="1472177"/>
          </a:xfrm>
        </p:grpSpPr>
        <p:sp>
          <p:nvSpPr>
            <p:cNvPr id="76" name="Google Shape;76;p3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flipH="1">
            <a:off x="2648022" y="-702112"/>
            <a:ext cx="1516025" cy="1489525"/>
            <a:chOff x="-3888525" y="-3012325"/>
            <a:chExt cx="1516025" cy="1489525"/>
          </a:xfrm>
        </p:grpSpPr>
        <p:sp>
          <p:nvSpPr>
            <p:cNvPr id="84" name="Google Shape;84;p3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 flipH="1">
            <a:off x="579363" y="3923368"/>
            <a:ext cx="1938846" cy="1720830"/>
            <a:chOff x="-1873362" y="2120543"/>
            <a:chExt cx="1938846" cy="1720830"/>
          </a:xfrm>
        </p:grpSpPr>
        <p:sp>
          <p:nvSpPr>
            <p:cNvPr id="96" name="Google Shape;9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 flipH="1">
            <a:off x="-1155987" y="-338232"/>
            <a:ext cx="1938846" cy="1720830"/>
            <a:chOff x="-1873362" y="2120543"/>
            <a:chExt cx="1938846" cy="1720830"/>
          </a:xfrm>
        </p:grpSpPr>
        <p:sp>
          <p:nvSpPr>
            <p:cNvPr id="116" name="Google Shape;116;p3"/>
            <p:cNvSpPr/>
            <p:nvPr/>
          </p:nvSpPr>
          <p:spPr>
            <a:xfrm>
              <a:off x="-1603307" y="2348270"/>
              <a:ext cx="752952" cy="979890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-880956" y="2326262"/>
              <a:ext cx="54822" cy="49978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-1248116" y="2840637"/>
              <a:ext cx="136036" cy="135772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-1524768" y="2679196"/>
              <a:ext cx="649512" cy="786446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906383" y="2657342"/>
              <a:ext cx="53836" cy="49824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-1252039" y="2304737"/>
              <a:ext cx="241471" cy="240177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-1042397" y="2282795"/>
              <a:ext cx="56773" cy="49934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75516" y="2516813"/>
              <a:ext cx="54822" cy="49802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-1067824" y="3161765"/>
              <a:ext cx="659200" cy="657841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-676683" y="3289011"/>
              <a:ext cx="136014" cy="135772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-429382" y="3134825"/>
              <a:ext cx="53836" cy="50065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-1089349" y="3791702"/>
              <a:ext cx="49912" cy="49671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-864538" y="3079499"/>
              <a:ext cx="44739" cy="33647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-1492721" y="3169086"/>
              <a:ext cx="584365" cy="571016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-1581278" y="3795976"/>
              <a:ext cx="41122" cy="33647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-1873362" y="2939014"/>
              <a:ext cx="480201" cy="479478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-414717" y="2120543"/>
              <a:ext cx="480201" cy="47989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-287757" y="2820734"/>
              <a:ext cx="217972" cy="209731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-221208" y="2878778"/>
              <a:ext cx="93204" cy="93467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_1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1"/>
          <p:cNvSpPr txBox="1"/>
          <p:nvPr>
            <p:ph idx="1" type="body"/>
          </p:nvPr>
        </p:nvSpPr>
        <p:spPr>
          <a:xfrm>
            <a:off x="1932150" y="1660875"/>
            <a:ext cx="5279700" cy="223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9pPr>
          </a:lstStyle>
          <a:p/>
        </p:txBody>
      </p:sp>
      <p:sp>
        <p:nvSpPr>
          <p:cNvPr id="791" name="Google Shape;791;p21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92" name="Google Shape;792;p21"/>
          <p:cNvGrpSpPr/>
          <p:nvPr/>
        </p:nvGrpSpPr>
        <p:grpSpPr>
          <a:xfrm rot="10800000">
            <a:off x="-615206" y="2336518"/>
            <a:ext cx="1803578" cy="1592367"/>
            <a:chOff x="-4912150" y="-393637"/>
            <a:chExt cx="2057000" cy="1816112"/>
          </a:xfrm>
        </p:grpSpPr>
        <p:sp>
          <p:nvSpPr>
            <p:cNvPr id="793" name="Google Shape;793;p21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2"/>
          <p:cNvSpPr txBox="1"/>
          <p:nvPr>
            <p:ph type="ctrTitle"/>
          </p:nvPr>
        </p:nvSpPr>
        <p:spPr>
          <a:xfrm>
            <a:off x="782850" y="1264217"/>
            <a:ext cx="3380400" cy="712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4" name="Google Shape;814;p22"/>
          <p:cNvSpPr txBox="1"/>
          <p:nvPr>
            <p:ph idx="1" type="subTitle"/>
          </p:nvPr>
        </p:nvSpPr>
        <p:spPr>
          <a:xfrm>
            <a:off x="782850" y="2542667"/>
            <a:ext cx="3687900" cy="1341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5" name="Google Shape;815;p22"/>
          <p:cNvSpPr txBox="1"/>
          <p:nvPr/>
        </p:nvSpPr>
        <p:spPr>
          <a:xfrm>
            <a:off x="3038500" y="3831325"/>
            <a:ext cx="45435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Tajawal"/>
                <a:ea typeface="Tajawal"/>
                <a:cs typeface="Tajawal"/>
                <a:sym typeface="Tajawal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Tajawal"/>
                <a:ea typeface="Tajawal"/>
                <a:cs typeface="Tajawal"/>
                <a:sym typeface="Tajaw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dk1"/>
              </a:solidFill>
              <a:latin typeface="Tajawal"/>
              <a:ea typeface="Tajawal"/>
              <a:cs typeface="Tajawal"/>
              <a:sym typeface="Tajawal"/>
            </a:endParaRPr>
          </a:p>
        </p:txBody>
      </p:sp>
      <p:grpSp>
        <p:nvGrpSpPr>
          <p:cNvPr id="816" name="Google Shape;816;p22"/>
          <p:cNvGrpSpPr/>
          <p:nvPr/>
        </p:nvGrpSpPr>
        <p:grpSpPr>
          <a:xfrm flipH="1">
            <a:off x="-262674" y="3935863"/>
            <a:ext cx="716725" cy="901375"/>
            <a:chOff x="-3888525" y="-2483300"/>
            <a:chExt cx="716725" cy="901375"/>
          </a:xfrm>
        </p:grpSpPr>
        <p:sp>
          <p:nvSpPr>
            <p:cNvPr id="817" name="Google Shape;81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22"/>
          <p:cNvGrpSpPr/>
          <p:nvPr/>
        </p:nvGrpSpPr>
        <p:grpSpPr>
          <a:xfrm flipH="1">
            <a:off x="454038" y="4456988"/>
            <a:ext cx="323925" cy="323650"/>
            <a:chOff x="1608625" y="299800"/>
            <a:chExt cx="323925" cy="323650"/>
          </a:xfrm>
        </p:grpSpPr>
        <p:sp>
          <p:nvSpPr>
            <p:cNvPr id="820" name="Google Shape;820;p22"/>
            <p:cNvSpPr/>
            <p:nvPr/>
          </p:nvSpPr>
          <p:spPr>
            <a:xfrm>
              <a:off x="1633450" y="324425"/>
              <a:ext cx="275900" cy="274200"/>
            </a:xfrm>
            <a:custGeom>
              <a:rect b="b" l="l" r="r" t="t"/>
              <a:pathLst>
                <a:path extrusionOk="0" h="10968" w="11036">
                  <a:moveTo>
                    <a:pt x="10830" y="0"/>
                  </a:moveTo>
                  <a:cubicBezTo>
                    <a:pt x="10795" y="0"/>
                    <a:pt x="10758" y="16"/>
                    <a:pt x="10725" y="54"/>
                  </a:cubicBezTo>
                  <a:lnTo>
                    <a:pt x="46" y="10733"/>
                  </a:lnTo>
                  <a:cubicBezTo>
                    <a:pt x="1" y="10789"/>
                    <a:pt x="1" y="10867"/>
                    <a:pt x="46" y="10923"/>
                  </a:cubicBezTo>
                  <a:cubicBezTo>
                    <a:pt x="79" y="10956"/>
                    <a:pt x="112" y="10968"/>
                    <a:pt x="146" y="10968"/>
                  </a:cubicBezTo>
                  <a:cubicBezTo>
                    <a:pt x="191" y="10968"/>
                    <a:pt x="224" y="10956"/>
                    <a:pt x="246" y="10923"/>
                  </a:cubicBezTo>
                  <a:lnTo>
                    <a:pt x="10926" y="254"/>
                  </a:lnTo>
                  <a:cubicBezTo>
                    <a:pt x="11036" y="153"/>
                    <a:pt x="10941" y="0"/>
                    <a:pt x="108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>
              <a:off x="1875625" y="299800"/>
              <a:ext cx="56925" cy="56950"/>
            </a:xfrm>
            <a:custGeom>
              <a:rect b="b" l="l" r="r" t="t"/>
              <a:pathLst>
                <a:path extrusionOk="0" h="2278" w="2277">
                  <a:moveTo>
                    <a:pt x="1139" y="1"/>
                  </a:moveTo>
                  <a:cubicBezTo>
                    <a:pt x="514" y="1"/>
                    <a:pt x="0" y="514"/>
                    <a:pt x="0" y="1139"/>
                  </a:cubicBezTo>
                  <a:cubicBezTo>
                    <a:pt x="0" y="1764"/>
                    <a:pt x="514" y="2277"/>
                    <a:pt x="1139" y="2277"/>
                  </a:cubicBezTo>
                  <a:cubicBezTo>
                    <a:pt x="1764" y="2277"/>
                    <a:pt x="2277" y="1764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>
              <a:off x="1608625" y="566800"/>
              <a:ext cx="56950" cy="56650"/>
            </a:xfrm>
            <a:custGeom>
              <a:rect b="b" l="l" r="r" t="t"/>
              <a:pathLst>
                <a:path extrusionOk="0" h="2266" w="2278">
                  <a:moveTo>
                    <a:pt x="1139" y="0"/>
                  </a:moveTo>
                  <a:cubicBezTo>
                    <a:pt x="514" y="0"/>
                    <a:pt x="1" y="503"/>
                    <a:pt x="1" y="1127"/>
                  </a:cubicBezTo>
                  <a:cubicBezTo>
                    <a:pt x="1" y="1764"/>
                    <a:pt x="514" y="2266"/>
                    <a:pt x="1139" y="2266"/>
                  </a:cubicBezTo>
                  <a:cubicBezTo>
                    <a:pt x="1775" y="2266"/>
                    <a:pt x="2277" y="1764"/>
                    <a:pt x="2277" y="1127"/>
                  </a:cubicBezTo>
                  <a:cubicBezTo>
                    <a:pt x="2277" y="503"/>
                    <a:pt x="1775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22"/>
          <p:cNvGrpSpPr/>
          <p:nvPr/>
        </p:nvGrpSpPr>
        <p:grpSpPr>
          <a:xfrm flipH="1">
            <a:off x="7896101" y="233975"/>
            <a:ext cx="1516025" cy="1489525"/>
            <a:chOff x="-3888525" y="-3012325"/>
            <a:chExt cx="1516025" cy="1489525"/>
          </a:xfrm>
        </p:grpSpPr>
        <p:sp>
          <p:nvSpPr>
            <p:cNvPr id="824" name="Google Shape;824;p22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2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2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22"/>
          <p:cNvGrpSpPr/>
          <p:nvPr/>
        </p:nvGrpSpPr>
        <p:grpSpPr>
          <a:xfrm flipH="1">
            <a:off x="2309235" y="-400369"/>
            <a:ext cx="1019565" cy="1290805"/>
            <a:chOff x="-4017975" y="-49702"/>
            <a:chExt cx="1162825" cy="1472177"/>
          </a:xfrm>
        </p:grpSpPr>
        <p:sp>
          <p:nvSpPr>
            <p:cNvPr id="836" name="Google Shape;836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22"/>
          <p:cNvGrpSpPr/>
          <p:nvPr/>
        </p:nvGrpSpPr>
        <p:grpSpPr>
          <a:xfrm>
            <a:off x="3698801" y="156500"/>
            <a:ext cx="873200" cy="618275"/>
            <a:chOff x="2240101" y="2000"/>
            <a:chExt cx="873200" cy="618275"/>
          </a:xfrm>
        </p:grpSpPr>
        <p:grpSp>
          <p:nvGrpSpPr>
            <p:cNvPr id="844" name="Google Shape;844;p22"/>
            <p:cNvGrpSpPr/>
            <p:nvPr/>
          </p:nvGrpSpPr>
          <p:grpSpPr>
            <a:xfrm flipH="1">
              <a:off x="2240101" y="2000"/>
              <a:ext cx="323925" cy="323650"/>
              <a:chOff x="1608625" y="299800"/>
              <a:chExt cx="323925" cy="323650"/>
            </a:xfrm>
          </p:grpSpPr>
          <p:sp>
            <p:nvSpPr>
              <p:cNvPr id="845" name="Google Shape;845;p2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8" name="Google Shape;848;p22"/>
            <p:cNvSpPr/>
            <p:nvPr/>
          </p:nvSpPr>
          <p:spPr>
            <a:xfrm flipH="1">
              <a:off x="2564026" y="7337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22"/>
          <p:cNvGrpSpPr/>
          <p:nvPr/>
        </p:nvGrpSpPr>
        <p:grpSpPr>
          <a:xfrm flipH="1">
            <a:off x="4163242" y="3973306"/>
            <a:ext cx="1938846" cy="1720830"/>
            <a:chOff x="-4912150" y="-540150"/>
            <a:chExt cx="2211275" cy="1962625"/>
          </a:xfrm>
        </p:grpSpPr>
        <p:sp>
          <p:nvSpPr>
            <p:cNvPr id="850" name="Google Shape;850;p22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2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2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2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2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2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2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-3248550" y="-540150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9" name="Google Shape;869;p22"/>
          <p:cNvSpPr txBox="1"/>
          <p:nvPr/>
        </p:nvSpPr>
        <p:spPr>
          <a:xfrm>
            <a:off x="4980600" y="2573200"/>
            <a:ext cx="338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CRÉDITS: Ce modèle de présentation a été créé par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comprenant des icônes de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des infographies et des images de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24"/>
          <p:cNvGrpSpPr/>
          <p:nvPr/>
        </p:nvGrpSpPr>
        <p:grpSpPr>
          <a:xfrm>
            <a:off x="8352588" y="816213"/>
            <a:ext cx="1040638" cy="901375"/>
            <a:chOff x="8457538" y="810363"/>
            <a:chExt cx="1040638" cy="901375"/>
          </a:xfrm>
        </p:grpSpPr>
        <p:grpSp>
          <p:nvGrpSpPr>
            <p:cNvPr id="873" name="Google Shape;873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74" name="Google Shape;874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77" name="Google Shape;877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0" name="Google Shape;880;p24"/>
          <p:cNvGrpSpPr/>
          <p:nvPr/>
        </p:nvGrpSpPr>
        <p:grpSpPr>
          <a:xfrm>
            <a:off x="4841575" y="4619788"/>
            <a:ext cx="1040638" cy="901375"/>
            <a:chOff x="8457538" y="810363"/>
            <a:chExt cx="1040638" cy="901375"/>
          </a:xfrm>
        </p:grpSpPr>
        <p:grpSp>
          <p:nvGrpSpPr>
            <p:cNvPr id="881" name="Google Shape;881;p24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882" name="Google Shape;882;p24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24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24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885" name="Google Shape;885;p2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2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2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8" name="Google Shape;888;p24"/>
          <p:cNvGrpSpPr/>
          <p:nvPr/>
        </p:nvGrpSpPr>
        <p:grpSpPr>
          <a:xfrm>
            <a:off x="8352591" y="196800"/>
            <a:ext cx="713803" cy="706547"/>
            <a:chOff x="-4017975" y="616650"/>
            <a:chExt cx="814100" cy="805825"/>
          </a:xfrm>
        </p:grpSpPr>
        <p:sp>
          <p:nvSpPr>
            <p:cNvPr id="889" name="Google Shape;889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24"/>
          <p:cNvGrpSpPr/>
          <p:nvPr/>
        </p:nvGrpSpPr>
        <p:grpSpPr>
          <a:xfrm rot="10800000">
            <a:off x="-728606" y="92693"/>
            <a:ext cx="1803578" cy="1592367"/>
            <a:chOff x="-4912150" y="-393637"/>
            <a:chExt cx="2057000" cy="1816112"/>
          </a:xfrm>
        </p:grpSpPr>
        <p:sp>
          <p:nvSpPr>
            <p:cNvPr id="894" name="Google Shape;894;p24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25"/>
          <p:cNvSpPr txBox="1"/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82850" y="1995825"/>
            <a:ext cx="3904500" cy="259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4"/>
          <p:cNvSpPr txBox="1"/>
          <p:nvPr>
            <p:ph idx="2" type="subTitle"/>
          </p:nvPr>
        </p:nvSpPr>
        <p:spPr>
          <a:xfrm>
            <a:off x="1682625" y="1355275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917813" y="740425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5"/>
          <p:cNvSpPr txBox="1"/>
          <p:nvPr>
            <p:ph idx="1" type="subTitle"/>
          </p:nvPr>
        </p:nvSpPr>
        <p:spPr>
          <a:xfrm>
            <a:off x="4437188" y="3399874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2" type="subTitle"/>
          </p:nvPr>
        </p:nvSpPr>
        <p:spPr>
          <a:xfrm>
            <a:off x="4874588" y="2388438"/>
            <a:ext cx="3351600" cy="859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3" type="subTitle"/>
          </p:nvPr>
        </p:nvSpPr>
        <p:spPr>
          <a:xfrm>
            <a:off x="917813" y="1751950"/>
            <a:ext cx="3789000" cy="100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4" name="Google Shape;144;p5"/>
          <p:cNvGrpSpPr/>
          <p:nvPr/>
        </p:nvGrpSpPr>
        <p:grpSpPr>
          <a:xfrm rot="10800000">
            <a:off x="-287269" y="3176993"/>
            <a:ext cx="1803578" cy="1592367"/>
            <a:chOff x="-4912150" y="-393637"/>
            <a:chExt cx="2057000" cy="1816112"/>
          </a:xfrm>
        </p:grpSpPr>
        <p:sp>
          <p:nvSpPr>
            <p:cNvPr id="145" name="Google Shape;145;p5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039350" y="414138"/>
            <a:ext cx="1040638" cy="901375"/>
            <a:chOff x="8457538" y="810363"/>
            <a:chExt cx="1040638" cy="90137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5"/>
          <p:cNvGrpSpPr/>
          <p:nvPr/>
        </p:nvGrpSpPr>
        <p:grpSpPr>
          <a:xfrm>
            <a:off x="2021856" y="3530393"/>
            <a:ext cx="1019565" cy="1290805"/>
            <a:chOff x="-4017975" y="-49702"/>
            <a:chExt cx="1162825" cy="1472177"/>
          </a:xfrm>
        </p:grpSpPr>
        <p:sp>
          <p:nvSpPr>
            <p:cNvPr id="173" name="Google Shape;173;p5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5"/>
          <p:cNvGrpSpPr/>
          <p:nvPr/>
        </p:nvGrpSpPr>
        <p:grpSpPr>
          <a:xfrm>
            <a:off x="7572872" y="-168350"/>
            <a:ext cx="1929500" cy="2210100"/>
            <a:chOff x="295725" y="-3462825"/>
            <a:chExt cx="1929500" cy="2210100"/>
          </a:xfrm>
        </p:grpSpPr>
        <p:sp>
          <p:nvSpPr>
            <p:cNvPr id="181" name="Google Shape;181;p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8" name="Google Shape;208;p6"/>
          <p:cNvGrpSpPr/>
          <p:nvPr/>
        </p:nvGrpSpPr>
        <p:grpSpPr>
          <a:xfrm>
            <a:off x="8361160" y="-152294"/>
            <a:ext cx="1040638" cy="1353907"/>
            <a:chOff x="8361160" y="-152294"/>
            <a:chExt cx="1040638" cy="1353907"/>
          </a:xfrm>
        </p:grpSpPr>
        <p:grpSp>
          <p:nvGrpSpPr>
            <p:cNvPr id="209" name="Google Shape;209;p6"/>
            <p:cNvGrpSpPr/>
            <p:nvPr/>
          </p:nvGrpSpPr>
          <p:grpSpPr>
            <a:xfrm flipH="1">
              <a:off x="8361160" y="300238"/>
              <a:ext cx="1040638" cy="901375"/>
              <a:chOff x="948060" y="3972813"/>
              <a:chExt cx="1040638" cy="90137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 flipH="1">
                <a:off x="948060" y="3972813"/>
                <a:ext cx="716725" cy="901375"/>
                <a:chOff x="-3888525" y="-2483300"/>
                <a:chExt cx="716725" cy="901375"/>
              </a:xfrm>
            </p:grpSpPr>
            <p:sp>
              <p:nvSpPr>
                <p:cNvPr id="211" name="Google Shape;211;p6"/>
                <p:cNvSpPr/>
                <p:nvPr/>
              </p:nvSpPr>
              <p:spPr>
                <a:xfrm>
                  <a:off x="-3719475" y="-2483300"/>
                  <a:ext cx="547675" cy="547050"/>
                </a:xfrm>
                <a:custGeom>
                  <a:rect b="b" l="l" r="r" t="t"/>
                  <a:pathLst>
                    <a:path extrusionOk="0" h="21882" w="21907">
                      <a:moveTo>
                        <a:pt x="21756" y="1"/>
                      </a:moveTo>
                      <a:cubicBezTo>
                        <a:pt x="21723" y="1"/>
                        <a:pt x="21689" y="15"/>
                        <a:pt x="21661" y="43"/>
                      </a:cubicBezTo>
                      <a:lnTo>
                        <a:pt x="56" y="21647"/>
                      </a:lnTo>
                      <a:cubicBezTo>
                        <a:pt x="1" y="21703"/>
                        <a:pt x="1" y="21781"/>
                        <a:pt x="56" y="21837"/>
                      </a:cubicBezTo>
                      <a:cubicBezTo>
                        <a:pt x="79" y="21870"/>
                        <a:pt x="112" y="21882"/>
                        <a:pt x="157" y="21882"/>
                      </a:cubicBezTo>
                      <a:cubicBezTo>
                        <a:pt x="190" y="21882"/>
                        <a:pt x="224" y="21870"/>
                        <a:pt x="257" y="21837"/>
                      </a:cubicBezTo>
                      <a:lnTo>
                        <a:pt x="21851" y="243"/>
                      </a:lnTo>
                      <a:cubicBezTo>
                        <a:pt x="21907" y="188"/>
                        <a:pt x="21907" y="98"/>
                        <a:pt x="21851" y="43"/>
                      </a:cubicBezTo>
                      <a:cubicBezTo>
                        <a:pt x="21823" y="15"/>
                        <a:pt x="21790" y="1"/>
                        <a:pt x="217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6"/>
                <p:cNvSpPr/>
                <p:nvPr/>
              </p:nvSpPr>
              <p:spPr>
                <a:xfrm>
                  <a:off x="-3888525" y="-2128825"/>
                  <a:ext cx="549275" cy="546900"/>
                </a:xfrm>
                <a:custGeom>
                  <a:rect b="b" l="l" r="r" t="t"/>
                  <a:pathLst>
                    <a:path extrusionOk="0" h="21876" w="21971">
                      <a:moveTo>
                        <a:pt x="21780" y="1"/>
                      </a:moveTo>
                      <a:cubicBezTo>
                        <a:pt x="21751" y="1"/>
                        <a:pt x="21721" y="11"/>
                        <a:pt x="21694" y="36"/>
                      </a:cubicBezTo>
                      <a:lnTo>
                        <a:pt x="89" y="21630"/>
                      </a:lnTo>
                      <a:cubicBezTo>
                        <a:pt x="0" y="21719"/>
                        <a:pt x="67" y="21864"/>
                        <a:pt x="190" y="21875"/>
                      </a:cubicBezTo>
                      <a:cubicBezTo>
                        <a:pt x="223" y="21864"/>
                        <a:pt x="268" y="21853"/>
                        <a:pt x="290" y="21830"/>
                      </a:cubicBezTo>
                      <a:lnTo>
                        <a:pt x="21884" y="226"/>
                      </a:lnTo>
                      <a:cubicBezTo>
                        <a:pt x="21971" y="130"/>
                        <a:pt x="21882" y="1"/>
                        <a:pt x="217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3" name="Google Shape;213;p6"/>
              <p:cNvGrpSpPr/>
              <p:nvPr/>
            </p:nvGrpSpPr>
            <p:grpSpPr>
              <a:xfrm flipH="1">
                <a:off x="1664772" y="4493938"/>
                <a:ext cx="323925" cy="323650"/>
                <a:chOff x="1608625" y="299800"/>
                <a:chExt cx="323925" cy="323650"/>
              </a:xfrm>
            </p:grpSpPr>
            <p:sp>
              <p:nvSpPr>
                <p:cNvPr id="214" name="Google Shape;214;p6"/>
                <p:cNvSpPr/>
                <p:nvPr/>
              </p:nvSpPr>
              <p:spPr>
                <a:xfrm>
                  <a:off x="1633450" y="324425"/>
                  <a:ext cx="275900" cy="274200"/>
                </a:xfrm>
                <a:custGeom>
                  <a:rect b="b" l="l" r="r" t="t"/>
                  <a:pathLst>
                    <a:path extrusionOk="0" h="10968" w="11036">
                      <a:moveTo>
                        <a:pt x="10830" y="0"/>
                      </a:moveTo>
                      <a:cubicBezTo>
                        <a:pt x="10795" y="0"/>
                        <a:pt x="10758" y="16"/>
                        <a:pt x="10725" y="54"/>
                      </a:cubicBezTo>
                      <a:lnTo>
                        <a:pt x="46" y="10733"/>
                      </a:lnTo>
                      <a:cubicBezTo>
                        <a:pt x="1" y="10789"/>
                        <a:pt x="1" y="10867"/>
                        <a:pt x="46" y="10923"/>
                      </a:cubicBezTo>
                      <a:cubicBezTo>
                        <a:pt x="79" y="10956"/>
                        <a:pt x="112" y="10968"/>
                        <a:pt x="146" y="10968"/>
                      </a:cubicBezTo>
                      <a:cubicBezTo>
                        <a:pt x="191" y="10968"/>
                        <a:pt x="224" y="10956"/>
                        <a:pt x="246" y="10923"/>
                      </a:cubicBezTo>
                      <a:lnTo>
                        <a:pt x="10926" y="254"/>
                      </a:lnTo>
                      <a:cubicBezTo>
                        <a:pt x="11036" y="153"/>
                        <a:pt x="10941" y="0"/>
                        <a:pt x="108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5" name="Google Shape;215;p6"/>
                <p:cNvSpPr/>
                <p:nvPr/>
              </p:nvSpPr>
              <p:spPr>
                <a:xfrm>
                  <a:off x="1875625" y="299800"/>
                  <a:ext cx="56925" cy="56950"/>
                </a:xfrm>
                <a:custGeom>
                  <a:rect b="b" l="l" r="r" t="t"/>
                  <a:pathLst>
                    <a:path extrusionOk="0" h="2278" w="2277">
                      <a:moveTo>
                        <a:pt x="1139" y="1"/>
                      </a:moveTo>
                      <a:cubicBezTo>
                        <a:pt x="514" y="1"/>
                        <a:pt x="0" y="514"/>
                        <a:pt x="0" y="1139"/>
                      </a:cubicBezTo>
                      <a:cubicBezTo>
                        <a:pt x="0" y="1764"/>
                        <a:pt x="514" y="2277"/>
                        <a:pt x="1139" y="2277"/>
                      </a:cubicBezTo>
                      <a:cubicBezTo>
                        <a:pt x="1764" y="2277"/>
                        <a:pt x="2277" y="1764"/>
                        <a:pt x="2277" y="1139"/>
                      </a:cubicBezTo>
                      <a:cubicBezTo>
                        <a:pt x="2277" y="514"/>
                        <a:pt x="1764" y="1"/>
                        <a:pt x="1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6" name="Google Shape;216;p6"/>
                <p:cNvSpPr/>
                <p:nvPr/>
              </p:nvSpPr>
              <p:spPr>
                <a:xfrm>
                  <a:off x="1608625" y="566800"/>
                  <a:ext cx="56950" cy="56650"/>
                </a:xfrm>
                <a:custGeom>
                  <a:rect b="b" l="l" r="r" t="t"/>
                  <a:pathLst>
                    <a:path extrusionOk="0" h="2266" w="2278">
                      <a:moveTo>
                        <a:pt x="1139" y="0"/>
                      </a:moveTo>
                      <a:cubicBezTo>
                        <a:pt x="514" y="0"/>
                        <a:pt x="1" y="503"/>
                        <a:pt x="1" y="1127"/>
                      </a:cubicBezTo>
                      <a:cubicBezTo>
                        <a:pt x="1" y="1764"/>
                        <a:pt x="514" y="2266"/>
                        <a:pt x="1139" y="2266"/>
                      </a:cubicBezTo>
                      <a:cubicBezTo>
                        <a:pt x="1775" y="2266"/>
                        <a:pt x="2277" y="1764"/>
                        <a:pt x="2277" y="1127"/>
                      </a:cubicBezTo>
                      <a:cubicBezTo>
                        <a:pt x="2277" y="503"/>
                        <a:pt x="1775" y="0"/>
                        <a:pt x="11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7" name="Google Shape;217;p6"/>
            <p:cNvGrpSpPr/>
            <p:nvPr/>
          </p:nvGrpSpPr>
          <p:grpSpPr>
            <a:xfrm rot="10800000">
              <a:off x="8442919" y="-152294"/>
              <a:ext cx="777174" cy="1001897"/>
              <a:chOff x="-4604150" y="-305525"/>
              <a:chExt cx="886375" cy="1142675"/>
            </a:xfrm>
          </p:grpSpPr>
          <p:sp>
            <p:nvSpPr>
              <p:cNvPr id="218" name="Google Shape;218;p6"/>
              <p:cNvSpPr/>
              <p:nvPr/>
            </p:nvSpPr>
            <p:spPr>
              <a:xfrm>
                <a:off x="-4604150" y="-280425"/>
                <a:ext cx="858750" cy="1117575"/>
              </a:xfrm>
              <a:custGeom>
                <a:rect b="b" l="l" r="r" t="t"/>
                <a:pathLst>
                  <a:path extrusionOk="0" h="44703" w="34350">
                    <a:moveTo>
                      <a:pt x="34205" y="1"/>
                    </a:moveTo>
                    <a:cubicBezTo>
                      <a:pt x="34169" y="1"/>
                      <a:pt x="34132" y="15"/>
                      <a:pt x="34104" y="43"/>
                    </a:cubicBezTo>
                    <a:lnTo>
                      <a:pt x="23425" y="10722"/>
                    </a:lnTo>
                    <a:cubicBezTo>
                      <a:pt x="23402" y="10745"/>
                      <a:pt x="23391" y="10778"/>
                      <a:pt x="23391" y="10823"/>
                    </a:cubicBezTo>
                    <a:lnTo>
                      <a:pt x="23391" y="21168"/>
                    </a:lnTo>
                    <a:lnTo>
                      <a:pt x="90" y="44468"/>
                    </a:lnTo>
                    <a:cubicBezTo>
                      <a:pt x="1" y="44558"/>
                      <a:pt x="68" y="44703"/>
                      <a:pt x="191" y="44703"/>
                    </a:cubicBezTo>
                    <a:cubicBezTo>
                      <a:pt x="224" y="44703"/>
                      <a:pt x="258" y="44692"/>
                      <a:pt x="291" y="44669"/>
                    </a:cubicBezTo>
                    <a:lnTo>
                      <a:pt x="23626" y="21324"/>
                    </a:lnTo>
                    <a:cubicBezTo>
                      <a:pt x="23648" y="21301"/>
                      <a:pt x="23670" y="21257"/>
                      <a:pt x="23670" y="21223"/>
                    </a:cubicBezTo>
                    <a:lnTo>
                      <a:pt x="23670" y="10879"/>
                    </a:lnTo>
                    <a:lnTo>
                      <a:pt x="34305" y="244"/>
                    </a:lnTo>
                    <a:cubicBezTo>
                      <a:pt x="34350" y="188"/>
                      <a:pt x="34350" y="98"/>
                      <a:pt x="34305" y="43"/>
                    </a:cubicBezTo>
                    <a:cubicBezTo>
                      <a:pt x="34277" y="15"/>
                      <a:pt x="34241" y="1"/>
                      <a:pt x="34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3780300" y="-305525"/>
                <a:ext cx="62525" cy="57000"/>
              </a:xfrm>
              <a:custGeom>
                <a:rect b="b" l="l" r="r" t="t"/>
                <a:pathLst>
                  <a:path extrusionOk="0" h="2280" w="2501">
                    <a:moveTo>
                      <a:pt x="1248" y="0"/>
                    </a:moveTo>
                    <a:cubicBezTo>
                      <a:pt x="738" y="0"/>
                      <a:pt x="270" y="354"/>
                      <a:pt x="146" y="879"/>
                    </a:cubicBezTo>
                    <a:cubicBezTo>
                      <a:pt x="1" y="1493"/>
                      <a:pt x="380" y="2107"/>
                      <a:pt x="994" y="2252"/>
                    </a:cubicBezTo>
                    <a:cubicBezTo>
                      <a:pt x="1077" y="2270"/>
                      <a:pt x="1161" y="2279"/>
                      <a:pt x="1243" y="2279"/>
                    </a:cubicBezTo>
                    <a:cubicBezTo>
                      <a:pt x="1757" y="2279"/>
                      <a:pt x="2231" y="1933"/>
                      <a:pt x="2356" y="1404"/>
                    </a:cubicBezTo>
                    <a:cubicBezTo>
                      <a:pt x="2501" y="790"/>
                      <a:pt x="2121" y="176"/>
                      <a:pt x="1507" y="31"/>
                    </a:cubicBezTo>
                    <a:cubicBezTo>
                      <a:pt x="1421" y="10"/>
                      <a:pt x="1334" y="0"/>
                      <a:pt x="1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4199050" y="281125"/>
                <a:ext cx="155150" cy="154850"/>
              </a:xfrm>
              <a:custGeom>
                <a:rect b="b" l="l" r="r" t="t"/>
                <a:pathLst>
                  <a:path extrusionOk="0" h="6194" w="6206">
                    <a:moveTo>
                      <a:pt x="6149" y="0"/>
                    </a:moveTo>
                    <a:lnTo>
                      <a:pt x="1" y="6149"/>
                    </a:lnTo>
                    <a:lnTo>
                      <a:pt x="1395" y="6194"/>
                    </a:lnTo>
                    <a:lnTo>
                      <a:pt x="6205" y="1384"/>
                    </a:lnTo>
                    <a:lnTo>
                      <a:pt x="61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" name="Google Shape;221;p6"/>
          <p:cNvGrpSpPr/>
          <p:nvPr/>
        </p:nvGrpSpPr>
        <p:grpSpPr>
          <a:xfrm>
            <a:off x="778838" y="379263"/>
            <a:ext cx="184175" cy="158025"/>
            <a:chOff x="-3626300" y="-1680825"/>
            <a:chExt cx="184175" cy="158025"/>
          </a:xfrm>
        </p:grpSpPr>
        <p:sp>
          <p:nvSpPr>
            <p:cNvPr id="222" name="Google Shape;222;p6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>
            <a:off x="-252062" y="300238"/>
            <a:ext cx="716725" cy="901375"/>
            <a:chOff x="-3888525" y="-2483300"/>
            <a:chExt cx="716725" cy="901375"/>
          </a:xfrm>
        </p:grpSpPr>
        <p:sp>
          <p:nvSpPr>
            <p:cNvPr id="225" name="Google Shape;225;p6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subTitle"/>
          </p:nvPr>
        </p:nvSpPr>
        <p:spPr>
          <a:xfrm>
            <a:off x="782850" y="1341548"/>
            <a:ext cx="7578300" cy="527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7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0" name="Google Shape;230;p7"/>
          <p:cNvGrpSpPr/>
          <p:nvPr/>
        </p:nvGrpSpPr>
        <p:grpSpPr>
          <a:xfrm>
            <a:off x="7433700" y="4482713"/>
            <a:ext cx="1040638" cy="901375"/>
            <a:chOff x="8457538" y="810363"/>
            <a:chExt cx="1040638" cy="901375"/>
          </a:xfrm>
        </p:grpSpPr>
        <p:grpSp>
          <p:nvGrpSpPr>
            <p:cNvPr id="231" name="Google Shape;231;p7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232" name="Google Shape;232;p7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7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235" name="Google Shape;235;p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8" name="Google Shape;238;p7"/>
          <p:cNvGrpSpPr/>
          <p:nvPr/>
        </p:nvGrpSpPr>
        <p:grpSpPr>
          <a:xfrm>
            <a:off x="388869" y="-29307"/>
            <a:ext cx="1019565" cy="1290805"/>
            <a:chOff x="-4017975" y="-49702"/>
            <a:chExt cx="1162825" cy="1472177"/>
          </a:xfrm>
        </p:grpSpPr>
        <p:sp>
          <p:nvSpPr>
            <p:cNvPr id="239" name="Google Shape;239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-3633259" y="-49702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7"/>
          <p:cNvGrpSpPr/>
          <p:nvPr/>
        </p:nvGrpSpPr>
        <p:grpSpPr>
          <a:xfrm>
            <a:off x="7934047" y="1528575"/>
            <a:ext cx="1929500" cy="2210100"/>
            <a:chOff x="295725" y="-3462825"/>
            <a:chExt cx="1929500" cy="2210100"/>
          </a:xfrm>
        </p:grpSpPr>
        <p:sp>
          <p:nvSpPr>
            <p:cNvPr id="247" name="Google Shape;247;p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7"/>
          <p:cNvGrpSpPr/>
          <p:nvPr/>
        </p:nvGrpSpPr>
        <p:grpSpPr>
          <a:xfrm rot="10800000">
            <a:off x="-510906" y="2675681"/>
            <a:ext cx="1803578" cy="1592367"/>
            <a:chOff x="-4912150" y="-393637"/>
            <a:chExt cx="2057000" cy="1816112"/>
          </a:xfrm>
        </p:grpSpPr>
        <p:sp>
          <p:nvSpPr>
            <p:cNvPr id="273" name="Google Shape;273;p7"/>
            <p:cNvSpPr/>
            <p:nvPr/>
          </p:nvSpPr>
          <p:spPr>
            <a:xfrm>
              <a:off x="-4604150" y="-280425"/>
              <a:ext cx="858750" cy="1117575"/>
            </a:xfrm>
            <a:custGeom>
              <a:rect b="b" l="l" r="r" t="t"/>
              <a:pathLst>
                <a:path extrusionOk="0" h="44703" w="34350">
                  <a:moveTo>
                    <a:pt x="34205" y="1"/>
                  </a:moveTo>
                  <a:cubicBezTo>
                    <a:pt x="34169" y="1"/>
                    <a:pt x="34132" y="15"/>
                    <a:pt x="34104" y="43"/>
                  </a:cubicBezTo>
                  <a:lnTo>
                    <a:pt x="23425" y="10722"/>
                  </a:lnTo>
                  <a:cubicBezTo>
                    <a:pt x="23402" y="10745"/>
                    <a:pt x="23391" y="10778"/>
                    <a:pt x="23391" y="10823"/>
                  </a:cubicBezTo>
                  <a:lnTo>
                    <a:pt x="23391" y="21168"/>
                  </a:lnTo>
                  <a:lnTo>
                    <a:pt x="90" y="44468"/>
                  </a:lnTo>
                  <a:cubicBezTo>
                    <a:pt x="1" y="44558"/>
                    <a:pt x="68" y="44703"/>
                    <a:pt x="191" y="44703"/>
                  </a:cubicBezTo>
                  <a:cubicBezTo>
                    <a:pt x="224" y="44703"/>
                    <a:pt x="258" y="44692"/>
                    <a:pt x="291" y="44669"/>
                  </a:cubicBezTo>
                  <a:lnTo>
                    <a:pt x="23626" y="21324"/>
                  </a:lnTo>
                  <a:cubicBezTo>
                    <a:pt x="23648" y="21301"/>
                    <a:pt x="23670" y="21257"/>
                    <a:pt x="23670" y="21223"/>
                  </a:cubicBezTo>
                  <a:lnTo>
                    <a:pt x="23670" y="10879"/>
                  </a:lnTo>
                  <a:lnTo>
                    <a:pt x="34305" y="244"/>
                  </a:lnTo>
                  <a:cubicBezTo>
                    <a:pt x="34350" y="188"/>
                    <a:pt x="34350" y="98"/>
                    <a:pt x="34305" y="43"/>
                  </a:cubicBezTo>
                  <a:cubicBezTo>
                    <a:pt x="34277" y="15"/>
                    <a:pt x="34241" y="1"/>
                    <a:pt x="34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-3780300" y="-305525"/>
              <a:ext cx="62525" cy="57000"/>
            </a:xfrm>
            <a:custGeom>
              <a:rect b="b" l="l" r="r" t="t"/>
              <a:pathLst>
                <a:path extrusionOk="0" h="2280" w="2501">
                  <a:moveTo>
                    <a:pt x="1248" y="0"/>
                  </a:moveTo>
                  <a:cubicBezTo>
                    <a:pt x="738" y="0"/>
                    <a:pt x="270" y="354"/>
                    <a:pt x="146" y="879"/>
                  </a:cubicBezTo>
                  <a:cubicBezTo>
                    <a:pt x="1" y="1493"/>
                    <a:pt x="380" y="2107"/>
                    <a:pt x="994" y="2252"/>
                  </a:cubicBezTo>
                  <a:cubicBezTo>
                    <a:pt x="1077" y="2270"/>
                    <a:pt x="1161" y="2279"/>
                    <a:pt x="1243" y="2279"/>
                  </a:cubicBezTo>
                  <a:cubicBezTo>
                    <a:pt x="1757" y="2279"/>
                    <a:pt x="2231" y="1933"/>
                    <a:pt x="2356" y="1404"/>
                  </a:cubicBezTo>
                  <a:cubicBezTo>
                    <a:pt x="2501" y="790"/>
                    <a:pt x="2121" y="176"/>
                    <a:pt x="1507" y="31"/>
                  </a:cubicBezTo>
                  <a:cubicBezTo>
                    <a:pt x="1421" y="10"/>
                    <a:pt x="1334" y="0"/>
                    <a:pt x="12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-4199050" y="281125"/>
              <a:ext cx="155150" cy="154850"/>
            </a:xfrm>
            <a:custGeom>
              <a:rect b="b" l="l" r="r" t="t"/>
              <a:pathLst>
                <a:path extrusionOk="0" h="6194" w="6206">
                  <a:moveTo>
                    <a:pt x="6149" y="0"/>
                  </a:moveTo>
                  <a:lnTo>
                    <a:pt x="1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-4514575" y="97000"/>
              <a:ext cx="740775" cy="896950"/>
            </a:xfrm>
            <a:custGeom>
              <a:rect b="b" l="l" r="r" t="t"/>
              <a:pathLst>
                <a:path extrusionOk="0" h="35878" w="29631">
                  <a:moveTo>
                    <a:pt x="29432" y="0"/>
                  </a:moveTo>
                  <a:cubicBezTo>
                    <a:pt x="29400" y="0"/>
                    <a:pt x="29367" y="13"/>
                    <a:pt x="29338" y="44"/>
                  </a:cubicBezTo>
                  <a:lnTo>
                    <a:pt x="23402" y="5981"/>
                  </a:lnTo>
                  <a:cubicBezTo>
                    <a:pt x="23368" y="6004"/>
                    <a:pt x="23357" y="6037"/>
                    <a:pt x="23357" y="6082"/>
                  </a:cubicBezTo>
                  <a:lnTo>
                    <a:pt x="23357" y="12342"/>
                  </a:lnTo>
                  <a:lnTo>
                    <a:pt x="56" y="35643"/>
                  </a:lnTo>
                  <a:cubicBezTo>
                    <a:pt x="0" y="35699"/>
                    <a:pt x="0" y="35777"/>
                    <a:pt x="56" y="35833"/>
                  </a:cubicBezTo>
                  <a:cubicBezTo>
                    <a:pt x="89" y="35866"/>
                    <a:pt x="123" y="35877"/>
                    <a:pt x="156" y="35877"/>
                  </a:cubicBezTo>
                  <a:cubicBezTo>
                    <a:pt x="190" y="35877"/>
                    <a:pt x="234" y="35866"/>
                    <a:pt x="257" y="35844"/>
                  </a:cubicBezTo>
                  <a:lnTo>
                    <a:pt x="23591" y="12498"/>
                  </a:lnTo>
                  <a:cubicBezTo>
                    <a:pt x="23625" y="12476"/>
                    <a:pt x="23636" y="12443"/>
                    <a:pt x="23636" y="12398"/>
                  </a:cubicBezTo>
                  <a:lnTo>
                    <a:pt x="23636" y="6137"/>
                  </a:lnTo>
                  <a:lnTo>
                    <a:pt x="29528" y="234"/>
                  </a:lnTo>
                  <a:cubicBezTo>
                    <a:pt x="29631" y="140"/>
                    <a:pt x="29537" y="0"/>
                    <a:pt x="294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-3809300" y="72075"/>
              <a:ext cx="61400" cy="56825"/>
            </a:xfrm>
            <a:custGeom>
              <a:rect b="b" l="l" r="r" t="t"/>
              <a:pathLst>
                <a:path extrusionOk="0" h="2273" w="2456">
                  <a:moveTo>
                    <a:pt x="1225" y="0"/>
                  </a:moveTo>
                  <a:cubicBezTo>
                    <a:pt x="680" y="0"/>
                    <a:pt x="191" y="399"/>
                    <a:pt x="101" y="952"/>
                  </a:cubicBezTo>
                  <a:cubicBezTo>
                    <a:pt x="0" y="1577"/>
                    <a:pt x="424" y="2157"/>
                    <a:pt x="1049" y="2258"/>
                  </a:cubicBezTo>
                  <a:cubicBezTo>
                    <a:pt x="1111" y="2268"/>
                    <a:pt x="1173" y="2273"/>
                    <a:pt x="1233" y="2273"/>
                  </a:cubicBezTo>
                  <a:cubicBezTo>
                    <a:pt x="1775" y="2273"/>
                    <a:pt x="2254" y="1882"/>
                    <a:pt x="2344" y="1320"/>
                  </a:cubicBezTo>
                  <a:cubicBezTo>
                    <a:pt x="2455" y="707"/>
                    <a:pt x="2031" y="115"/>
                    <a:pt x="1406" y="15"/>
                  </a:cubicBezTo>
                  <a:cubicBezTo>
                    <a:pt x="1346" y="5"/>
                    <a:pt x="1285" y="0"/>
                    <a:pt x="1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-4203525" y="-330075"/>
              <a:ext cx="275400" cy="273925"/>
            </a:xfrm>
            <a:custGeom>
              <a:rect b="b" l="l" r="r" t="t"/>
              <a:pathLst>
                <a:path extrusionOk="0" h="10957" w="11016">
                  <a:moveTo>
                    <a:pt x="10859" y="0"/>
                  </a:moveTo>
                  <a:cubicBezTo>
                    <a:pt x="10823" y="0"/>
                    <a:pt x="10787" y="14"/>
                    <a:pt x="10759" y="42"/>
                  </a:cubicBezTo>
                  <a:lnTo>
                    <a:pt x="90" y="10711"/>
                  </a:lnTo>
                  <a:cubicBezTo>
                    <a:pt x="1" y="10800"/>
                    <a:pt x="57" y="10956"/>
                    <a:pt x="180" y="10956"/>
                  </a:cubicBezTo>
                  <a:cubicBezTo>
                    <a:pt x="224" y="10956"/>
                    <a:pt x="258" y="10934"/>
                    <a:pt x="280" y="10912"/>
                  </a:cubicBezTo>
                  <a:lnTo>
                    <a:pt x="10960" y="243"/>
                  </a:lnTo>
                  <a:cubicBezTo>
                    <a:pt x="11015" y="187"/>
                    <a:pt x="11015" y="98"/>
                    <a:pt x="10960" y="42"/>
                  </a:cubicBezTo>
                  <a:cubicBezTo>
                    <a:pt x="10932" y="14"/>
                    <a:pt x="10895" y="0"/>
                    <a:pt x="108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-3964425" y="-355100"/>
              <a:ext cx="64750" cy="56950"/>
            </a:xfrm>
            <a:custGeom>
              <a:rect b="b" l="l" r="r" t="t"/>
              <a:pathLst>
                <a:path extrusionOk="0" h="2278" w="2590">
                  <a:moveTo>
                    <a:pt x="1285" y="1"/>
                  </a:moveTo>
                  <a:cubicBezTo>
                    <a:pt x="1143" y="1"/>
                    <a:pt x="999" y="27"/>
                    <a:pt x="860" y="84"/>
                  </a:cubicBezTo>
                  <a:cubicBezTo>
                    <a:pt x="280" y="329"/>
                    <a:pt x="1" y="999"/>
                    <a:pt x="246" y="1579"/>
                  </a:cubicBezTo>
                  <a:cubicBezTo>
                    <a:pt x="423" y="2017"/>
                    <a:pt x="849" y="2277"/>
                    <a:pt x="1296" y="2277"/>
                  </a:cubicBezTo>
                  <a:cubicBezTo>
                    <a:pt x="1441" y="2277"/>
                    <a:pt x="1588" y="2250"/>
                    <a:pt x="1730" y="2193"/>
                  </a:cubicBezTo>
                  <a:cubicBezTo>
                    <a:pt x="2311" y="1947"/>
                    <a:pt x="2590" y="1289"/>
                    <a:pt x="2344" y="708"/>
                  </a:cubicBezTo>
                  <a:cubicBezTo>
                    <a:pt x="2158" y="268"/>
                    <a:pt x="1733" y="1"/>
                    <a:pt x="1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-4230300" y="-88200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4" y="0"/>
                  </a:moveTo>
                  <a:cubicBezTo>
                    <a:pt x="737" y="0"/>
                    <a:pt x="270" y="353"/>
                    <a:pt x="146" y="868"/>
                  </a:cubicBezTo>
                  <a:cubicBezTo>
                    <a:pt x="1" y="1482"/>
                    <a:pt x="380" y="2096"/>
                    <a:pt x="994" y="2241"/>
                  </a:cubicBezTo>
                  <a:cubicBezTo>
                    <a:pt x="1082" y="2262"/>
                    <a:pt x="1171" y="2272"/>
                    <a:pt x="1258" y="2272"/>
                  </a:cubicBezTo>
                  <a:cubicBezTo>
                    <a:pt x="1774" y="2272"/>
                    <a:pt x="2241" y="1918"/>
                    <a:pt x="2355" y="1393"/>
                  </a:cubicBezTo>
                  <a:cubicBezTo>
                    <a:pt x="2500" y="779"/>
                    <a:pt x="2121" y="176"/>
                    <a:pt x="1518" y="31"/>
                  </a:cubicBezTo>
                  <a:cubicBezTo>
                    <a:pt x="1430" y="10"/>
                    <a:pt x="1341" y="0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-3761575" y="553550"/>
              <a:ext cx="51025" cy="38375"/>
            </a:xfrm>
            <a:custGeom>
              <a:rect b="b" l="l" r="r" t="t"/>
              <a:pathLst>
                <a:path extrusionOk="0" h="1535" w="2041">
                  <a:moveTo>
                    <a:pt x="1021" y="0"/>
                  </a:moveTo>
                  <a:cubicBezTo>
                    <a:pt x="970" y="0"/>
                    <a:pt x="920" y="6"/>
                    <a:pt x="870" y="17"/>
                  </a:cubicBezTo>
                  <a:cubicBezTo>
                    <a:pt x="825" y="28"/>
                    <a:pt x="781" y="39"/>
                    <a:pt x="736" y="62"/>
                  </a:cubicBezTo>
                  <a:cubicBezTo>
                    <a:pt x="680" y="73"/>
                    <a:pt x="636" y="95"/>
                    <a:pt x="602" y="129"/>
                  </a:cubicBezTo>
                  <a:cubicBezTo>
                    <a:pt x="558" y="151"/>
                    <a:pt x="513" y="184"/>
                    <a:pt x="479" y="229"/>
                  </a:cubicBezTo>
                  <a:cubicBezTo>
                    <a:pt x="1" y="708"/>
                    <a:pt x="333" y="1530"/>
                    <a:pt x="1021" y="1535"/>
                  </a:cubicBezTo>
                  <a:lnTo>
                    <a:pt x="1021" y="1535"/>
                  </a:lnTo>
                  <a:cubicBezTo>
                    <a:pt x="1698" y="1530"/>
                    <a:pt x="2040" y="708"/>
                    <a:pt x="1562" y="229"/>
                  </a:cubicBezTo>
                  <a:cubicBezTo>
                    <a:pt x="1484" y="151"/>
                    <a:pt x="1406" y="95"/>
                    <a:pt x="1305" y="62"/>
                  </a:cubicBezTo>
                  <a:cubicBezTo>
                    <a:pt x="1261" y="39"/>
                    <a:pt x="1216" y="28"/>
                    <a:pt x="1171" y="17"/>
                  </a:cubicBezTo>
                  <a:cubicBezTo>
                    <a:pt x="1121" y="6"/>
                    <a:pt x="1071" y="0"/>
                    <a:pt x="1021" y="0"/>
                  </a:cubicBezTo>
                  <a:close/>
                  <a:moveTo>
                    <a:pt x="1021" y="1535"/>
                  </a:moveTo>
                  <a:cubicBezTo>
                    <a:pt x="1019" y="1535"/>
                    <a:pt x="1017" y="1535"/>
                    <a:pt x="1015" y="1535"/>
                  </a:cubicBezTo>
                  <a:lnTo>
                    <a:pt x="1026" y="1535"/>
                  </a:lnTo>
                  <a:cubicBezTo>
                    <a:pt x="1024" y="1535"/>
                    <a:pt x="1023" y="1535"/>
                    <a:pt x="1021" y="15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-4478025" y="655725"/>
              <a:ext cx="666475" cy="651250"/>
            </a:xfrm>
            <a:custGeom>
              <a:rect b="b" l="l" r="r" t="t"/>
              <a:pathLst>
                <a:path extrusionOk="0" h="26050" w="26659">
                  <a:moveTo>
                    <a:pt x="25615" y="0"/>
                  </a:moveTo>
                  <a:cubicBezTo>
                    <a:pt x="25521" y="0"/>
                    <a:pt x="25422" y="18"/>
                    <a:pt x="25321" y="59"/>
                  </a:cubicBezTo>
                  <a:cubicBezTo>
                    <a:pt x="24529" y="360"/>
                    <a:pt x="24752" y="1532"/>
                    <a:pt x="25600" y="1532"/>
                  </a:cubicBezTo>
                  <a:cubicBezTo>
                    <a:pt x="25790" y="1532"/>
                    <a:pt x="25979" y="1454"/>
                    <a:pt x="26124" y="1331"/>
                  </a:cubicBezTo>
                  <a:cubicBezTo>
                    <a:pt x="26659" y="826"/>
                    <a:pt x="26246" y="0"/>
                    <a:pt x="25615" y="0"/>
                  </a:cubicBezTo>
                  <a:close/>
                  <a:moveTo>
                    <a:pt x="21521" y="4074"/>
                  </a:moveTo>
                  <a:cubicBezTo>
                    <a:pt x="21427" y="4074"/>
                    <a:pt x="21327" y="4092"/>
                    <a:pt x="21225" y="4132"/>
                  </a:cubicBezTo>
                  <a:cubicBezTo>
                    <a:pt x="20433" y="4445"/>
                    <a:pt x="20656" y="5616"/>
                    <a:pt x="21504" y="5616"/>
                  </a:cubicBezTo>
                  <a:cubicBezTo>
                    <a:pt x="21705" y="5616"/>
                    <a:pt x="21895" y="5549"/>
                    <a:pt x="22029" y="5416"/>
                  </a:cubicBezTo>
                  <a:cubicBezTo>
                    <a:pt x="22573" y="4910"/>
                    <a:pt x="22160" y="4074"/>
                    <a:pt x="21521" y="4074"/>
                  </a:cubicBezTo>
                  <a:close/>
                  <a:moveTo>
                    <a:pt x="17436" y="8169"/>
                  </a:moveTo>
                  <a:cubicBezTo>
                    <a:pt x="17341" y="8169"/>
                    <a:pt x="17242" y="8187"/>
                    <a:pt x="17141" y="8228"/>
                  </a:cubicBezTo>
                  <a:cubicBezTo>
                    <a:pt x="16349" y="8540"/>
                    <a:pt x="16572" y="9712"/>
                    <a:pt x="17420" y="9712"/>
                  </a:cubicBezTo>
                  <a:cubicBezTo>
                    <a:pt x="17621" y="9712"/>
                    <a:pt x="17811" y="9634"/>
                    <a:pt x="17944" y="9500"/>
                  </a:cubicBezTo>
                  <a:cubicBezTo>
                    <a:pt x="18488" y="8995"/>
                    <a:pt x="18069" y="8169"/>
                    <a:pt x="17436" y="8169"/>
                  </a:cubicBezTo>
                  <a:close/>
                  <a:moveTo>
                    <a:pt x="13345" y="12254"/>
                  </a:moveTo>
                  <a:cubicBezTo>
                    <a:pt x="13242" y="12254"/>
                    <a:pt x="13134" y="12275"/>
                    <a:pt x="13023" y="12323"/>
                  </a:cubicBezTo>
                  <a:cubicBezTo>
                    <a:pt x="12264" y="12658"/>
                    <a:pt x="12499" y="13796"/>
                    <a:pt x="13336" y="13796"/>
                  </a:cubicBezTo>
                  <a:cubicBezTo>
                    <a:pt x="13548" y="13796"/>
                    <a:pt x="13749" y="13707"/>
                    <a:pt x="13894" y="13551"/>
                  </a:cubicBezTo>
                  <a:cubicBezTo>
                    <a:pt x="14381" y="13025"/>
                    <a:pt x="13960" y="12254"/>
                    <a:pt x="13345" y="12254"/>
                  </a:cubicBezTo>
                  <a:close/>
                  <a:moveTo>
                    <a:pt x="9257" y="16338"/>
                  </a:moveTo>
                  <a:cubicBezTo>
                    <a:pt x="9155" y="16338"/>
                    <a:pt x="9048" y="16360"/>
                    <a:pt x="8939" y="16408"/>
                  </a:cubicBezTo>
                  <a:cubicBezTo>
                    <a:pt x="8169" y="16742"/>
                    <a:pt x="8414" y="17881"/>
                    <a:pt x="9251" y="17881"/>
                  </a:cubicBezTo>
                  <a:cubicBezTo>
                    <a:pt x="9463" y="17881"/>
                    <a:pt x="9664" y="17791"/>
                    <a:pt x="9809" y="17635"/>
                  </a:cubicBezTo>
                  <a:cubicBezTo>
                    <a:pt x="10297" y="17109"/>
                    <a:pt x="9867" y="16338"/>
                    <a:pt x="9257" y="16338"/>
                  </a:cubicBezTo>
                  <a:close/>
                  <a:moveTo>
                    <a:pt x="5182" y="20433"/>
                  </a:moveTo>
                  <a:cubicBezTo>
                    <a:pt x="5088" y="20433"/>
                    <a:pt x="4989" y="20451"/>
                    <a:pt x="4888" y="20492"/>
                  </a:cubicBezTo>
                  <a:cubicBezTo>
                    <a:pt x="4096" y="20793"/>
                    <a:pt x="4319" y="21965"/>
                    <a:pt x="5167" y="21965"/>
                  </a:cubicBezTo>
                  <a:cubicBezTo>
                    <a:pt x="5357" y="21965"/>
                    <a:pt x="5546" y="21887"/>
                    <a:pt x="5691" y="21764"/>
                  </a:cubicBezTo>
                  <a:cubicBezTo>
                    <a:pt x="6225" y="21259"/>
                    <a:pt x="5813" y="20433"/>
                    <a:pt x="5182" y="20433"/>
                  </a:cubicBezTo>
                  <a:close/>
                  <a:moveTo>
                    <a:pt x="1088" y="24507"/>
                  </a:moveTo>
                  <a:cubicBezTo>
                    <a:pt x="994" y="24507"/>
                    <a:pt x="894" y="24525"/>
                    <a:pt x="792" y="24565"/>
                  </a:cubicBezTo>
                  <a:cubicBezTo>
                    <a:pt x="0" y="24878"/>
                    <a:pt x="223" y="26049"/>
                    <a:pt x="1071" y="26049"/>
                  </a:cubicBezTo>
                  <a:cubicBezTo>
                    <a:pt x="1272" y="26049"/>
                    <a:pt x="1462" y="25982"/>
                    <a:pt x="1596" y="25849"/>
                  </a:cubicBezTo>
                  <a:cubicBezTo>
                    <a:pt x="2140" y="25343"/>
                    <a:pt x="1727" y="24507"/>
                    <a:pt x="1088" y="245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-4579025" y="1370700"/>
              <a:ext cx="46900" cy="38375"/>
            </a:xfrm>
            <a:custGeom>
              <a:rect b="b" l="l" r="r" t="t"/>
              <a:pathLst>
                <a:path extrusionOk="0" h="1535" w="1876">
                  <a:moveTo>
                    <a:pt x="1027" y="1"/>
                  </a:moveTo>
                  <a:cubicBezTo>
                    <a:pt x="976" y="1"/>
                    <a:pt x="924" y="6"/>
                    <a:pt x="871" y="17"/>
                  </a:cubicBezTo>
                  <a:cubicBezTo>
                    <a:pt x="826" y="28"/>
                    <a:pt x="781" y="39"/>
                    <a:pt x="737" y="62"/>
                  </a:cubicBezTo>
                  <a:cubicBezTo>
                    <a:pt x="692" y="84"/>
                    <a:pt x="648" y="106"/>
                    <a:pt x="603" y="129"/>
                  </a:cubicBezTo>
                  <a:cubicBezTo>
                    <a:pt x="558" y="162"/>
                    <a:pt x="525" y="196"/>
                    <a:pt x="480" y="229"/>
                  </a:cubicBezTo>
                  <a:cubicBezTo>
                    <a:pt x="0" y="709"/>
                    <a:pt x="346" y="1535"/>
                    <a:pt x="1027" y="1535"/>
                  </a:cubicBezTo>
                  <a:cubicBezTo>
                    <a:pt x="1228" y="1535"/>
                    <a:pt x="1429" y="1457"/>
                    <a:pt x="1563" y="1312"/>
                  </a:cubicBezTo>
                  <a:cubicBezTo>
                    <a:pt x="1641" y="1245"/>
                    <a:pt x="1697" y="1155"/>
                    <a:pt x="1730" y="1066"/>
                  </a:cubicBezTo>
                  <a:cubicBezTo>
                    <a:pt x="1752" y="1010"/>
                    <a:pt x="1763" y="966"/>
                    <a:pt x="1775" y="921"/>
                  </a:cubicBezTo>
                  <a:cubicBezTo>
                    <a:pt x="1875" y="438"/>
                    <a:pt x="1495" y="1"/>
                    <a:pt x="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-4912150" y="393325"/>
              <a:ext cx="547675" cy="546850"/>
            </a:xfrm>
            <a:custGeom>
              <a:rect b="b" l="l" r="r" t="t"/>
              <a:pathLst>
                <a:path extrusionOk="0" h="21874" w="21907">
                  <a:moveTo>
                    <a:pt x="21751" y="1"/>
                  </a:moveTo>
                  <a:cubicBezTo>
                    <a:pt x="21714" y="1"/>
                    <a:pt x="21678" y="15"/>
                    <a:pt x="21650" y="43"/>
                  </a:cubicBezTo>
                  <a:lnTo>
                    <a:pt x="57" y="21636"/>
                  </a:lnTo>
                  <a:cubicBezTo>
                    <a:pt x="1" y="21692"/>
                    <a:pt x="1" y="21781"/>
                    <a:pt x="57" y="21837"/>
                  </a:cubicBezTo>
                  <a:cubicBezTo>
                    <a:pt x="75" y="21855"/>
                    <a:pt x="101" y="21874"/>
                    <a:pt x="134" y="21874"/>
                  </a:cubicBezTo>
                  <a:cubicBezTo>
                    <a:pt x="141" y="21874"/>
                    <a:pt x="149" y="21873"/>
                    <a:pt x="157" y="21871"/>
                  </a:cubicBezTo>
                  <a:cubicBezTo>
                    <a:pt x="163" y="21873"/>
                    <a:pt x="169" y="21874"/>
                    <a:pt x="175" y="21874"/>
                  </a:cubicBezTo>
                  <a:cubicBezTo>
                    <a:pt x="202" y="21874"/>
                    <a:pt x="228" y="21855"/>
                    <a:pt x="246" y="21837"/>
                  </a:cubicBezTo>
                  <a:lnTo>
                    <a:pt x="21851" y="232"/>
                  </a:lnTo>
                  <a:cubicBezTo>
                    <a:pt x="21907" y="177"/>
                    <a:pt x="21907" y="99"/>
                    <a:pt x="21851" y="43"/>
                  </a:cubicBezTo>
                  <a:cubicBezTo>
                    <a:pt x="21823" y="15"/>
                    <a:pt x="21787" y="1"/>
                    <a:pt x="217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-3508415" y="-393637"/>
              <a:ext cx="547675" cy="547325"/>
            </a:xfrm>
            <a:custGeom>
              <a:rect b="b" l="l" r="r" t="t"/>
              <a:pathLst>
                <a:path extrusionOk="0" h="21893" w="21907">
                  <a:moveTo>
                    <a:pt x="21752" y="0"/>
                  </a:moveTo>
                  <a:cubicBezTo>
                    <a:pt x="21717" y="0"/>
                    <a:pt x="21684" y="14"/>
                    <a:pt x="21661" y="42"/>
                  </a:cubicBezTo>
                  <a:lnTo>
                    <a:pt x="57" y="21647"/>
                  </a:lnTo>
                  <a:cubicBezTo>
                    <a:pt x="1" y="21703"/>
                    <a:pt x="1" y="21792"/>
                    <a:pt x="57" y="21848"/>
                  </a:cubicBezTo>
                  <a:cubicBezTo>
                    <a:pt x="79" y="21870"/>
                    <a:pt x="113" y="21892"/>
                    <a:pt x="157" y="21892"/>
                  </a:cubicBezTo>
                  <a:cubicBezTo>
                    <a:pt x="191" y="21881"/>
                    <a:pt x="224" y="21870"/>
                    <a:pt x="258" y="21837"/>
                  </a:cubicBezTo>
                  <a:lnTo>
                    <a:pt x="21851" y="243"/>
                  </a:lnTo>
                  <a:cubicBezTo>
                    <a:pt x="21907" y="187"/>
                    <a:pt x="21907" y="98"/>
                    <a:pt x="21851" y="42"/>
                  </a:cubicBezTo>
                  <a:cubicBezTo>
                    <a:pt x="21823" y="14"/>
                    <a:pt x="21787" y="0"/>
                    <a:pt x="21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-3103750" y="258425"/>
              <a:ext cx="248600" cy="239200"/>
            </a:xfrm>
            <a:custGeom>
              <a:rect b="b" l="l" r="r" t="t"/>
              <a:pathLst>
                <a:path extrusionOk="0" h="9568" w="9944">
                  <a:moveTo>
                    <a:pt x="5168" y="283"/>
                  </a:moveTo>
                  <a:cubicBezTo>
                    <a:pt x="7645" y="283"/>
                    <a:pt x="9665" y="2292"/>
                    <a:pt x="9665" y="4780"/>
                  </a:cubicBezTo>
                  <a:cubicBezTo>
                    <a:pt x="9665" y="6599"/>
                    <a:pt x="8571" y="8240"/>
                    <a:pt x="6886" y="8943"/>
                  </a:cubicBezTo>
                  <a:cubicBezTo>
                    <a:pt x="6328" y="9172"/>
                    <a:pt x="5744" y="9283"/>
                    <a:pt x="5165" y="9283"/>
                  </a:cubicBezTo>
                  <a:cubicBezTo>
                    <a:pt x="3993" y="9283"/>
                    <a:pt x="2842" y="8827"/>
                    <a:pt x="1976" y="7961"/>
                  </a:cubicBezTo>
                  <a:cubicBezTo>
                    <a:pt x="693" y="6677"/>
                    <a:pt x="302" y="4736"/>
                    <a:pt x="1005" y="3062"/>
                  </a:cubicBezTo>
                  <a:cubicBezTo>
                    <a:pt x="1697" y="1377"/>
                    <a:pt x="3337" y="283"/>
                    <a:pt x="5168" y="283"/>
                  </a:cubicBezTo>
                  <a:close/>
                  <a:moveTo>
                    <a:pt x="5166" y="0"/>
                  </a:moveTo>
                  <a:cubicBezTo>
                    <a:pt x="3922" y="0"/>
                    <a:pt x="2699" y="487"/>
                    <a:pt x="1786" y="1399"/>
                  </a:cubicBezTo>
                  <a:cubicBezTo>
                    <a:pt x="414" y="2772"/>
                    <a:pt x="1" y="4825"/>
                    <a:pt x="748" y="6611"/>
                  </a:cubicBezTo>
                  <a:cubicBezTo>
                    <a:pt x="1485" y="8396"/>
                    <a:pt x="3226" y="9568"/>
                    <a:pt x="5168" y="9568"/>
                  </a:cubicBezTo>
                  <a:cubicBezTo>
                    <a:pt x="7801" y="9557"/>
                    <a:pt x="9944" y="7425"/>
                    <a:pt x="9944" y="4780"/>
                  </a:cubicBezTo>
                  <a:cubicBezTo>
                    <a:pt x="9944" y="2850"/>
                    <a:pt x="8783" y="1109"/>
                    <a:pt x="6987" y="361"/>
                  </a:cubicBezTo>
                  <a:cubicBezTo>
                    <a:pt x="6397" y="118"/>
                    <a:pt x="5779" y="0"/>
                    <a:pt x="5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-3027850" y="324625"/>
              <a:ext cx="106300" cy="106600"/>
            </a:xfrm>
            <a:custGeom>
              <a:rect b="b" l="l" r="r" t="t"/>
              <a:pathLst>
                <a:path extrusionOk="0" h="4264" w="4252">
                  <a:moveTo>
                    <a:pt x="2120" y="1"/>
                  </a:moveTo>
                  <a:cubicBezTo>
                    <a:pt x="949" y="1"/>
                    <a:pt x="0" y="961"/>
                    <a:pt x="0" y="2132"/>
                  </a:cubicBezTo>
                  <a:cubicBezTo>
                    <a:pt x="0" y="3304"/>
                    <a:pt x="949" y="4264"/>
                    <a:pt x="2120" y="4264"/>
                  </a:cubicBezTo>
                  <a:cubicBezTo>
                    <a:pt x="3303" y="4264"/>
                    <a:pt x="4252" y="3304"/>
                    <a:pt x="4252" y="2132"/>
                  </a:cubicBezTo>
                  <a:cubicBezTo>
                    <a:pt x="4252" y="961"/>
                    <a:pt x="3303" y="1"/>
                    <a:pt x="2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 txBox="1"/>
          <p:nvPr>
            <p:ph type="title"/>
          </p:nvPr>
        </p:nvSpPr>
        <p:spPr>
          <a:xfrm>
            <a:off x="1388100" y="556250"/>
            <a:ext cx="5904000" cy="4031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4" name="Google Shape;294;p8"/>
          <p:cNvGrpSpPr/>
          <p:nvPr/>
        </p:nvGrpSpPr>
        <p:grpSpPr>
          <a:xfrm flipH="1">
            <a:off x="7745597" y="3097813"/>
            <a:ext cx="1516025" cy="1489525"/>
            <a:chOff x="-3888525" y="-3012325"/>
            <a:chExt cx="1516025" cy="1489525"/>
          </a:xfrm>
        </p:grpSpPr>
        <p:sp>
          <p:nvSpPr>
            <p:cNvPr id="295" name="Google Shape;295;p8"/>
            <p:cNvSpPr/>
            <p:nvPr/>
          </p:nvSpPr>
          <p:spPr>
            <a:xfrm>
              <a:off x="-3076125" y="-3012325"/>
              <a:ext cx="38525" cy="38250"/>
            </a:xfrm>
            <a:custGeom>
              <a:rect b="b" l="l" r="r" t="t"/>
              <a:pathLst>
                <a:path extrusionOk="0" h="1530" w="1541">
                  <a:moveTo>
                    <a:pt x="779" y="1"/>
                  </a:moveTo>
                  <a:cubicBezTo>
                    <a:pt x="679" y="1"/>
                    <a:pt x="577" y="19"/>
                    <a:pt x="480" y="56"/>
                  </a:cubicBezTo>
                  <a:cubicBezTo>
                    <a:pt x="436" y="79"/>
                    <a:pt x="391" y="101"/>
                    <a:pt x="346" y="134"/>
                  </a:cubicBezTo>
                  <a:cubicBezTo>
                    <a:pt x="302" y="157"/>
                    <a:pt x="268" y="190"/>
                    <a:pt x="224" y="224"/>
                  </a:cubicBezTo>
                  <a:cubicBezTo>
                    <a:pt x="190" y="257"/>
                    <a:pt x="157" y="302"/>
                    <a:pt x="134" y="346"/>
                  </a:cubicBezTo>
                  <a:cubicBezTo>
                    <a:pt x="101" y="380"/>
                    <a:pt x="79" y="425"/>
                    <a:pt x="56" y="480"/>
                  </a:cubicBezTo>
                  <a:cubicBezTo>
                    <a:pt x="45" y="525"/>
                    <a:pt x="34" y="570"/>
                    <a:pt x="23" y="614"/>
                  </a:cubicBezTo>
                  <a:cubicBezTo>
                    <a:pt x="12" y="659"/>
                    <a:pt x="0" y="715"/>
                    <a:pt x="0" y="771"/>
                  </a:cubicBezTo>
                  <a:cubicBezTo>
                    <a:pt x="0" y="971"/>
                    <a:pt x="90" y="1161"/>
                    <a:pt x="224" y="1306"/>
                  </a:cubicBezTo>
                  <a:cubicBezTo>
                    <a:pt x="268" y="1340"/>
                    <a:pt x="302" y="1373"/>
                    <a:pt x="346" y="1407"/>
                  </a:cubicBezTo>
                  <a:cubicBezTo>
                    <a:pt x="391" y="1429"/>
                    <a:pt x="436" y="1451"/>
                    <a:pt x="480" y="1474"/>
                  </a:cubicBezTo>
                  <a:cubicBezTo>
                    <a:pt x="525" y="1496"/>
                    <a:pt x="570" y="1507"/>
                    <a:pt x="625" y="1518"/>
                  </a:cubicBezTo>
                  <a:cubicBezTo>
                    <a:pt x="670" y="1529"/>
                    <a:pt x="726" y="1529"/>
                    <a:pt x="770" y="1529"/>
                  </a:cubicBezTo>
                  <a:lnTo>
                    <a:pt x="782" y="1529"/>
                  </a:lnTo>
                  <a:cubicBezTo>
                    <a:pt x="1206" y="1529"/>
                    <a:pt x="1540" y="1183"/>
                    <a:pt x="1540" y="771"/>
                  </a:cubicBezTo>
                  <a:cubicBezTo>
                    <a:pt x="1540" y="715"/>
                    <a:pt x="1540" y="659"/>
                    <a:pt x="1529" y="614"/>
                  </a:cubicBezTo>
                  <a:cubicBezTo>
                    <a:pt x="1518" y="570"/>
                    <a:pt x="1507" y="525"/>
                    <a:pt x="1485" y="480"/>
                  </a:cubicBezTo>
                  <a:cubicBezTo>
                    <a:pt x="1462" y="425"/>
                    <a:pt x="1440" y="380"/>
                    <a:pt x="1418" y="346"/>
                  </a:cubicBezTo>
                  <a:cubicBezTo>
                    <a:pt x="1384" y="302"/>
                    <a:pt x="1351" y="257"/>
                    <a:pt x="1317" y="224"/>
                  </a:cubicBezTo>
                  <a:cubicBezTo>
                    <a:pt x="1176" y="75"/>
                    <a:pt x="980" y="1"/>
                    <a:pt x="7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-3648325" y="-2918425"/>
              <a:ext cx="523950" cy="509300"/>
            </a:xfrm>
            <a:custGeom>
              <a:rect b="b" l="l" r="r" t="t"/>
              <a:pathLst>
                <a:path extrusionOk="0" h="20372" w="20958">
                  <a:moveTo>
                    <a:pt x="19910" y="1"/>
                  </a:moveTo>
                  <a:cubicBezTo>
                    <a:pt x="19813" y="1"/>
                    <a:pt x="19712" y="19"/>
                    <a:pt x="19608" y="61"/>
                  </a:cubicBezTo>
                  <a:cubicBezTo>
                    <a:pt x="18839" y="384"/>
                    <a:pt x="19060" y="1540"/>
                    <a:pt x="19903" y="1545"/>
                  </a:cubicBezTo>
                  <a:lnTo>
                    <a:pt x="19903" y="1545"/>
                  </a:lnTo>
                  <a:cubicBezTo>
                    <a:pt x="20102" y="1544"/>
                    <a:pt x="20301" y="1466"/>
                    <a:pt x="20445" y="1311"/>
                  </a:cubicBezTo>
                  <a:cubicBezTo>
                    <a:pt x="20957" y="798"/>
                    <a:pt x="20539" y="1"/>
                    <a:pt x="19910" y="1"/>
                  </a:cubicBezTo>
                  <a:close/>
                  <a:moveTo>
                    <a:pt x="19903" y="1545"/>
                  </a:moveTo>
                  <a:cubicBezTo>
                    <a:pt x="19901" y="1545"/>
                    <a:pt x="19900" y="1545"/>
                    <a:pt x="19898" y="1545"/>
                  </a:cubicBezTo>
                  <a:lnTo>
                    <a:pt x="19909" y="1545"/>
                  </a:lnTo>
                  <a:cubicBezTo>
                    <a:pt x="19907" y="1545"/>
                    <a:pt x="19905" y="1545"/>
                    <a:pt x="19903" y="1545"/>
                  </a:cubicBezTo>
                  <a:close/>
                  <a:moveTo>
                    <a:pt x="16154" y="3769"/>
                  </a:moveTo>
                  <a:cubicBezTo>
                    <a:pt x="16056" y="3769"/>
                    <a:pt x="15952" y="3789"/>
                    <a:pt x="15847" y="3833"/>
                  </a:cubicBezTo>
                  <a:cubicBezTo>
                    <a:pt x="15067" y="4156"/>
                    <a:pt x="15299" y="5301"/>
                    <a:pt x="16131" y="5306"/>
                  </a:cubicBezTo>
                  <a:lnTo>
                    <a:pt x="16131" y="5306"/>
                  </a:lnTo>
                  <a:cubicBezTo>
                    <a:pt x="16341" y="5305"/>
                    <a:pt x="16540" y="5227"/>
                    <a:pt x="16684" y="5083"/>
                  </a:cubicBezTo>
                  <a:cubicBezTo>
                    <a:pt x="17194" y="4563"/>
                    <a:pt x="16774" y="3769"/>
                    <a:pt x="16154" y="3769"/>
                  </a:cubicBezTo>
                  <a:close/>
                  <a:moveTo>
                    <a:pt x="16131" y="5306"/>
                  </a:moveTo>
                  <a:cubicBezTo>
                    <a:pt x="16129" y="5306"/>
                    <a:pt x="16128" y="5306"/>
                    <a:pt x="16126" y="5306"/>
                  </a:cubicBezTo>
                  <a:lnTo>
                    <a:pt x="16137" y="5306"/>
                  </a:lnTo>
                  <a:cubicBezTo>
                    <a:pt x="16135" y="5306"/>
                    <a:pt x="16133" y="5306"/>
                    <a:pt x="16131" y="5306"/>
                  </a:cubicBezTo>
                  <a:close/>
                  <a:moveTo>
                    <a:pt x="12383" y="7530"/>
                  </a:moveTo>
                  <a:cubicBezTo>
                    <a:pt x="12285" y="7530"/>
                    <a:pt x="12181" y="7550"/>
                    <a:pt x="12075" y="7594"/>
                  </a:cubicBezTo>
                  <a:cubicBezTo>
                    <a:pt x="11307" y="7917"/>
                    <a:pt x="11527" y="9073"/>
                    <a:pt x="12370" y="9078"/>
                  </a:cubicBezTo>
                  <a:lnTo>
                    <a:pt x="12370" y="9078"/>
                  </a:lnTo>
                  <a:cubicBezTo>
                    <a:pt x="12569" y="9077"/>
                    <a:pt x="12768" y="8998"/>
                    <a:pt x="12912" y="8844"/>
                  </a:cubicBezTo>
                  <a:cubicBezTo>
                    <a:pt x="13423" y="8333"/>
                    <a:pt x="13009" y="7530"/>
                    <a:pt x="12383" y="7530"/>
                  </a:cubicBezTo>
                  <a:close/>
                  <a:moveTo>
                    <a:pt x="12370" y="9078"/>
                  </a:moveTo>
                  <a:cubicBezTo>
                    <a:pt x="12369" y="9078"/>
                    <a:pt x="12367" y="9078"/>
                    <a:pt x="12365" y="9078"/>
                  </a:cubicBezTo>
                  <a:lnTo>
                    <a:pt x="12376" y="9078"/>
                  </a:lnTo>
                  <a:cubicBezTo>
                    <a:pt x="12374" y="9078"/>
                    <a:pt x="12372" y="9078"/>
                    <a:pt x="12370" y="9078"/>
                  </a:cubicBezTo>
                  <a:close/>
                  <a:moveTo>
                    <a:pt x="8596" y="11293"/>
                  </a:moveTo>
                  <a:cubicBezTo>
                    <a:pt x="8415" y="11293"/>
                    <a:pt x="8227" y="11364"/>
                    <a:pt x="8058" y="11533"/>
                  </a:cubicBezTo>
                  <a:cubicBezTo>
                    <a:pt x="7578" y="12013"/>
                    <a:pt x="7924" y="12839"/>
                    <a:pt x="8604" y="12839"/>
                  </a:cubicBezTo>
                  <a:cubicBezTo>
                    <a:pt x="8805" y="12839"/>
                    <a:pt x="9006" y="12761"/>
                    <a:pt x="9151" y="12615"/>
                  </a:cubicBezTo>
                  <a:cubicBezTo>
                    <a:pt x="9699" y="12059"/>
                    <a:pt x="9190" y="11293"/>
                    <a:pt x="8596" y="11293"/>
                  </a:cubicBezTo>
                  <a:close/>
                  <a:moveTo>
                    <a:pt x="4844" y="15041"/>
                  </a:moveTo>
                  <a:cubicBezTo>
                    <a:pt x="4659" y="15041"/>
                    <a:pt x="4467" y="15116"/>
                    <a:pt x="4297" y="15294"/>
                  </a:cubicBezTo>
                  <a:cubicBezTo>
                    <a:pt x="3817" y="15785"/>
                    <a:pt x="4152" y="16611"/>
                    <a:pt x="4844" y="16611"/>
                  </a:cubicBezTo>
                  <a:cubicBezTo>
                    <a:pt x="5044" y="16611"/>
                    <a:pt x="5234" y="16521"/>
                    <a:pt x="5379" y="16376"/>
                  </a:cubicBezTo>
                  <a:cubicBezTo>
                    <a:pt x="5968" y="15830"/>
                    <a:pt x="5447" y="15041"/>
                    <a:pt x="4844" y="15041"/>
                  </a:cubicBezTo>
                  <a:close/>
                  <a:moveTo>
                    <a:pt x="1086" y="18834"/>
                  </a:moveTo>
                  <a:cubicBezTo>
                    <a:pt x="989" y="18834"/>
                    <a:pt x="886" y="18854"/>
                    <a:pt x="782" y="18898"/>
                  </a:cubicBezTo>
                  <a:cubicBezTo>
                    <a:pt x="0" y="19222"/>
                    <a:pt x="235" y="20371"/>
                    <a:pt x="1072" y="20371"/>
                  </a:cubicBezTo>
                  <a:cubicBezTo>
                    <a:pt x="1273" y="20371"/>
                    <a:pt x="1473" y="20293"/>
                    <a:pt x="1618" y="20148"/>
                  </a:cubicBezTo>
                  <a:cubicBezTo>
                    <a:pt x="2130" y="19637"/>
                    <a:pt x="1707" y="18834"/>
                    <a:pt x="1086" y="188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-3742350" y="-2353475"/>
              <a:ext cx="53025" cy="38650"/>
            </a:xfrm>
            <a:custGeom>
              <a:rect b="b" l="l" r="r" t="t"/>
              <a:pathLst>
                <a:path extrusionOk="0" h="1546" w="2121">
                  <a:moveTo>
                    <a:pt x="1073" y="1"/>
                  </a:moveTo>
                  <a:cubicBezTo>
                    <a:pt x="976" y="1"/>
                    <a:pt x="875" y="19"/>
                    <a:pt x="771" y="61"/>
                  </a:cubicBezTo>
                  <a:cubicBezTo>
                    <a:pt x="1" y="385"/>
                    <a:pt x="224" y="1545"/>
                    <a:pt x="1072" y="1545"/>
                  </a:cubicBezTo>
                  <a:cubicBezTo>
                    <a:pt x="1273" y="1545"/>
                    <a:pt x="1462" y="1456"/>
                    <a:pt x="1608" y="1322"/>
                  </a:cubicBezTo>
                  <a:cubicBezTo>
                    <a:pt x="2120" y="800"/>
                    <a:pt x="1702" y="1"/>
                    <a:pt x="10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-3719475" y="-2483300"/>
              <a:ext cx="547675" cy="547050"/>
            </a:xfrm>
            <a:custGeom>
              <a:rect b="b" l="l" r="r" t="t"/>
              <a:pathLst>
                <a:path extrusionOk="0" h="21882" w="21907">
                  <a:moveTo>
                    <a:pt x="21756" y="1"/>
                  </a:moveTo>
                  <a:cubicBezTo>
                    <a:pt x="21723" y="1"/>
                    <a:pt x="21689" y="15"/>
                    <a:pt x="21661" y="43"/>
                  </a:cubicBezTo>
                  <a:lnTo>
                    <a:pt x="56" y="21647"/>
                  </a:lnTo>
                  <a:cubicBezTo>
                    <a:pt x="1" y="21703"/>
                    <a:pt x="1" y="21781"/>
                    <a:pt x="56" y="21837"/>
                  </a:cubicBezTo>
                  <a:cubicBezTo>
                    <a:pt x="79" y="21870"/>
                    <a:pt x="112" y="21882"/>
                    <a:pt x="157" y="21882"/>
                  </a:cubicBezTo>
                  <a:cubicBezTo>
                    <a:pt x="190" y="21882"/>
                    <a:pt x="224" y="21870"/>
                    <a:pt x="257" y="21837"/>
                  </a:cubicBezTo>
                  <a:lnTo>
                    <a:pt x="21851" y="243"/>
                  </a:lnTo>
                  <a:cubicBezTo>
                    <a:pt x="21907" y="188"/>
                    <a:pt x="21907" y="98"/>
                    <a:pt x="21851" y="43"/>
                  </a:cubicBezTo>
                  <a:cubicBezTo>
                    <a:pt x="21823" y="15"/>
                    <a:pt x="21790" y="1"/>
                    <a:pt x="217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-3888525" y="-2128825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-3626300" y="-1680825"/>
              <a:ext cx="184175" cy="158025"/>
            </a:xfrm>
            <a:custGeom>
              <a:rect b="b" l="l" r="r" t="t"/>
              <a:pathLst>
                <a:path extrusionOk="0" h="6321" w="7367">
                  <a:moveTo>
                    <a:pt x="4219" y="295"/>
                  </a:moveTo>
                  <a:cubicBezTo>
                    <a:pt x="5804" y="295"/>
                    <a:pt x="7087" y="1578"/>
                    <a:pt x="7087" y="3163"/>
                  </a:cubicBezTo>
                  <a:cubicBezTo>
                    <a:pt x="7087" y="4901"/>
                    <a:pt x="5670" y="6050"/>
                    <a:pt x="4190" y="6050"/>
                  </a:cubicBezTo>
                  <a:cubicBezTo>
                    <a:pt x="3484" y="6050"/>
                    <a:pt x="2764" y="5789"/>
                    <a:pt x="2177" y="5205"/>
                  </a:cubicBezTo>
                  <a:cubicBezTo>
                    <a:pt x="369" y="3386"/>
                    <a:pt x="1653" y="295"/>
                    <a:pt x="4219" y="295"/>
                  </a:cubicBezTo>
                  <a:close/>
                  <a:moveTo>
                    <a:pt x="4193" y="1"/>
                  </a:moveTo>
                  <a:cubicBezTo>
                    <a:pt x="3419" y="1"/>
                    <a:pt x="2630" y="289"/>
                    <a:pt x="1987" y="931"/>
                  </a:cubicBezTo>
                  <a:cubicBezTo>
                    <a:pt x="1" y="2928"/>
                    <a:pt x="1407" y="6321"/>
                    <a:pt x="4219" y="6321"/>
                  </a:cubicBezTo>
                  <a:cubicBezTo>
                    <a:pt x="5960" y="6321"/>
                    <a:pt x="7366" y="4904"/>
                    <a:pt x="7366" y="3163"/>
                  </a:cubicBezTo>
                  <a:cubicBezTo>
                    <a:pt x="7366" y="1260"/>
                    <a:pt x="5813" y="1"/>
                    <a:pt x="4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-3559050" y="-1636200"/>
              <a:ext cx="76175" cy="68900"/>
            </a:xfrm>
            <a:custGeom>
              <a:rect b="b" l="l" r="r" t="t"/>
              <a:pathLst>
                <a:path extrusionOk="0" h="2756" w="3047">
                  <a:moveTo>
                    <a:pt x="1516" y="0"/>
                  </a:moveTo>
                  <a:cubicBezTo>
                    <a:pt x="891" y="0"/>
                    <a:pt x="331" y="427"/>
                    <a:pt x="179" y="1065"/>
                  </a:cubicBezTo>
                  <a:cubicBezTo>
                    <a:pt x="0" y="1802"/>
                    <a:pt x="469" y="2550"/>
                    <a:pt x="1206" y="2717"/>
                  </a:cubicBezTo>
                  <a:cubicBezTo>
                    <a:pt x="1315" y="2743"/>
                    <a:pt x="1424" y="2756"/>
                    <a:pt x="1531" y="2756"/>
                  </a:cubicBezTo>
                  <a:cubicBezTo>
                    <a:pt x="2157" y="2756"/>
                    <a:pt x="2716" y="2329"/>
                    <a:pt x="2868" y="1690"/>
                  </a:cubicBezTo>
                  <a:cubicBezTo>
                    <a:pt x="3047" y="954"/>
                    <a:pt x="2578" y="206"/>
                    <a:pt x="1842" y="39"/>
                  </a:cubicBezTo>
                  <a:cubicBezTo>
                    <a:pt x="1732" y="13"/>
                    <a:pt x="1623" y="0"/>
                    <a:pt x="1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-3151175" y="-2605875"/>
              <a:ext cx="752125" cy="750250"/>
            </a:xfrm>
            <a:custGeom>
              <a:rect b="b" l="l" r="r" t="t"/>
              <a:pathLst>
                <a:path extrusionOk="0" h="30010" w="30085">
                  <a:moveTo>
                    <a:pt x="29888" y="0"/>
                  </a:moveTo>
                  <a:cubicBezTo>
                    <a:pt x="29858" y="0"/>
                    <a:pt x="29826" y="11"/>
                    <a:pt x="29796" y="35"/>
                  </a:cubicBezTo>
                  <a:lnTo>
                    <a:pt x="56" y="29764"/>
                  </a:lnTo>
                  <a:cubicBezTo>
                    <a:pt x="1" y="29820"/>
                    <a:pt x="1" y="29909"/>
                    <a:pt x="56" y="29965"/>
                  </a:cubicBezTo>
                  <a:cubicBezTo>
                    <a:pt x="79" y="29987"/>
                    <a:pt x="123" y="30010"/>
                    <a:pt x="157" y="30010"/>
                  </a:cubicBezTo>
                  <a:cubicBezTo>
                    <a:pt x="190" y="30010"/>
                    <a:pt x="235" y="29987"/>
                    <a:pt x="257" y="29965"/>
                  </a:cubicBezTo>
                  <a:lnTo>
                    <a:pt x="29997" y="236"/>
                  </a:lnTo>
                  <a:cubicBezTo>
                    <a:pt x="30084" y="132"/>
                    <a:pt x="29995" y="0"/>
                    <a:pt x="29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-2704800" y="-2461050"/>
              <a:ext cx="155150" cy="155150"/>
            </a:xfrm>
            <a:custGeom>
              <a:rect b="b" l="l" r="r" t="t"/>
              <a:pathLst>
                <a:path extrusionOk="0" h="6206" w="6206">
                  <a:moveTo>
                    <a:pt x="6150" y="1"/>
                  </a:moveTo>
                  <a:lnTo>
                    <a:pt x="1" y="6150"/>
                  </a:lnTo>
                  <a:lnTo>
                    <a:pt x="1396" y="6205"/>
                  </a:lnTo>
                  <a:lnTo>
                    <a:pt x="6205" y="1396"/>
                  </a:lnTo>
                  <a:lnTo>
                    <a:pt x="61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-2435025" y="-2631025"/>
              <a:ext cx="62525" cy="56800"/>
            </a:xfrm>
            <a:custGeom>
              <a:rect b="b" l="l" r="r" t="t"/>
              <a:pathLst>
                <a:path extrusionOk="0" h="2272" w="2501">
                  <a:moveTo>
                    <a:pt x="1251" y="1"/>
                  </a:moveTo>
                  <a:cubicBezTo>
                    <a:pt x="961" y="1"/>
                    <a:pt x="671" y="110"/>
                    <a:pt x="447" y="327"/>
                  </a:cubicBezTo>
                  <a:cubicBezTo>
                    <a:pt x="1" y="774"/>
                    <a:pt x="1" y="1499"/>
                    <a:pt x="447" y="1945"/>
                  </a:cubicBezTo>
                  <a:cubicBezTo>
                    <a:pt x="671" y="2163"/>
                    <a:pt x="961" y="2272"/>
                    <a:pt x="1251" y="2272"/>
                  </a:cubicBezTo>
                  <a:cubicBezTo>
                    <a:pt x="1541" y="2272"/>
                    <a:pt x="1831" y="2163"/>
                    <a:pt x="2054" y="1945"/>
                  </a:cubicBezTo>
                  <a:cubicBezTo>
                    <a:pt x="2501" y="1499"/>
                    <a:pt x="2501" y="774"/>
                    <a:pt x="2054" y="327"/>
                  </a:cubicBezTo>
                  <a:cubicBezTo>
                    <a:pt x="1831" y="110"/>
                    <a:pt x="1541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-3175450" y="-1887725"/>
              <a:ext cx="56675" cy="56925"/>
            </a:xfrm>
            <a:custGeom>
              <a:rect b="b" l="l" r="r" t="t"/>
              <a:pathLst>
                <a:path extrusionOk="0" h="2277" w="2267">
                  <a:moveTo>
                    <a:pt x="1139" y="0"/>
                  </a:moveTo>
                  <a:cubicBezTo>
                    <a:pt x="503" y="0"/>
                    <a:pt x="1" y="514"/>
                    <a:pt x="1" y="1139"/>
                  </a:cubicBezTo>
                  <a:cubicBezTo>
                    <a:pt x="1" y="1764"/>
                    <a:pt x="503" y="2277"/>
                    <a:pt x="1139" y="2277"/>
                  </a:cubicBezTo>
                  <a:cubicBezTo>
                    <a:pt x="1764" y="2277"/>
                    <a:pt x="2266" y="1764"/>
                    <a:pt x="2266" y="1139"/>
                  </a:cubicBezTo>
                  <a:cubicBezTo>
                    <a:pt x="2266" y="514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6" name="Google Shape;306;p8"/>
          <p:cNvGrpSpPr/>
          <p:nvPr/>
        </p:nvGrpSpPr>
        <p:grpSpPr>
          <a:xfrm>
            <a:off x="7994347" y="735313"/>
            <a:ext cx="873188" cy="546900"/>
            <a:chOff x="1115510" y="4327288"/>
            <a:chExt cx="873188" cy="546900"/>
          </a:xfrm>
        </p:grpSpPr>
        <p:sp>
          <p:nvSpPr>
            <p:cNvPr id="307" name="Google Shape;307;p8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8" name="Google Shape;308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2" name="Google Shape;312;p8"/>
          <p:cNvGrpSpPr/>
          <p:nvPr/>
        </p:nvGrpSpPr>
        <p:grpSpPr>
          <a:xfrm flipH="1">
            <a:off x="6119781" y="4587350"/>
            <a:ext cx="713803" cy="706547"/>
            <a:chOff x="-4017975" y="616650"/>
            <a:chExt cx="814100" cy="805825"/>
          </a:xfrm>
        </p:grpSpPr>
        <p:sp>
          <p:nvSpPr>
            <p:cNvPr id="313" name="Google Shape;313;p8"/>
            <p:cNvSpPr/>
            <p:nvPr/>
          </p:nvSpPr>
          <p:spPr>
            <a:xfrm>
              <a:off x="-3993425" y="647375"/>
              <a:ext cx="751825" cy="750275"/>
            </a:xfrm>
            <a:custGeom>
              <a:rect b="b" l="l" r="r" t="t"/>
              <a:pathLst>
                <a:path extrusionOk="0" h="30011" w="30073">
                  <a:moveTo>
                    <a:pt x="29876" y="1"/>
                  </a:moveTo>
                  <a:cubicBezTo>
                    <a:pt x="29846" y="1"/>
                    <a:pt x="29814" y="11"/>
                    <a:pt x="29785" y="36"/>
                  </a:cubicBezTo>
                  <a:lnTo>
                    <a:pt x="56" y="29776"/>
                  </a:lnTo>
                  <a:cubicBezTo>
                    <a:pt x="0" y="29821"/>
                    <a:pt x="0" y="29910"/>
                    <a:pt x="56" y="29966"/>
                  </a:cubicBezTo>
                  <a:cubicBezTo>
                    <a:pt x="78" y="29999"/>
                    <a:pt x="112" y="30010"/>
                    <a:pt x="156" y="30010"/>
                  </a:cubicBezTo>
                  <a:cubicBezTo>
                    <a:pt x="190" y="30010"/>
                    <a:pt x="223" y="29999"/>
                    <a:pt x="257" y="29966"/>
                  </a:cubicBezTo>
                  <a:lnTo>
                    <a:pt x="29986" y="237"/>
                  </a:lnTo>
                  <a:cubicBezTo>
                    <a:pt x="30073" y="132"/>
                    <a:pt x="29983" y="1"/>
                    <a:pt x="298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-3547325" y="792500"/>
              <a:ext cx="155125" cy="154850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-3265275" y="616650"/>
              <a:ext cx="61400" cy="57100"/>
            </a:xfrm>
            <a:custGeom>
              <a:rect b="b" l="l" r="r" t="t"/>
              <a:pathLst>
                <a:path extrusionOk="0" h="2284" w="2456">
                  <a:moveTo>
                    <a:pt x="1226" y="0"/>
                  </a:moveTo>
                  <a:cubicBezTo>
                    <a:pt x="681" y="0"/>
                    <a:pt x="191" y="400"/>
                    <a:pt x="101" y="964"/>
                  </a:cubicBezTo>
                  <a:cubicBezTo>
                    <a:pt x="0" y="1577"/>
                    <a:pt x="424" y="2169"/>
                    <a:pt x="1049" y="2269"/>
                  </a:cubicBezTo>
                  <a:cubicBezTo>
                    <a:pt x="1110" y="2279"/>
                    <a:pt x="1170" y="2284"/>
                    <a:pt x="1230" y="2284"/>
                  </a:cubicBezTo>
                  <a:cubicBezTo>
                    <a:pt x="1775" y="2284"/>
                    <a:pt x="2264" y="1884"/>
                    <a:pt x="2355" y="1321"/>
                  </a:cubicBezTo>
                  <a:cubicBezTo>
                    <a:pt x="2455" y="696"/>
                    <a:pt x="2031" y="115"/>
                    <a:pt x="1406" y="15"/>
                  </a:cubicBezTo>
                  <a:cubicBezTo>
                    <a:pt x="1346" y="5"/>
                    <a:pt x="1285" y="0"/>
                    <a:pt x="12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-4017975" y="1365825"/>
              <a:ext cx="56925" cy="56650"/>
            </a:xfrm>
            <a:custGeom>
              <a:rect b="b" l="l" r="r" t="t"/>
              <a:pathLst>
                <a:path extrusionOk="0" h="2266" w="2277">
                  <a:moveTo>
                    <a:pt x="1138" y="0"/>
                  </a:moveTo>
                  <a:cubicBezTo>
                    <a:pt x="502" y="0"/>
                    <a:pt x="0" y="502"/>
                    <a:pt x="0" y="1127"/>
                  </a:cubicBezTo>
                  <a:cubicBezTo>
                    <a:pt x="0" y="1763"/>
                    <a:pt x="502" y="2265"/>
                    <a:pt x="1138" y="2265"/>
                  </a:cubicBezTo>
                  <a:cubicBezTo>
                    <a:pt x="1763" y="2265"/>
                    <a:pt x="2277" y="1763"/>
                    <a:pt x="2277" y="1127"/>
                  </a:cubicBezTo>
                  <a:cubicBezTo>
                    <a:pt x="2277" y="502"/>
                    <a:pt x="1763" y="0"/>
                    <a:pt x="11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8"/>
          <p:cNvGrpSpPr/>
          <p:nvPr/>
        </p:nvGrpSpPr>
        <p:grpSpPr>
          <a:xfrm>
            <a:off x="665435" y="-108237"/>
            <a:ext cx="1040638" cy="901375"/>
            <a:chOff x="948060" y="3972813"/>
            <a:chExt cx="1040638" cy="901375"/>
          </a:xfrm>
        </p:grpSpPr>
        <p:grpSp>
          <p:nvGrpSpPr>
            <p:cNvPr id="318" name="Google Shape;318;p8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8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322" name="Google Shape;322;p8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9"/>
          <p:cNvSpPr txBox="1"/>
          <p:nvPr>
            <p:ph type="title"/>
          </p:nvPr>
        </p:nvSpPr>
        <p:spPr>
          <a:xfrm>
            <a:off x="782850" y="101362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7" name="Google Shape;327;p9"/>
          <p:cNvSpPr txBox="1"/>
          <p:nvPr>
            <p:ph idx="1" type="subTitle"/>
          </p:nvPr>
        </p:nvSpPr>
        <p:spPr>
          <a:xfrm>
            <a:off x="782850" y="2824875"/>
            <a:ext cx="3435300" cy="1305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28" name="Google Shape;328;p9"/>
          <p:cNvGrpSpPr/>
          <p:nvPr/>
        </p:nvGrpSpPr>
        <p:grpSpPr>
          <a:xfrm>
            <a:off x="8457538" y="810363"/>
            <a:ext cx="1040638" cy="901375"/>
            <a:chOff x="8457538" y="810363"/>
            <a:chExt cx="1040638" cy="901375"/>
          </a:xfrm>
        </p:grpSpPr>
        <p:grpSp>
          <p:nvGrpSpPr>
            <p:cNvPr id="329" name="Google Shape;329;p9"/>
            <p:cNvGrpSpPr/>
            <p:nvPr/>
          </p:nvGrpSpPr>
          <p:grpSpPr>
            <a:xfrm>
              <a:off x="8781450" y="810363"/>
              <a:ext cx="716725" cy="901375"/>
              <a:chOff x="-3888525" y="-2483300"/>
              <a:chExt cx="716725" cy="901375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9"/>
            <p:cNvGrpSpPr/>
            <p:nvPr/>
          </p:nvGrpSpPr>
          <p:grpSpPr>
            <a:xfrm>
              <a:off x="8457538" y="1331488"/>
              <a:ext cx="323925" cy="323650"/>
              <a:chOff x="1608625" y="299800"/>
              <a:chExt cx="323925" cy="323650"/>
            </a:xfrm>
          </p:grpSpPr>
          <p:sp>
            <p:nvSpPr>
              <p:cNvPr id="333" name="Google Shape;333;p9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782850" y="1941300"/>
            <a:ext cx="5137800" cy="1260900"/>
          </a:xfrm>
          <a:prstGeom prst="rect">
            <a:avLst/>
          </a:prstGeom>
          <a:noFill/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○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■"/>
              <a:def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6"/>
          <p:cNvSpPr txBox="1"/>
          <p:nvPr>
            <p:ph type="ctrTitle"/>
          </p:nvPr>
        </p:nvSpPr>
        <p:spPr>
          <a:xfrm flipH="1">
            <a:off x="743325" y="1454185"/>
            <a:ext cx="6952800" cy="1339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PARKWHERE</a:t>
            </a:r>
            <a:endParaRPr/>
          </a:p>
        </p:txBody>
      </p:sp>
      <p:sp>
        <p:nvSpPr>
          <p:cNvPr id="920" name="Google Shape;920;p26"/>
          <p:cNvSpPr txBox="1"/>
          <p:nvPr>
            <p:ph idx="1" type="subTitle"/>
          </p:nvPr>
        </p:nvSpPr>
        <p:spPr>
          <a:xfrm flipH="1">
            <a:off x="743325" y="2504715"/>
            <a:ext cx="6952800" cy="447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SC2006 Software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Cirno Team</a:t>
            </a:r>
            <a:endParaRPr/>
          </a:p>
        </p:txBody>
      </p:sp>
      <p:sp>
        <p:nvSpPr>
          <p:cNvPr id="921" name="Google Shape;921;p26"/>
          <p:cNvSpPr/>
          <p:nvPr/>
        </p:nvSpPr>
        <p:spPr>
          <a:xfrm flipH="1">
            <a:off x="-186582" y="5584563"/>
            <a:ext cx="29" cy="29"/>
          </a:xfrm>
          <a:custGeom>
            <a:rect b="b" l="l" r="r" t="t"/>
            <a:pathLst>
              <a:path extrusionOk="0" fill="none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chemeClr val="lt1"/>
          </a:solidFill>
          <a:ln cap="rnd" cmpd="sng" w="56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26"/>
          <p:cNvGrpSpPr/>
          <p:nvPr/>
        </p:nvGrpSpPr>
        <p:grpSpPr>
          <a:xfrm flipH="1">
            <a:off x="5870297" y="3482200"/>
            <a:ext cx="1929500" cy="2210100"/>
            <a:chOff x="295725" y="-3462825"/>
            <a:chExt cx="1929500" cy="2210100"/>
          </a:xfrm>
        </p:grpSpPr>
        <p:sp>
          <p:nvSpPr>
            <p:cNvPr id="923" name="Google Shape;923;p26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26"/>
          <p:cNvGrpSpPr/>
          <p:nvPr/>
        </p:nvGrpSpPr>
        <p:grpSpPr>
          <a:xfrm>
            <a:off x="948060" y="3973813"/>
            <a:ext cx="1040638" cy="901375"/>
            <a:chOff x="948060" y="3972813"/>
            <a:chExt cx="1040638" cy="901375"/>
          </a:xfrm>
        </p:grpSpPr>
        <p:grpSp>
          <p:nvGrpSpPr>
            <p:cNvPr id="949" name="Google Shape;949;p26"/>
            <p:cNvGrpSpPr/>
            <p:nvPr/>
          </p:nvGrpSpPr>
          <p:grpSpPr>
            <a:xfrm flipH="1">
              <a:off x="948060" y="3972813"/>
              <a:ext cx="716725" cy="901375"/>
              <a:chOff x="-3888525" y="-2483300"/>
              <a:chExt cx="716725" cy="901375"/>
            </a:xfrm>
          </p:grpSpPr>
          <p:sp>
            <p:nvSpPr>
              <p:cNvPr id="950" name="Google Shape;950;p26"/>
              <p:cNvSpPr/>
              <p:nvPr/>
            </p:nvSpPr>
            <p:spPr>
              <a:xfrm>
                <a:off x="-3719475" y="-2483300"/>
                <a:ext cx="547675" cy="547050"/>
              </a:xfrm>
              <a:custGeom>
                <a:rect b="b" l="l" r="r" t="t"/>
                <a:pathLst>
                  <a:path extrusionOk="0" h="21882" w="21907">
                    <a:moveTo>
                      <a:pt x="21756" y="1"/>
                    </a:moveTo>
                    <a:cubicBezTo>
                      <a:pt x="21723" y="1"/>
                      <a:pt x="21689" y="15"/>
                      <a:pt x="21661" y="43"/>
                    </a:cubicBezTo>
                    <a:lnTo>
                      <a:pt x="56" y="21647"/>
                    </a:lnTo>
                    <a:cubicBezTo>
                      <a:pt x="1" y="21703"/>
                      <a:pt x="1" y="21781"/>
                      <a:pt x="56" y="21837"/>
                    </a:cubicBezTo>
                    <a:cubicBezTo>
                      <a:pt x="79" y="21870"/>
                      <a:pt x="112" y="21882"/>
                      <a:pt x="157" y="21882"/>
                    </a:cubicBezTo>
                    <a:cubicBezTo>
                      <a:pt x="190" y="21882"/>
                      <a:pt x="224" y="21870"/>
                      <a:pt x="257" y="21837"/>
                    </a:cubicBezTo>
                    <a:lnTo>
                      <a:pt x="21851" y="243"/>
                    </a:lnTo>
                    <a:cubicBezTo>
                      <a:pt x="21907" y="188"/>
                      <a:pt x="21907" y="98"/>
                      <a:pt x="21851" y="43"/>
                    </a:cubicBezTo>
                    <a:cubicBezTo>
                      <a:pt x="21823" y="15"/>
                      <a:pt x="21790" y="1"/>
                      <a:pt x="21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26"/>
              <p:cNvSpPr/>
              <p:nvPr/>
            </p:nvSpPr>
            <p:spPr>
              <a:xfrm>
                <a:off x="-3888525" y="-2128825"/>
                <a:ext cx="549275" cy="546900"/>
              </a:xfrm>
              <a:custGeom>
                <a:rect b="b" l="l" r="r" t="t"/>
                <a:pathLst>
                  <a:path extrusionOk="0" h="21876" w="21971">
                    <a:moveTo>
                      <a:pt x="21780" y="1"/>
                    </a:moveTo>
                    <a:cubicBezTo>
                      <a:pt x="21751" y="1"/>
                      <a:pt x="21721" y="11"/>
                      <a:pt x="21694" y="36"/>
                    </a:cubicBezTo>
                    <a:lnTo>
                      <a:pt x="89" y="21630"/>
                    </a:lnTo>
                    <a:cubicBezTo>
                      <a:pt x="0" y="21719"/>
                      <a:pt x="67" y="21864"/>
                      <a:pt x="190" y="21875"/>
                    </a:cubicBezTo>
                    <a:cubicBezTo>
                      <a:pt x="223" y="21864"/>
                      <a:pt x="268" y="21853"/>
                      <a:pt x="290" y="21830"/>
                    </a:cubicBezTo>
                    <a:lnTo>
                      <a:pt x="21884" y="226"/>
                    </a:lnTo>
                    <a:cubicBezTo>
                      <a:pt x="21971" y="130"/>
                      <a:pt x="21882" y="1"/>
                      <a:pt x="217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2" name="Google Shape;952;p26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953" name="Google Shape;953;p26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26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26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6" name="Google Shape;956;p26"/>
          <p:cNvGrpSpPr/>
          <p:nvPr/>
        </p:nvGrpSpPr>
        <p:grpSpPr>
          <a:xfrm>
            <a:off x="844335" y="2191768"/>
            <a:ext cx="4208350" cy="192185"/>
            <a:chOff x="948060" y="2996029"/>
            <a:chExt cx="4208350" cy="192185"/>
          </a:xfrm>
        </p:grpSpPr>
        <p:sp>
          <p:nvSpPr>
            <p:cNvPr id="957" name="Google Shape;957;p26"/>
            <p:cNvSpPr/>
            <p:nvPr/>
          </p:nvSpPr>
          <p:spPr>
            <a:xfrm flipH="1" rot="-2700000">
              <a:off x="1692865" y="3024234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58" name="Google Shape;958;p26"/>
            <p:cNvCxnSpPr>
              <a:stCxn id="959" idx="6"/>
              <a:endCxn id="960" idx="2"/>
            </p:cNvCxnSpPr>
            <p:nvPr/>
          </p:nvCxnSpPr>
          <p:spPr>
            <a:xfrm rot="10800000">
              <a:off x="1005010" y="3091118"/>
              <a:ext cx="4094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9" name="Google Shape;959;p26"/>
            <p:cNvSpPr/>
            <p:nvPr/>
          </p:nvSpPr>
          <p:spPr>
            <a:xfrm flipH="1">
              <a:off x="5099410" y="3062618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 flipH="1">
              <a:off x="948060" y="3062642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61" name="Google Shape;9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675" y="2793671"/>
            <a:ext cx="2229626" cy="191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5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47" name="Google Shape;1147;p35"/>
          <p:cNvSpPr txBox="1"/>
          <p:nvPr>
            <p:ph idx="2" type="title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Highlighted Use Case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8" name="Google Shape;1148;p35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49" name="Google Shape;1149;p35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50" name="Google Shape;1150;p35"/>
            <p:cNvCxnSpPr>
              <a:stCxn id="1151" idx="6"/>
              <a:endCxn id="1152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2" name="Google Shape;1152;p35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35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54" name="Google Shape;1154;p35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35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80" name="Google Shape;1180;p35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1" name="Google Shape;1181;p35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82" name="Google Shape;1182;p35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9" name="Google Shape;11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8" y="0"/>
            <a:ext cx="8754032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0" name="Google Shape;1190;p36"/>
          <p:cNvGraphicFramePr/>
          <p:nvPr/>
        </p:nvGraphicFramePr>
        <p:xfrm>
          <a:off x="638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{2928AC49-DA8A-4B26-9730-2E2FF12F5A18}</a:tableStyleId>
              </a:tblPr>
              <a:tblGrid>
                <a:gridCol w="5317875"/>
              </a:tblGrid>
              <a:tr h="8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91" name="Google Shape;1191;p36"/>
          <p:cNvGraphicFramePr/>
          <p:nvPr/>
        </p:nvGraphicFramePr>
        <p:xfrm>
          <a:off x="59565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{2928AC49-DA8A-4B26-9730-2E2FF12F5A18}</a:tableStyleId>
              </a:tblPr>
              <a:tblGrid>
                <a:gridCol w="1540300"/>
                <a:gridCol w="1540300"/>
              </a:tblGrid>
              <a:tr h="110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7"/>
          <p:cNvSpPr txBox="1"/>
          <p:nvPr>
            <p:ph idx="4294967295" type="body"/>
          </p:nvPr>
        </p:nvSpPr>
        <p:spPr>
          <a:xfrm>
            <a:off x="782850" y="1995825"/>
            <a:ext cx="7578300" cy="2591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User enters search query into search bar</a:t>
            </a:r>
            <a:br>
              <a:rPr lang="en"/>
            </a:b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System parses search query into a resolvable location</a:t>
            </a:r>
            <a:br>
              <a:rPr lang="en"/>
            </a:b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System finds at most 10 (or other preset value) nearest carparks to the qu</a:t>
            </a:r>
            <a:r>
              <a:rPr lang="en"/>
              <a:t>e</a:t>
            </a:r>
            <a:r>
              <a:rPr lang="en"/>
              <a:t>ried location</a:t>
            </a:r>
            <a:br>
              <a:rPr lang="en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System displays at most 10 (or other preset value) nearest carparks to the queried location, with each carpark’s Basic Information, using the included use case Query Basic Carpark Information</a:t>
            </a:r>
            <a:endParaRPr/>
          </a:p>
        </p:txBody>
      </p:sp>
      <p:sp>
        <p:nvSpPr>
          <p:cNvPr id="1197" name="Google Shape;1197;p37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Highlighted Use Case</a:t>
            </a:r>
            <a:endParaRPr/>
          </a:p>
        </p:txBody>
      </p:sp>
      <p:sp>
        <p:nvSpPr>
          <p:cNvPr id="1198" name="Google Shape;1198;p37"/>
          <p:cNvSpPr txBox="1"/>
          <p:nvPr>
            <p:ph idx="4294967295" type="subTitle"/>
          </p:nvPr>
        </p:nvSpPr>
        <p:spPr>
          <a:xfrm>
            <a:off x="782850" y="1387988"/>
            <a:ext cx="5779200" cy="535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Search For Carparks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38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Boundary-Entity-Control UML Diagram</a:t>
            </a:r>
            <a:endParaRPr/>
          </a:p>
        </p:txBody>
      </p:sp>
      <p:pic>
        <p:nvPicPr>
          <p:cNvPr id="1204" name="Google Shape;1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25" y="1299125"/>
            <a:ext cx="8211749" cy="31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39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210" name="Google Shape;1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00" y="1218225"/>
            <a:ext cx="8124400" cy="392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0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16" name="Google Shape;1216;p40"/>
          <p:cNvSpPr txBox="1"/>
          <p:nvPr>
            <p:ph idx="2" type="title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17" name="Google Shape;1217;p40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218" name="Google Shape;1218;p40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19" name="Google Shape;1219;p40"/>
            <p:cNvCxnSpPr>
              <a:stCxn id="1220" idx="6"/>
              <a:endCxn id="1221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1" name="Google Shape;1221;p40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40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223" name="Google Shape;1223;p40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0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249" name="Google Shape;1249;p40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0" name="Google Shape;1250;p40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251" name="Google Shape;1251;p40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0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0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1"/>
          <p:cNvSpPr txBox="1"/>
          <p:nvPr>
            <p:ph type="title"/>
          </p:nvPr>
        </p:nvSpPr>
        <p:spPr>
          <a:xfrm>
            <a:off x="782850" y="475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graphicFrame>
        <p:nvGraphicFramePr>
          <p:cNvPr id="1259" name="Google Shape;1259;p41"/>
          <p:cNvGraphicFramePr/>
          <p:nvPr/>
        </p:nvGraphicFramePr>
        <p:xfrm>
          <a:off x="952500" y="50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{2928AC49-DA8A-4B26-9730-2E2FF12F5A18}</a:tableStyleId>
              </a:tblPr>
              <a:tblGrid>
                <a:gridCol w="1233225"/>
                <a:gridCol w="1414100"/>
                <a:gridCol w="1301050"/>
                <a:gridCol w="3290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Test Input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Input description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Expected Output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Actual Output</a:t>
                      </a:r>
                      <a:endParaRPr b="1"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Singapore 099253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for Postal Code checking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Carparks near Harbourfront e.g. VivoCity, Seah Im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Harbourfront Centre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VivoCity P2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MARITIME SQUARE D OFF STREET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VivoCity P3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SEAH IM ROAD OFF STREET</a:t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313 Somerset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for Partial address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Carparks near 313@Somerset i.e. Orchard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313@Somerset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Orchard Gateway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Orchard Central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Centrepoint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Heeren</a:t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7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Yishun Ave 9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for Full address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Carparks along Yishun Ave 9 and nearby roads</a:t>
                      </a:r>
                      <a:endParaRPr/>
                    </a:p>
                  </a:txBody>
                  <a:tcPr marT="91425" marB="91425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BLK 317 YISHUN AVE 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BLK 243/257 YISHUN RING ROAD/ AVENUE 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BLK 315 YISHUN AVE 9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BLK 334 YISHUN ST 31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BLK 258/264 YISHUN STREET 22</a:t>
                      </a:r>
                      <a:endParaRPr/>
                    </a:p>
                  </a:txBody>
                  <a:tcPr marT="91425" marB="91425" marR="91425" marL="91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2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5" name="Google Shape;1265;p42"/>
          <p:cNvSpPr txBox="1"/>
          <p:nvPr>
            <p:ph idx="2" type="title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Good Software Engineering Practices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66" name="Google Shape;1266;p42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267" name="Google Shape;1267;p42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68" name="Google Shape;1268;p42"/>
            <p:cNvCxnSpPr>
              <a:stCxn id="1269" idx="6"/>
              <a:endCxn id="1270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0" name="Google Shape;1270;p42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1" name="Google Shape;1271;p42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272" name="Google Shape;1272;p42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2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2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2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2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2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2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2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42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298" name="Google Shape;1298;p42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9" name="Google Shape;1299;p42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300" name="Google Shape;1300;p42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2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2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43"/>
          <p:cNvSpPr txBox="1"/>
          <p:nvPr>
            <p:ph idx="1" type="body"/>
          </p:nvPr>
        </p:nvSpPr>
        <p:spPr>
          <a:xfrm>
            <a:off x="364575" y="1862675"/>
            <a:ext cx="3214500" cy="2774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Allows concurrent development</a:t>
            </a:r>
            <a:r>
              <a:rPr lang="en"/>
              <a:t> - </a:t>
            </a:r>
            <a:r>
              <a:rPr lang="en"/>
              <a:t>Front End (view &amp; controller) and Back End (model) are separated</a:t>
            </a:r>
            <a:br>
              <a:rPr b="1" lang="en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High modularity</a:t>
            </a:r>
            <a:r>
              <a:rPr lang="en"/>
              <a:t> - views can be hot-swapped to change UI any time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Easily extensible</a:t>
            </a:r>
            <a:r>
              <a:rPr lang="en"/>
              <a:t> - JSON data passed using REST, supports API extensions</a:t>
            </a:r>
            <a:endParaRPr/>
          </a:p>
        </p:txBody>
      </p:sp>
      <p:sp>
        <p:nvSpPr>
          <p:cNvPr id="1308" name="Google Shape;1308;p43"/>
          <p:cNvSpPr txBox="1"/>
          <p:nvPr>
            <p:ph type="title"/>
          </p:nvPr>
        </p:nvSpPr>
        <p:spPr>
          <a:xfrm>
            <a:off x="782850" y="556250"/>
            <a:ext cx="7578300" cy="572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Software Engineering Practices</a:t>
            </a:r>
            <a:endParaRPr/>
          </a:p>
        </p:txBody>
      </p:sp>
      <p:sp>
        <p:nvSpPr>
          <p:cNvPr id="1309" name="Google Shape;1309;p43"/>
          <p:cNvSpPr txBox="1"/>
          <p:nvPr>
            <p:ph idx="2" type="subTitle"/>
          </p:nvPr>
        </p:nvSpPr>
        <p:spPr>
          <a:xfrm>
            <a:off x="782850" y="1128962"/>
            <a:ext cx="3904500" cy="521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Model-View-Controller</a:t>
            </a:r>
            <a:br>
              <a:rPr b="1" lang="en" sz="1700" u="sng"/>
            </a:br>
            <a:r>
              <a:rPr lang="en" sz="1700" u="sng"/>
              <a:t>design benefits</a:t>
            </a:r>
            <a:endParaRPr sz="1700" u="sng"/>
          </a:p>
        </p:txBody>
      </p:sp>
      <p:pic>
        <p:nvPicPr>
          <p:cNvPr id="1310" name="Google Shape;131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75" y="1539950"/>
            <a:ext cx="4922026" cy="321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4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316" name="Google Shape;1316;p44"/>
          <p:cNvSpPr txBox="1"/>
          <p:nvPr>
            <p:ph idx="2" type="title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Live Demo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7" name="Google Shape;1317;p44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318" name="Google Shape;1318;p44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19" name="Google Shape;1319;p44"/>
            <p:cNvCxnSpPr>
              <a:stCxn id="1320" idx="6"/>
              <a:endCxn id="1321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1" name="Google Shape;1321;p44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44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323" name="Google Shape;1323;p44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44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349" name="Google Shape;1349;p44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0" name="Google Shape;1350;p44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351" name="Google Shape;1351;p44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4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7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7" name="Google Shape;967;p27"/>
          <p:cNvSpPr txBox="1"/>
          <p:nvPr>
            <p:ph idx="2" type="title"/>
          </p:nvPr>
        </p:nvSpPr>
        <p:spPr>
          <a:xfrm>
            <a:off x="2598625" y="2347850"/>
            <a:ext cx="39465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Expected Users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8" name="Google Shape;968;p27"/>
          <p:cNvSpPr txBox="1"/>
          <p:nvPr>
            <p:ph idx="1" type="subTitle"/>
          </p:nvPr>
        </p:nvSpPr>
        <p:spPr>
          <a:xfrm>
            <a:off x="2598875" y="3643263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970" name="Google Shape;970;p27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71" name="Google Shape;971;p27"/>
            <p:cNvCxnSpPr>
              <a:stCxn id="972" idx="6"/>
              <a:endCxn id="973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3" name="Google Shape;973;p27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4" name="Google Shape;974;p27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975" name="Google Shape;975;p27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7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7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7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7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7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7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7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7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7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7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7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7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7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7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7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7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7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27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001" name="Google Shape;1001;p27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2" name="Google Shape;1002;p27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003" name="Google Shape;1003;p27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27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27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5"/>
          <p:cNvSpPr txBox="1"/>
          <p:nvPr>
            <p:ph idx="4294967295" type="ctrTitle"/>
          </p:nvPr>
        </p:nvSpPr>
        <p:spPr>
          <a:xfrm flipH="1">
            <a:off x="1095600" y="1337785"/>
            <a:ext cx="6952800" cy="1339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  <a:endParaRPr/>
          </a:p>
        </p:txBody>
      </p:sp>
      <p:pic>
        <p:nvPicPr>
          <p:cNvPr id="1359" name="Google Shape;135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187" y="2322996"/>
            <a:ext cx="2229626" cy="1911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8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Users</a:t>
            </a:r>
            <a:endParaRPr/>
          </a:p>
        </p:txBody>
      </p:sp>
      <p:pic>
        <p:nvPicPr>
          <p:cNvPr id="1011" name="Google Shape;10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49600" y="2978675"/>
            <a:ext cx="2012425" cy="20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28"/>
          <p:cNvPicPr preferRelativeResize="0"/>
          <p:nvPr/>
        </p:nvPicPr>
        <p:blipFill rotWithShape="1">
          <a:blip r:embed="rId4">
            <a:alphaModFix/>
          </a:blip>
          <a:srcRect b="18453" l="4370" r="0" t="0"/>
          <a:stretch/>
        </p:blipFill>
        <p:spPr>
          <a:xfrm>
            <a:off x="3039100" y="1403400"/>
            <a:ext cx="5444100" cy="30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28"/>
          <p:cNvPicPr preferRelativeResize="0"/>
          <p:nvPr/>
        </p:nvPicPr>
        <p:blipFill rotWithShape="1">
          <a:blip r:embed="rId5">
            <a:alphaModFix/>
          </a:blip>
          <a:srcRect b="0" l="0" r="0" t="24471"/>
          <a:stretch/>
        </p:blipFill>
        <p:spPr>
          <a:xfrm>
            <a:off x="3919250" y="1128938"/>
            <a:ext cx="3859150" cy="38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4" name="Google Shape;101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600" y="3083300"/>
            <a:ext cx="1332425" cy="11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29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Users</a:t>
            </a:r>
            <a:endParaRPr/>
          </a:p>
        </p:txBody>
      </p:sp>
      <p:sp>
        <p:nvSpPr>
          <p:cNvPr id="1020" name="Google Shape;1020;p29"/>
          <p:cNvSpPr txBox="1"/>
          <p:nvPr>
            <p:ph type="title"/>
          </p:nvPr>
        </p:nvSpPr>
        <p:spPr>
          <a:xfrm>
            <a:off x="2551700" y="2215350"/>
            <a:ext cx="3399300" cy="712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MOTORISTS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29"/>
          <p:cNvSpPr txBox="1"/>
          <p:nvPr>
            <p:ph idx="4294967295" type="subTitle"/>
          </p:nvPr>
        </p:nvSpPr>
        <p:spPr>
          <a:xfrm>
            <a:off x="3749625" y="2928138"/>
            <a:ext cx="3946500" cy="712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quickly lookup on </a:t>
            </a:r>
            <a:r>
              <a:rPr lang="en"/>
              <a:t>carpark</a:t>
            </a:r>
            <a:r>
              <a:rPr lang="en"/>
              <a:t> information to find suitable </a:t>
            </a:r>
            <a:r>
              <a:rPr lang="en"/>
              <a:t>car parks</a:t>
            </a:r>
            <a:r>
              <a:rPr lang="en"/>
              <a:t> easily.</a:t>
            </a:r>
            <a:endParaRPr/>
          </a:p>
        </p:txBody>
      </p:sp>
      <p:sp>
        <p:nvSpPr>
          <p:cNvPr id="1022" name="Google Shape;1022;p29"/>
          <p:cNvSpPr txBox="1"/>
          <p:nvPr>
            <p:ph idx="4294967295" type="subTitle"/>
          </p:nvPr>
        </p:nvSpPr>
        <p:spPr>
          <a:xfrm>
            <a:off x="2004500" y="1964693"/>
            <a:ext cx="3946500" cy="320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aim to help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0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28" name="Google Shape;1028;p30"/>
          <p:cNvSpPr txBox="1"/>
          <p:nvPr>
            <p:ph idx="2" type="title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Main Functionalities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29" name="Google Shape;1029;p30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030" name="Google Shape;1030;p30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31" name="Google Shape;1031;p30"/>
            <p:cNvCxnSpPr>
              <a:stCxn id="1032" idx="6"/>
              <a:endCxn id="1033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33" name="Google Shape;1033;p30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30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035" name="Google Shape;1035;p30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0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0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0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0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0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0" name="Google Shape;1060;p30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061" name="Google Shape;1061;p30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2" name="Google Shape;1062;p30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063" name="Google Shape;1063;p30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1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Functionalities</a:t>
            </a:r>
            <a:endParaRPr/>
          </a:p>
        </p:txBody>
      </p:sp>
      <p:sp>
        <p:nvSpPr>
          <p:cNvPr id="1071" name="Google Shape;1071;p31"/>
          <p:cNvSpPr txBox="1"/>
          <p:nvPr>
            <p:ph idx="4294967295" type="subTitle"/>
          </p:nvPr>
        </p:nvSpPr>
        <p:spPr>
          <a:xfrm>
            <a:off x="6318300" y="2731200"/>
            <a:ext cx="28257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must be able to view </a:t>
            </a:r>
            <a:r>
              <a:rPr lang="en"/>
              <a:t>selected</a:t>
            </a:r>
            <a:r>
              <a:rPr lang="en"/>
              <a:t> carpark location on map and navigate to it.</a:t>
            </a:r>
            <a:endParaRPr/>
          </a:p>
        </p:txBody>
      </p:sp>
      <p:sp>
        <p:nvSpPr>
          <p:cNvPr id="1072" name="Google Shape;1072;p31"/>
          <p:cNvSpPr txBox="1"/>
          <p:nvPr>
            <p:ph idx="4294967295" type="subTitle"/>
          </p:nvPr>
        </p:nvSpPr>
        <p:spPr>
          <a:xfrm>
            <a:off x="6318300" y="231487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NAVIGATE</a:t>
            </a:r>
            <a:endParaRPr b="1"/>
          </a:p>
        </p:txBody>
      </p:sp>
      <p:sp>
        <p:nvSpPr>
          <p:cNvPr id="1073" name="Google Shape;1073;p31"/>
          <p:cNvSpPr txBox="1"/>
          <p:nvPr>
            <p:ph idx="4294967295" type="subTitle"/>
          </p:nvPr>
        </p:nvSpPr>
        <p:spPr>
          <a:xfrm>
            <a:off x="283675" y="2731200"/>
            <a:ext cx="27261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must be able to input a search </a:t>
            </a:r>
            <a:r>
              <a:rPr lang="en"/>
              <a:t>query into the search bar which system will then process.</a:t>
            </a:r>
            <a:endParaRPr/>
          </a:p>
        </p:txBody>
      </p:sp>
      <p:sp>
        <p:nvSpPr>
          <p:cNvPr id="1074" name="Google Shape;1074;p31"/>
          <p:cNvSpPr txBox="1"/>
          <p:nvPr>
            <p:ph idx="4294967295" type="subTitle"/>
          </p:nvPr>
        </p:nvSpPr>
        <p:spPr>
          <a:xfrm>
            <a:off x="283675" y="231487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SEARCH</a:t>
            </a:r>
            <a:endParaRPr b="1"/>
          </a:p>
        </p:txBody>
      </p:sp>
      <p:sp>
        <p:nvSpPr>
          <p:cNvPr id="1075" name="Google Shape;1075;p31"/>
          <p:cNvSpPr txBox="1"/>
          <p:nvPr>
            <p:ph idx="4294967295" type="subTitle"/>
          </p:nvPr>
        </p:nvSpPr>
        <p:spPr>
          <a:xfrm>
            <a:off x="3361400" y="2731200"/>
            <a:ext cx="28257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Users must be able to view various information about carparks such as availability and rates.</a:t>
            </a:r>
            <a:endParaRPr/>
          </a:p>
        </p:txBody>
      </p:sp>
      <p:sp>
        <p:nvSpPr>
          <p:cNvPr id="1076" name="Google Shape;1076;p31"/>
          <p:cNvSpPr txBox="1"/>
          <p:nvPr>
            <p:ph idx="4294967295" type="subTitle"/>
          </p:nvPr>
        </p:nvSpPr>
        <p:spPr>
          <a:xfrm>
            <a:off x="3361400" y="2314875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VIEW INFO</a:t>
            </a:r>
            <a:endParaRPr b="1"/>
          </a:p>
        </p:txBody>
      </p:sp>
      <p:pic>
        <p:nvPicPr>
          <p:cNvPr id="1077" name="Google Shape;10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00" y="1646100"/>
            <a:ext cx="52320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6763" y="1713750"/>
            <a:ext cx="52320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4425" y="1796550"/>
            <a:ext cx="440401" cy="44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2"/>
          <p:cNvSpPr txBox="1"/>
          <p:nvPr>
            <p:ph type="title"/>
          </p:nvPr>
        </p:nvSpPr>
        <p:spPr>
          <a:xfrm>
            <a:off x="782850" y="5562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Functionalities</a:t>
            </a:r>
            <a:endParaRPr/>
          </a:p>
        </p:txBody>
      </p:sp>
      <p:sp>
        <p:nvSpPr>
          <p:cNvPr id="1085" name="Google Shape;1085;p32"/>
          <p:cNvSpPr txBox="1"/>
          <p:nvPr>
            <p:ph idx="4294967295" type="subTitle"/>
          </p:nvPr>
        </p:nvSpPr>
        <p:spPr>
          <a:xfrm>
            <a:off x="1108013" y="2697375"/>
            <a:ext cx="27261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Registered</a:t>
            </a:r>
            <a:r>
              <a:rPr lang="en"/>
              <a:t> users must be able to add, edit </a:t>
            </a:r>
            <a:r>
              <a:rPr lang="en"/>
              <a:t>and</a:t>
            </a:r>
            <a:r>
              <a:rPr lang="en"/>
              <a:t> delete carparks to a favourites list.</a:t>
            </a:r>
            <a:endParaRPr/>
          </a:p>
        </p:txBody>
      </p:sp>
      <p:sp>
        <p:nvSpPr>
          <p:cNvPr id="1086" name="Google Shape;1086;p32"/>
          <p:cNvSpPr txBox="1"/>
          <p:nvPr>
            <p:ph idx="4294967295" type="subTitle"/>
          </p:nvPr>
        </p:nvSpPr>
        <p:spPr>
          <a:xfrm>
            <a:off x="1108013" y="2281050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FAVOURITES</a:t>
            </a:r>
            <a:endParaRPr b="1"/>
          </a:p>
        </p:txBody>
      </p:sp>
      <p:sp>
        <p:nvSpPr>
          <p:cNvPr id="1087" name="Google Shape;1087;p32"/>
          <p:cNvSpPr txBox="1"/>
          <p:nvPr>
            <p:ph idx="4294967295" type="subTitle"/>
          </p:nvPr>
        </p:nvSpPr>
        <p:spPr>
          <a:xfrm>
            <a:off x="5210263" y="2629725"/>
            <a:ext cx="2825700" cy="766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Registered users must be able to add, edit and delete carparks to a blacklist.</a:t>
            </a:r>
            <a:endParaRPr/>
          </a:p>
        </p:txBody>
      </p:sp>
      <p:sp>
        <p:nvSpPr>
          <p:cNvPr id="1088" name="Google Shape;1088;p32"/>
          <p:cNvSpPr txBox="1"/>
          <p:nvPr>
            <p:ph idx="4294967295" type="subTitle"/>
          </p:nvPr>
        </p:nvSpPr>
        <p:spPr>
          <a:xfrm>
            <a:off x="5210263" y="2213400"/>
            <a:ext cx="2311200" cy="3384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BLACKLIST</a:t>
            </a:r>
            <a:endParaRPr b="1"/>
          </a:p>
        </p:txBody>
      </p:sp>
      <p:pic>
        <p:nvPicPr>
          <p:cNvPr id="1089" name="Google Shape;10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950" y="1679925"/>
            <a:ext cx="523200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275" y="1679925"/>
            <a:ext cx="455549" cy="45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1" name="Google Shape;1091;p32"/>
          <p:cNvSpPr/>
          <p:nvPr/>
        </p:nvSpPr>
        <p:spPr>
          <a:xfrm>
            <a:off x="331275" y="4167100"/>
            <a:ext cx="8438700" cy="749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2" name="Google Shape;109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250" y="4167100"/>
            <a:ext cx="749700" cy="7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32"/>
          <p:cNvSpPr txBox="1"/>
          <p:nvPr>
            <p:ph idx="4294967295" type="subTitle"/>
          </p:nvPr>
        </p:nvSpPr>
        <p:spPr>
          <a:xfrm>
            <a:off x="1216950" y="4280350"/>
            <a:ext cx="7578300" cy="5232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Note </a:t>
            </a:r>
            <a:r>
              <a:rPr b="1" lang="en"/>
              <a:t>that these != functional requirements and this list is not comprehensive. Specific details such as account settings are left out.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3"/>
          <p:cNvSpPr txBox="1"/>
          <p:nvPr>
            <p:ph type="title"/>
          </p:nvPr>
        </p:nvSpPr>
        <p:spPr>
          <a:xfrm>
            <a:off x="2598875" y="787425"/>
            <a:ext cx="3946500" cy="1175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99" name="Google Shape;1099;p33"/>
          <p:cNvSpPr txBox="1"/>
          <p:nvPr>
            <p:ph idx="2" type="title"/>
          </p:nvPr>
        </p:nvSpPr>
        <p:spPr>
          <a:xfrm>
            <a:off x="2284075" y="2347850"/>
            <a:ext cx="4261200" cy="1229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Montserrat Medium"/>
                <a:ea typeface="Montserrat Medium"/>
                <a:cs typeface="Montserrat Medium"/>
                <a:sym typeface="Montserrat Medium"/>
              </a:rPr>
              <a:t>Use Case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00" name="Google Shape;1100;p33"/>
          <p:cNvGrpSpPr/>
          <p:nvPr/>
        </p:nvGrpSpPr>
        <p:grpSpPr>
          <a:xfrm>
            <a:off x="2972897" y="2089316"/>
            <a:ext cx="3478000" cy="192185"/>
            <a:chOff x="4788672" y="2177404"/>
            <a:chExt cx="3478000" cy="192185"/>
          </a:xfrm>
        </p:grpSpPr>
        <p:sp>
          <p:nvSpPr>
            <p:cNvPr id="1101" name="Google Shape;1101;p33"/>
            <p:cNvSpPr/>
            <p:nvPr/>
          </p:nvSpPr>
          <p:spPr>
            <a:xfrm flipH="1" rot="-2700000">
              <a:off x="7250940" y="2205609"/>
              <a:ext cx="136016" cy="135774"/>
            </a:xfrm>
            <a:custGeom>
              <a:rect b="b" l="l" r="r" t="t"/>
              <a:pathLst>
                <a:path extrusionOk="0" h="6194" w="6205">
                  <a:moveTo>
                    <a:pt x="6160" y="0"/>
                  </a:moveTo>
                  <a:lnTo>
                    <a:pt x="0" y="6149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02" name="Google Shape;1102;p33"/>
            <p:cNvCxnSpPr>
              <a:stCxn id="1103" idx="6"/>
              <a:endCxn id="1104" idx="2"/>
            </p:cNvCxnSpPr>
            <p:nvPr/>
          </p:nvCxnSpPr>
          <p:spPr>
            <a:xfrm rot="10800000">
              <a:off x="4845772" y="2272517"/>
              <a:ext cx="3363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4" name="Google Shape;1104;p33"/>
            <p:cNvSpPr/>
            <p:nvPr/>
          </p:nvSpPr>
          <p:spPr>
            <a:xfrm flipH="1">
              <a:off x="4788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 flipH="1">
              <a:off x="8209672" y="2244017"/>
              <a:ext cx="57000" cy="57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33"/>
          <p:cNvGrpSpPr/>
          <p:nvPr/>
        </p:nvGrpSpPr>
        <p:grpSpPr>
          <a:xfrm flipH="1">
            <a:off x="7834772" y="2544125"/>
            <a:ext cx="1929500" cy="2210100"/>
            <a:chOff x="295725" y="-3462825"/>
            <a:chExt cx="1929500" cy="2210100"/>
          </a:xfrm>
        </p:grpSpPr>
        <p:sp>
          <p:nvSpPr>
            <p:cNvPr id="1106" name="Google Shape;1106;p33"/>
            <p:cNvSpPr/>
            <p:nvPr/>
          </p:nvSpPr>
          <p:spPr>
            <a:xfrm>
              <a:off x="1089425" y="-3462825"/>
              <a:ext cx="700025" cy="959400"/>
            </a:xfrm>
            <a:custGeom>
              <a:rect b="b" l="l" r="r" t="t"/>
              <a:pathLst>
                <a:path extrusionOk="0" h="38376" w="28001">
                  <a:moveTo>
                    <a:pt x="27849" y="1"/>
                  </a:moveTo>
                  <a:cubicBezTo>
                    <a:pt x="27816" y="1"/>
                    <a:pt x="27782" y="15"/>
                    <a:pt x="27755" y="43"/>
                  </a:cubicBezTo>
                  <a:lnTo>
                    <a:pt x="10736" y="17061"/>
                  </a:lnTo>
                  <a:cubicBezTo>
                    <a:pt x="10703" y="17083"/>
                    <a:pt x="10692" y="17117"/>
                    <a:pt x="10692" y="17161"/>
                  </a:cubicBezTo>
                  <a:lnTo>
                    <a:pt x="10692" y="27495"/>
                  </a:lnTo>
                  <a:lnTo>
                    <a:pt x="57" y="38130"/>
                  </a:lnTo>
                  <a:cubicBezTo>
                    <a:pt x="1" y="38186"/>
                    <a:pt x="1" y="38275"/>
                    <a:pt x="57" y="38331"/>
                  </a:cubicBezTo>
                  <a:cubicBezTo>
                    <a:pt x="79" y="38353"/>
                    <a:pt x="124" y="38375"/>
                    <a:pt x="157" y="38375"/>
                  </a:cubicBezTo>
                  <a:cubicBezTo>
                    <a:pt x="191" y="38375"/>
                    <a:pt x="235" y="38353"/>
                    <a:pt x="258" y="38331"/>
                  </a:cubicBezTo>
                  <a:lnTo>
                    <a:pt x="10937" y="27651"/>
                  </a:lnTo>
                  <a:cubicBezTo>
                    <a:pt x="10960" y="27629"/>
                    <a:pt x="10971" y="27595"/>
                    <a:pt x="10971" y="27551"/>
                  </a:cubicBezTo>
                  <a:lnTo>
                    <a:pt x="10971" y="17206"/>
                  </a:lnTo>
                  <a:lnTo>
                    <a:pt x="27944" y="232"/>
                  </a:lnTo>
                  <a:cubicBezTo>
                    <a:pt x="28000" y="188"/>
                    <a:pt x="28000" y="98"/>
                    <a:pt x="27944" y="43"/>
                  </a:cubicBezTo>
                  <a:cubicBezTo>
                    <a:pt x="27916" y="15"/>
                    <a:pt x="27883" y="1"/>
                    <a:pt x="278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1064875" y="-2535525"/>
              <a:ext cx="56950" cy="56925"/>
            </a:xfrm>
            <a:custGeom>
              <a:rect b="b" l="l" r="r" t="t"/>
              <a:pathLst>
                <a:path extrusionOk="0" h="2277" w="2278">
                  <a:moveTo>
                    <a:pt x="1139" y="0"/>
                  </a:moveTo>
                  <a:cubicBezTo>
                    <a:pt x="514" y="0"/>
                    <a:pt x="1" y="513"/>
                    <a:pt x="1" y="1138"/>
                  </a:cubicBezTo>
                  <a:cubicBezTo>
                    <a:pt x="1" y="1763"/>
                    <a:pt x="514" y="2277"/>
                    <a:pt x="1139" y="2277"/>
                  </a:cubicBezTo>
                  <a:cubicBezTo>
                    <a:pt x="1764" y="2277"/>
                    <a:pt x="2277" y="1763"/>
                    <a:pt x="2277" y="1138"/>
                  </a:cubicBezTo>
                  <a:cubicBezTo>
                    <a:pt x="2277" y="513"/>
                    <a:pt x="1764" y="0"/>
                    <a:pt x="1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1212200" y="-2944175"/>
              <a:ext cx="869900" cy="1026350"/>
            </a:xfrm>
            <a:custGeom>
              <a:rect b="b" l="l" r="r" t="t"/>
              <a:pathLst>
                <a:path extrusionOk="0" h="41054" w="34796">
                  <a:moveTo>
                    <a:pt x="34639" y="0"/>
                  </a:moveTo>
                  <a:cubicBezTo>
                    <a:pt x="34603" y="0"/>
                    <a:pt x="34567" y="14"/>
                    <a:pt x="34539" y="42"/>
                  </a:cubicBezTo>
                  <a:lnTo>
                    <a:pt x="6026" y="28555"/>
                  </a:lnTo>
                  <a:cubicBezTo>
                    <a:pt x="6004" y="28577"/>
                    <a:pt x="5993" y="28610"/>
                    <a:pt x="5993" y="28655"/>
                  </a:cubicBezTo>
                  <a:lnTo>
                    <a:pt x="5993" y="34915"/>
                  </a:lnTo>
                  <a:lnTo>
                    <a:pt x="89" y="40808"/>
                  </a:lnTo>
                  <a:cubicBezTo>
                    <a:pt x="0" y="40897"/>
                    <a:pt x="56" y="41042"/>
                    <a:pt x="190" y="41053"/>
                  </a:cubicBezTo>
                  <a:cubicBezTo>
                    <a:pt x="223" y="41053"/>
                    <a:pt x="257" y="41042"/>
                    <a:pt x="290" y="41008"/>
                  </a:cubicBezTo>
                  <a:lnTo>
                    <a:pt x="6227" y="35072"/>
                  </a:lnTo>
                  <a:cubicBezTo>
                    <a:pt x="6249" y="35049"/>
                    <a:pt x="6272" y="35016"/>
                    <a:pt x="6272" y="34971"/>
                  </a:cubicBezTo>
                  <a:lnTo>
                    <a:pt x="6272" y="28711"/>
                  </a:lnTo>
                  <a:lnTo>
                    <a:pt x="34740" y="232"/>
                  </a:lnTo>
                  <a:cubicBezTo>
                    <a:pt x="34795" y="176"/>
                    <a:pt x="34795" y="87"/>
                    <a:pt x="34740" y="42"/>
                  </a:cubicBezTo>
                  <a:cubicBezTo>
                    <a:pt x="34712" y="14"/>
                    <a:pt x="34675" y="0"/>
                    <a:pt x="34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1577675" y="-2592175"/>
              <a:ext cx="155125" cy="154875"/>
            </a:xfrm>
            <a:custGeom>
              <a:rect b="b" l="l" r="r" t="t"/>
              <a:pathLst>
                <a:path extrusionOk="0" h="6195" w="6205">
                  <a:moveTo>
                    <a:pt x="6160" y="1"/>
                  </a:moveTo>
                  <a:lnTo>
                    <a:pt x="0" y="6150"/>
                  </a:lnTo>
                  <a:lnTo>
                    <a:pt x="1395" y="6194"/>
                  </a:lnTo>
                  <a:lnTo>
                    <a:pt x="6205" y="1384"/>
                  </a:lnTo>
                  <a:lnTo>
                    <a:pt x="6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1188475" y="-1949950"/>
              <a:ext cx="56950" cy="56950"/>
            </a:xfrm>
            <a:custGeom>
              <a:rect b="b" l="l" r="r" t="t"/>
              <a:pathLst>
                <a:path extrusionOk="0" h="2278" w="2278">
                  <a:moveTo>
                    <a:pt x="1139" y="1"/>
                  </a:moveTo>
                  <a:cubicBezTo>
                    <a:pt x="503" y="1"/>
                    <a:pt x="1" y="514"/>
                    <a:pt x="1" y="1139"/>
                  </a:cubicBezTo>
                  <a:cubicBezTo>
                    <a:pt x="1" y="1775"/>
                    <a:pt x="503" y="2277"/>
                    <a:pt x="1139" y="2277"/>
                  </a:cubicBezTo>
                  <a:cubicBezTo>
                    <a:pt x="1764" y="2277"/>
                    <a:pt x="2277" y="1775"/>
                    <a:pt x="2277" y="1139"/>
                  </a:cubicBezTo>
                  <a:cubicBezTo>
                    <a:pt x="2277" y="514"/>
                    <a:pt x="1764" y="1"/>
                    <a:pt x="11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2043025" y="-3122375"/>
              <a:ext cx="38525" cy="38650"/>
            </a:xfrm>
            <a:custGeom>
              <a:rect b="b" l="l" r="r" t="t"/>
              <a:pathLst>
                <a:path extrusionOk="0" h="1546" w="1541">
                  <a:moveTo>
                    <a:pt x="768" y="1"/>
                  </a:moveTo>
                  <a:cubicBezTo>
                    <a:pt x="525" y="1"/>
                    <a:pt x="283" y="117"/>
                    <a:pt x="134" y="340"/>
                  </a:cubicBezTo>
                  <a:cubicBezTo>
                    <a:pt x="100" y="385"/>
                    <a:pt x="78" y="441"/>
                    <a:pt x="56" y="486"/>
                  </a:cubicBezTo>
                  <a:cubicBezTo>
                    <a:pt x="45" y="530"/>
                    <a:pt x="22" y="575"/>
                    <a:pt x="11" y="619"/>
                  </a:cubicBezTo>
                  <a:cubicBezTo>
                    <a:pt x="11" y="675"/>
                    <a:pt x="0" y="720"/>
                    <a:pt x="0" y="776"/>
                  </a:cubicBezTo>
                  <a:cubicBezTo>
                    <a:pt x="0" y="1200"/>
                    <a:pt x="346" y="1546"/>
                    <a:pt x="770" y="1546"/>
                  </a:cubicBezTo>
                  <a:cubicBezTo>
                    <a:pt x="1194" y="1546"/>
                    <a:pt x="1540" y="1200"/>
                    <a:pt x="1540" y="776"/>
                  </a:cubicBezTo>
                  <a:cubicBezTo>
                    <a:pt x="1540" y="720"/>
                    <a:pt x="1529" y="675"/>
                    <a:pt x="1518" y="619"/>
                  </a:cubicBezTo>
                  <a:cubicBezTo>
                    <a:pt x="1507" y="575"/>
                    <a:pt x="1495" y="530"/>
                    <a:pt x="1473" y="486"/>
                  </a:cubicBezTo>
                  <a:cubicBezTo>
                    <a:pt x="1462" y="441"/>
                    <a:pt x="1440" y="385"/>
                    <a:pt x="1406" y="340"/>
                  </a:cubicBezTo>
                  <a:cubicBezTo>
                    <a:pt x="1384" y="307"/>
                    <a:pt x="1350" y="262"/>
                    <a:pt x="1306" y="229"/>
                  </a:cubicBezTo>
                  <a:cubicBezTo>
                    <a:pt x="1157" y="75"/>
                    <a:pt x="962" y="1"/>
                    <a:pt x="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1472200" y="-3028150"/>
              <a:ext cx="522225" cy="509375"/>
            </a:xfrm>
            <a:custGeom>
              <a:rect b="b" l="l" r="r" t="t"/>
              <a:pathLst>
                <a:path extrusionOk="0" h="20375" w="20889">
                  <a:moveTo>
                    <a:pt x="19848" y="0"/>
                  </a:moveTo>
                  <a:cubicBezTo>
                    <a:pt x="19750" y="0"/>
                    <a:pt x="19647" y="20"/>
                    <a:pt x="19541" y="64"/>
                  </a:cubicBezTo>
                  <a:cubicBezTo>
                    <a:pt x="18760" y="388"/>
                    <a:pt x="18994" y="1537"/>
                    <a:pt x="19842" y="1537"/>
                  </a:cubicBezTo>
                  <a:cubicBezTo>
                    <a:pt x="20043" y="1537"/>
                    <a:pt x="20233" y="1459"/>
                    <a:pt x="20378" y="1314"/>
                  </a:cubicBezTo>
                  <a:cubicBezTo>
                    <a:pt x="20888" y="794"/>
                    <a:pt x="20468" y="0"/>
                    <a:pt x="19848" y="0"/>
                  </a:cubicBezTo>
                  <a:close/>
                  <a:moveTo>
                    <a:pt x="16078" y="3761"/>
                  </a:moveTo>
                  <a:cubicBezTo>
                    <a:pt x="15972" y="3761"/>
                    <a:pt x="15860" y="3784"/>
                    <a:pt x="15747" y="3836"/>
                  </a:cubicBezTo>
                  <a:cubicBezTo>
                    <a:pt x="14999" y="4182"/>
                    <a:pt x="15245" y="5309"/>
                    <a:pt x="16070" y="5309"/>
                  </a:cubicBezTo>
                  <a:cubicBezTo>
                    <a:pt x="16294" y="5309"/>
                    <a:pt x="16506" y="5209"/>
                    <a:pt x="16651" y="5030"/>
                  </a:cubicBezTo>
                  <a:cubicBezTo>
                    <a:pt x="17105" y="4500"/>
                    <a:pt x="16676" y="3761"/>
                    <a:pt x="16078" y="3761"/>
                  </a:cubicBezTo>
                  <a:close/>
                  <a:moveTo>
                    <a:pt x="12319" y="7533"/>
                  </a:moveTo>
                  <a:cubicBezTo>
                    <a:pt x="12220" y="7533"/>
                    <a:pt x="12115" y="7553"/>
                    <a:pt x="12008" y="7597"/>
                  </a:cubicBezTo>
                  <a:cubicBezTo>
                    <a:pt x="11238" y="7921"/>
                    <a:pt x="11462" y="9070"/>
                    <a:pt x="12310" y="9070"/>
                  </a:cubicBezTo>
                  <a:cubicBezTo>
                    <a:pt x="12511" y="9070"/>
                    <a:pt x="12700" y="8992"/>
                    <a:pt x="12845" y="8847"/>
                  </a:cubicBezTo>
                  <a:cubicBezTo>
                    <a:pt x="13356" y="8327"/>
                    <a:pt x="12944" y="7533"/>
                    <a:pt x="12319" y="7533"/>
                  </a:cubicBezTo>
                  <a:close/>
                  <a:moveTo>
                    <a:pt x="8545" y="11293"/>
                  </a:moveTo>
                  <a:cubicBezTo>
                    <a:pt x="8439" y="11293"/>
                    <a:pt x="8327" y="11317"/>
                    <a:pt x="8214" y="11369"/>
                  </a:cubicBezTo>
                  <a:cubicBezTo>
                    <a:pt x="7466" y="11715"/>
                    <a:pt x="7712" y="12842"/>
                    <a:pt x="8538" y="12842"/>
                  </a:cubicBezTo>
                  <a:cubicBezTo>
                    <a:pt x="8761" y="12842"/>
                    <a:pt x="8973" y="12742"/>
                    <a:pt x="9118" y="12563"/>
                  </a:cubicBezTo>
                  <a:cubicBezTo>
                    <a:pt x="9573" y="12033"/>
                    <a:pt x="9143" y="11293"/>
                    <a:pt x="8545" y="11293"/>
                  </a:cubicBezTo>
                  <a:close/>
                  <a:moveTo>
                    <a:pt x="4784" y="15066"/>
                  </a:moveTo>
                  <a:cubicBezTo>
                    <a:pt x="4686" y="15066"/>
                    <a:pt x="4582" y="15086"/>
                    <a:pt x="4476" y="15130"/>
                  </a:cubicBezTo>
                  <a:cubicBezTo>
                    <a:pt x="3706" y="15442"/>
                    <a:pt x="3929" y="16603"/>
                    <a:pt x="4777" y="16603"/>
                  </a:cubicBezTo>
                  <a:cubicBezTo>
                    <a:pt x="4978" y="16603"/>
                    <a:pt x="5168" y="16525"/>
                    <a:pt x="5313" y="16380"/>
                  </a:cubicBezTo>
                  <a:cubicBezTo>
                    <a:pt x="5824" y="15868"/>
                    <a:pt x="5410" y="15066"/>
                    <a:pt x="4784" y="15066"/>
                  </a:cubicBezTo>
                  <a:close/>
                  <a:moveTo>
                    <a:pt x="991" y="18820"/>
                  </a:moveTo>
                  <a:cubicBezTo>
                    <a:pt x="795" y="18820"/>
                    <a:pt x="593" y="18903"/>
                    <a:pt x="425" y="19102"/>
                  </a:cubicBezTo>
                  <a:cubicBezTo>
                    <a:pt x="1" y="19605"/>
                    <a:pt x="347" y="20363"/>
                    <a:pt x="1005" y="20375"/>
                  </a:cubicBezTo>
                  <a:cubicBezTo>
                    <a:pt x="1228" y="20375"/>
                    <a:pt x="1440" y="20274"/>
                    <a:pt x="1585" y="20096"/>
                  </a:cubicBezTo>
                  <a:cubicBezTo>
                    <a:pt x="2084" y="19523"/>
                    <a:pt x="1562" y="18820"/>
                    <a:pt x="991" y="188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1384050" y="-2463000"/>
              <a:ext cx="38250" cy="38250"/>
            </a:xfrm>
            <a:custGeom>
              <a:rect b="b" l="l" r="r" t="t"/>
              <a:pathLst>
                <a:path extrusionOk="0" h="1530" w="1530">
                  <a:moveTo>
                    <a:pt x="770" y="1"/>
                  </a:moveTo>
                  <a:cubicBezTo>
                    <a:pt x="346" y="1"/>
                    <a:pt x="0" y="335"/>
                    <a:pt x="0" y="759"/>
                  </a:cubicBezTo>
                  <a:cubicBezTo>
                    <a:pt x="0" y="1183"/>
                    <a:pt x="346" y="1529"/>
                    <a:pt x="770" y="1529"/>
                  </a:cubicBezTo>
                  <a:cubicBezTo>
                    <a:pt x="971" y="1529"/>
                    <a:pt x="1161" y="1451"/>
                    <a:pt x="1306" y="1306"/>
                  </a:cubicBezTo>
                  <a:cubicBezTo>
                    <a:pt x="1339" y="1273"/>
                    <a:pt x="1373" y="1228"/>
                    <a:pt x="1406" y="1195"/>
                  </a:cubicBezTo>
                  <a:cubicBezTo>
                    <a:pt x="1429" y="1150"/>
                    <a:pt x="1451" y="1094"/>
                    <a:pt x="1473" y="1050"/>
                  </a:cubicBezTo>
                  <a:cubicBezTo>
                    <a:pt x="1496" y="1005"/>
                    <a:pt x="1507" y="960"/>
                    <a:pt x="1518" y="916"/>
                  </a:cubicBezTo>
                  <a:cubicBezTo>
                    <a:pt x="1529" y="860"/>
                    <a:pt x="1529" y="815"/>
                    <a:pt x="1529" y="759"/>
                  </a:cubicBezTo>
                  <a:cubicBezTo>
                    <a:pt x="1529" y="335"/>
                    <a:pt x="1183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1108400" y="-3240375"/>
              <a:ext cx="38250" cy="38650"/>
            </a:xfrm>
            <a:custGeom>
              <a:rect b="b" l="l" r="r" t="t"/>
              <a:pathLst>
                <a:path extrusionOk="0" h="1546" w="1530">
                  <a:moveTo>
                    <a:pt x="763" y="0"/>
                  </a:moveTo>
                  <a:cubicBezTo>
                    <a:pt x="568" y="0"/>
                    <a:pt x="373" y="75"/>
                    <a:pt x="224" y="228"/>
                  </a:cubicBezTo>
                  <a:cubicBezTo>
                    <a:pt x="190" y="262"/>
                    <a:pt x="157" y="295"/>
                    <a:pt x="123" y="340"/>
                  </a:cubicBezTo>
                  <a:cubicBezTo>
                    <a:pt x="101" y="385"/>
                    <a:pt x="79" y="429"/>
                    <a:pt x="57" y="485"/>
                  </a:cubicBezTo>
                  <a:cubicBezTo>
                    <a:pt x="34" y="530"/>
                    <a:pt x="23" y="574"/>
                    <a:pt x="12" y="619"/>
                  </a:cubicBezTo>
                  <a:cubicBezTo>
                    <a:pt x="1" y="664"/>
                    <a:pt x="1" y="719"/>
                    <a:pt x="1" y="775"/>
                  </a:cubicBezTo>
                  <a:cubicBezTo>
                    <a:pt x="1" y="820"/>
                    <a:pt x="1" y="865"/>
                    <a:pt x="12" y="920"/>
                  </a:cubicBezTo>
                  <a:cubicBezTo>
                    <a:pt x="23" y="965"/>
                    <a:pt x="34" y="1010"/>
                    <a:pt x="57" y="1054"/>
                  </a:cubicBezTo>
                  <a:cubicBezTo>
                    <a:pt x="79" y="1110"/>
                    <a:pt x="101" y="1155"/>
                    <a:pt x="123" y="1199"/>
                  </a:cubicBezTo>
                  <a:cubicBezTo>
                    <a:pt x="269" y="1411"/>
                    <a:pt x="503" y="1534"/>
                    <a:pt x="760" y="1545"/>
                  </a:cubicBezTo>
                  <a:cubicBezTo>
                    <a:pt x="972" y="1534"/>
                    <a:pt x="1161" y="1456"/>
                    <a:pt x="1306" y="1311"/>
                  </a:cubicBezTo>
                  <a:cubicBezTo>
                    <a:pt x="1340" y="1277"/>
                    <a:pt x="1373" y="1244"/>
                    <a:pt x="1407" y="1199"/>
                  </a:cubicBezTo>
                  <a:cubicBezTo>
                    <a:pt x="1429" y="1155"/>
                    <a:pt x="1451" y="1110"/>
                    <a:pt x="1474" y="1054"/>
                  </a:cubicBezTo>
                  <a:cubicBezTo>
                    <a:pt x="1496" y="1010"/>
                    <a:pt x="1507" y="965"/>
                    <a:pt x="1518" y="920"/>
                  </a:cubicBezTo>
                  <a:cubicBezTo>
                    <a:pt x="1530" y="865"/>
                    <a:pt x="1530" y="820"/>
                    <a:pt x="1530" y="775"/>
                  </a:cubicBezTo>
                  <a:cubicBezTo>
                    <a:pt x="1530" y="719"/>
                    <a:pt x="1530" y="664"/>
                    <a:pt x="1518" y="619"/>
                  </a:cubicBezTo>
                  <a:cubicBezTo>
                    <a:pt x="1507" y="574"/>
                    <a:pt x="1496" y="530"/>
                    <a:pt x="1474" y="485"/>
                  </a:cubicBezTo>
                  <a:cubicBezTo>
                    <a:pt x="1451" y="429"/>
                    <a:pt x="1429" y="385"/>
                    <a:pt x="1407" y="340"/>
                  </a:cubicBezTo>
                  <a:cubicBezTo>
                    <a:pt x="1252" y="117"/>
                    <a:pt x="1007" y="0"/>
                    <a:pt x="7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537050" y="-3146175"/>
              <a:ext cx="522775" cy="509125"/>
            </a:xfrm>
            <a:custGeom>
              <a:rect b="b" l="l" r="r" t="t"/>
              <a:pathLst>
                <a:path extrusionOk="0" h="20365" w="20911">
                  <a:moveTo>
                    <a:pt x="19870" y="1"/>
                  </a:moveTo>
                  <a:cubicBezTo>
                    <a:pt x="19772" y="1"/>
                    <a:pt x="19668" y="21"/>
                    <a:pt x="19563" y="65"/>
                  </a:cubicBezTo>
                  <a:cubicBezTo>
                    <a:pt x="18782" y="377"/>
                    <a:pt x="19016" y="1538"/>
                    <a:pt x="19853" y="1538"/>
                  </a:cubicBezTo>
                  <a:cubicBezTo>
                    <a:pt x="20054" y="1538"/>
                    <a:pt x="20255" y="1460"/>
                    <a:pt x="20400" y="1315"/>
                  </a:cubicBezTo>
                  <a:cubicBezTo>
                    <a:pt x="20910" y="795"/>
                    <a:pt x="20490" y="1"/>
                    <a:pt x="19870" y="1"/>
                  </a:cubicBezTo>
                  <a:close/>
                  <a:moveTo>
                    <a:pt x="16100" y="3761"/>
                  </a:moveTo>
                  <a:cubicBezTo>
                    <a:pt x="15993" y="3761"/>
                    <a:pt x="15882" y="3785"/>
                    <a:pt x="15768" y="3837"/>
                  </a:cubicBezTo>
                  <a:cubicBezTo>
                    <a:pt x="15021" y="4183"/>
                    <a:pt x="15266" y="5299"/>
                    <a:pt x="16092" y="5299"/>
                  </a:cubicBezTo>
                  <a:lnTo>
                    <a:pt x="16081" y="5310"/>
                  </a:lnTo>
                  <a:cubicBezTo>
                    <a:pt x="16315" y="5310"/>
                    <a:pt x="16527" y="5209"/>
                    <a:pt x="16672" y="5031"/>
                  </a:cubicBezTo>
                  <a:cubicBezTo>
                    <a:pt x="17127" y="4500"/>
                    <a:pt x="16697" y="3761"/>
                    <a:pt x="16100" y="3761"/>
                  </a:cubicBezTo>
                  <a:close/>
                  <a:moveTo>
                    <a:pt x="12329" y="7526"/>
                  </a:moveTo>
                  <a:cubicBezTo>
                    <a:pt x="12233" y="7526"/>
                    <a:pt x="12133" y="7545"/>
                    <a:pt x="12030" y="7586"/>
                  </a:cubicBezTo>
                  <a:cubicBezTo>
                    <a:pt x="11249" y="7910"/>
                    <a:pt x="11483" y="9071"/>
                    <a:pt x="12320" y="9071"/>
                  </a:cubicBezTo>
                  <a:cubicBezTo>
                    <a:pt x="12521" y="9071"/>
                    <a:pt x="12722" y="8993"/>
                    <a:pt x="12867" y="8847"/>
                  </a:cubicBezTo>
                  <a:cubicBezTo>
                    <a:pt x="13380" y="8325"/>
                    <a:pt x="12953" y="7526"/>
                    <a:pt x="12329" y="7526"/>
                  </a:cubicBezTo>
                  <a:close/>
                  <a:moveTo>
                    <a:pt x="8567" y="11294"/>
                  </a:moveTo>
                  <a:cubicBezTo>
                    <a:pt x="8461" y="11294"/>
                    <a:pt x="8349" y="11317"/>
                    <a:pt x="8236" y="11369"/>
                  </a:cubicBezTo>
                  <a:cubicBezTo>
                    <a:pt x="7488" y="11715"/>
                    <a:pt x="7734" y="12831"/>
                    <a:pt x="8559" y="12831"/>
                  </a:cubicBezTo>
                  <a:lnTo>
                    <a:pt x="8548" y="12843"/>
                  </a:lnTo>
                  <a:cubicBezTo>
                    <a:pt x="8783" y="12831"/>
                    <a:pt x="8995" y="12742"/>
                    <a:pt x="9140" y="12564"/>
                  </a:cubicBezTo>
                  <a:cubicBezTo>
                    <a:pt x="9594" y="12033"/>
                    <a:pt x="9165" y="11294"/>
                    <a:pt x="8567" y="11294"/>
                  </a:cubicBezTo>
                  <a:close/>
                  <a:moveTo>
                    <a:pt x="4802" y="15066"/>
                  </a:moveTo>
                  <a:cubicBezTo>
                    <a:pt x="4705" y="15066"/>
                    <a:pt x="4602" y="15086"/>
                    <a:pt x="4497" y="15130"/>
                  </a:cubicBezTo>
                  <a:cubicBezTo>
                    <a:pt x="3716" y="15443"/>
                    <a:pt x="3951" y="16603"/>
                    <a:pt x="4788" y="16603"/>
                  </a:cubicBezTo>
                  <a:cubicBezTo>
                    <a:pt x="4988" y="16603"/>
                    <a:pt x="5189" y="16525"/>
                    <a:pt x="5334" y="16380"/>
                  </a:cubicBezTo>
                  <a:cubicBezTo>
                    <a:pt x="5845" y="15869"/>
                    <a:pt x="5423" y="15066"/>
                    <a:pt x="4802" y="15066"/>
                  </a:cubicBezTo>
                  <a:close/>
                  <a:moveTo>
                    <a:pt x="1018" y="18818"/>
                  </a:moveTo>
                  <a:cubicBezTo>
                    <a:pt x="838" y="18818"/>
                    <a:pt x="649" y="18889"/>
                    <a:pt x="480" y="19058"/>
                  </a:cubicBezTo>
                  <a:cubicBezTo>
                    <a:pt x="0" y="19538"/>
                    <a:pt x="335" y="20364"/>
                    <a:pt x="1027" y="20364"/>
                  </a:cubicBezTo>
                  <a:cubicBezTo>
                    <a:pt x="1228" y="20364"/>
                    <a:pt x="1417" y="20286"/>
                    <a:pt x="1562" y="20141"/>
                  </a:cubicBezTo>
                  <a:cubicBezTo>
                    <a:pt x="2119" y="19585"/>
                    <a:pt x="1612" y="18818"/>
                    <a:pt x="1018" y="188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449150" y="-2581150"/>
              <a:ext cx="38250" cy="38375"/>
            </a:xfrm>
            <a:custGeom>
              <a:rect b="b" l="l" r="r" t="t"/>
              <a:pathLst>
                <a:path extrusionOk="0" h="1535" w="1530">
                  <a:moveTo>
                    <a:pt x="771" y="0"/>
                  </a:moveTo>
                  <a:cubicBezTo>
                    <a:pt x="721" y="0"/>
                    <a:pt x="670" y="6"/>
                    <a:pt x="626" y="17"/>
                  </a:cubicBezTo>
                  <a:cubicBezTo>
                    <a:pt x="570" y="28"/>
                    <a:pt x="525" y="40"/>
                    <a:pt x="481" y="62"/>
                  </a:cubicBezTo>
                  <a:cubicBezTo>
                    <a:pt x="436" y="73"/>
                    <a:pt x="380" y="107"/>
                    <a:pt x="347" y="129"/>
                  </a:cubicBezTo>
                  <a:cubicBezTo>
                    <a:pt x="302" y="162"/>
                    <a:pt x="258" y="185"/>
                    <a:pt x="224" y="229"/>
                  </a:cubicBezTo>
                  <a:cubicBezTo>
                    <a:pt x="191" y="263"/>
                    <a:pt x="157" y="296"/>
                    <a:pt x="135" y="341"/>
                  </a:cubicBezTo>
                  <a:cubicBezTo>
                    <a:pt x="101" y="385"/>
                    <a:pt x="79" y="430"/>
                    <a:pt x="57" y="486"/>
                  </a:cubicBezTo>
                  <a:cubicBezTo>
                    <a:pt x="45" y="531"/>
                    <a:pt x="23" y="575"/>
                    <a:pt x="12" y="620"/>
                  </a:cubicBezTo>
                  <a:cubicBezTo>
                    <a:pt x="1" y="664"/>
                    <a:pt x="1" y="720"/>
                    <a:pt x="1" y="776"/>
                  </a:cubicBezTo>
                  <a:cubicBezTo>
                    <a:pt x="1" y="821"/>
                    <a:pt x="1" y="865"/>
                    <a:pt x="12" y="921"/>
                  </a:cubicBezTo>
                  <a:cubicBezTo>
                    <a:pt x="23" y="966"/>
                    <a:pt x="45" y="1010"/>
                    <a:pt x="57" y="1055"/>
                  </a:cubicBezTo>
                  <a:cubicBezTo>
                    <a:pt x="79" y="1100"/>
                    <a:pt x="101" y="1144"/>
                    <a:pt x="135" y="1189"/>
                  </a:cubicBezTo>
                  <a:cubicBezTo>
                    <a:pt x="191" y="1278"/>
                    <a:pt x="258" y="1345"/>
                    <a:pt x="347" y="1401"/>
                  </a:cubicBezTo>
                  <a:cubicBezTo>
                    <a:pt x="380" y="1434"/>
                    <a:pt x="436" y="1457"/>
                    <a:pt x="481" y="1479"/>
                  </a:cubicBezTo>
                  <a:cubicBezTo>
                    <a:pt x="525" y="1490"/>
                    <a:pt x="570" y="1513"/>
                    <a:pt x="626" y="1513"/>
                  </a:cubicBezTo>
                  <a:cubicBezTo>
                    <a:pt x="670" y="1524"/>
                    <a:pt x="715" y="1535"/>
                    <a:pt x="771" y="1535"/>
                  </a:cubicBezTo>
                  <a:cubicBezTo>
                    <a:pt x="815" y="1535"/>
                    <a:pt x="871" y="1524"/>
                    <a:pt x="916" y="1513"/>
                  </a:cubicBezTo>
                  <a:cubicBezTo>
                    <a:pt x="972" y="1513"/>
                    <a:pt x="1016" y="1490"/>
                    <a:pt x="1061" y="1479"/>
                  </a:cubicBezTo>
                  <a:cubicBezTo>
                    <a:pt x="1106" y="1457"/>
                    <a:pt x="1150" y="1434"/>
                    <a:pt x="1195" y="1401"/>
                  </a:cubicBezTo>
                  <a:cubicBezTo>
                    <a:pt x="1273" y="1345"/>
                    <a:pt x="1351" y="1278"/>
                    <a:pt x="1407" y="1189"/>
                  </a:cubicBezTo>
                  <a:cubicBezTo>
                    <a:pt x="1429" y="1144"/>
                    <a:pt x="1452" y="1111"/>
                    <a:pt x="1474" y="1055"/>
                  </a:cubicBezTo>
                  <a:cubicBezTo>
                    <a:pt x="1496" y="1010"/>
                    <a:pt x="1507" y="966"/>
                    <a:pt x="1519" y="921"/>
                  </a:cubicBezTo>
                  <a:cubicBezTo>
                    <a:pt x="1530" y="865"/>
                    <a:pt x="1530" y="821"/>
                    <a:pt x="1530" y="776"/>
                  </a:cubicBezTo>
                  <a:cubicBezTo>
                    <a:pt x="1530" y="720"/>
                    <a:pt x="1530" y="664"/>
                    <a:pt x="1519" y="620"/>
                  </a:cubicBezTo>
                  <a:cubicBezTo>
                    <a:pt x="1507" y="575"/>
                    <a:pt x="1496" y="531"/>
                    <a:pt x="1474" y="486"/>
                  </a:cubicBezTo>
                  <a:cubicBezTo>
                    <a:pt x="1452" y="430"/>
                    <a:pt x="1429" y="385"/>
                    <a:pt x="1407" y="341"/>
                  </a:cubicBezTo>
                  <a:cubicBezTo>
                    <a:pt x="1373" y="296"/>
                    <a:pt x="1340" y="263"/>
                    <a:pt x="1307" y="229"/>
                  </a:cubicBezTo>
                  <a:cubicBezTo>
                    <a:pt x="1273" y="185"/>
                    <a:pt x="1228" y="162"/>
                    <a:pt x="1195" y="129"/>
                  </a:cubicBezTo>
                  <a:cubicBezTo>
                    <a:pt x="1150" y="107"/>
                    <a:pt x="1106" y="84"/>
                    <a:pt x="1061" y="62"/>
                  </a:cubicBezTo>
                  <a:cubicBezTo>
                    <a:pt x="1016" y="40"/>
                    <a:pt x="972" y="28"/>
                    <a:pt x="916" y="17"/>
                  </a:cubicBezTo>
                  <a:cubicBezTo>
                    <a:pt x="871" y="6"/>
                    <a:pt x="821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1636250" y="-2122350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1711575" y="-2197675"/>
              <a:ext cx="136725" cy="25125"/>
            </a:xfrm>
            <a:custGeom>
              <a:rect b="b" l="l" r="r" t="t"/>
              <a:pathLst>
                <a:path extrusionOk="0" h="1005" w="5469">
                  <a:moveTo>
                    <a:pt x="1005" y="0"/>
                  </a:moveTo>
                  <a:lnTo>
                    <a:pt x="1" y="1005"/>
                  </a:lnTo>
                  <a:lnTo>
                    <a:pt x="4464" y="1005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1786900" y="-2273000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64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1862225" y="-2348325"/>
              <a:ext cx="137000" cy="25125"/>
            </a:xfrm>
            <a:custGeom>
              <a:rect b="b" l="l" r="r" t="t"/>
              <a:pathLst>
                <a:path extrusionOk="0" h="1005" w="5480">
                  <a:moveTo>
                    <a:pt x="1005" y="0"/>
                  </a:moveTo>
                  <a:lnTo>
                    <a:pt x="1" y="1004"/>
                  </a:lnTo>
                  <a:lnTo>
                    <a:pt x="4476" y="1004"/>
                  </a:lnTo>
                  <a:lnTo>
                    <a:pt x="5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1937550" y="-2423950"/>
              <a:ext cx="137025" cy="25425"/>
            </a:xfrm>
            <a:custGeom>
              <a:rect b="b" l="l" r="r" t="t"/>
              <a:pathLst>
                <a:path extrusionOk="0" h="1017" w="5481">
                  <a:moveTo>
                    <a:pt x="1016" y="1"/>
                  </a:moveTo>
                  <a:lnTo>
                    <a:pt x="1" y="1016"/>
                  </a:lnTo>
                  <a:lnTo>
                    <a:pt x="4476" y="1016"/>
                  </a:lnTo>
                  <a:lnTo>
                    <a:pt x="5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2013150" y="-2499275"/>
              <a:ext cx="136750" cy="25150"/>
            </a:xfrm>
            <a:custGeom>
              <a:rect b="b" l="l" r="r" t="t"/>
              <a:pathLst>
                <a:path extrusionOk="0" h="1006" w="5470">
                  <a:moveTo>
                    <a:pt x="1005" y="1"/>
                  </a:moveTo>
                  <a:lnTo>
                    <a:pt x="1" y="1005"/>
                  </a:lnTo>
                  <a:lnTo>
                    <a:pt x="4465" y="1005"/>
                  </a:lnTo>
                  <a:lnTo>
                    <a:pt x="54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2088500" y="-2574600"/>
              <a:ext cx="136725" cy="25150"/>
            </a:xfrm>
            <a:custGeom>
              <a:rect b="b" l="l" r="r" t="t"/>
              <a:pathLst>
                <a:path extrusionOk="0" h="1006" w="5469">
                  <a:moveTo>
                    <a:pt x="1004" y="1"/>
                  </a:moveTo>
                  <a:lnTo>
                    <a:pt x="0" y="1005"/>
                  </a:lnTo>
                  <a:lnTo>
                    <a:pt x="4464" y="1005"/>
                  </a:lnTo>
                  <a:lnTo>
                    <a:pt x="5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463950" y="-2710950"/>
              <a:ext cx="548500" cy="546775"/>
            </a:xfrm>
            <a:custGeom>
              <a:rect b="b" l="l" r="r" t="t"/>
              <a:pathLst>
                <a:path extrusionOk="0" h="21871" w="21940">
                  <a:moveTo>
                    <a:pt x="21785" y="1"/>
                  </a:moveTo>
                  <a:cubicBezTo>
                    <a:pt x="21750" y="1"/>
                    <a:pt x="21717" y="15"/>
                    <a:pt x="21694" y="42"/>
                  </a:cubicBezTo>
                  <a:lnTo>
                    <a:pt x="90" y="21636"/>
                  </a:lnTo>
                  <a:cubicBezTo>
                    <a:pt x="0" y="21725"/>
                    <a:pt x="67" y="21870"/>
                    <a:pt x="190" y="21870"/>
                  </a:cubicBezTo>
                  <a:cubicBezTo>
                    <a:pt x="223" y="21870"/>
                    <a:pt x="268" y="21859"/>
                    <a:pt x="290" y="21837"/>
                  </a:cubicBezTo>
                  <a:lnTo>
                    <a:pt x="21884" y="232"/>
                  </a:lnTo>
                  <a:cubicBezTo>
                    <a:pt x="21940" y="176"/>
                    <a:pt x="21940" y="87"/>
                    <a:pt x="21884" y="42"/>
                  </a:cubicBezTo>
                  <a:cubicBezTo>
                    <a:pt x="21856" y="15"/>
                    <a:pt x="21820" y="1"/>
                    <a:pt x="21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942975" y="-1800075"/>
              <a:ext cx="549225" cy="547350"/>
            </a:xfrm>
            <a:custGeom>
              <a:rect b="b" l="l" r="r" t="t"/>
              <a:pathLst>
                <a:path extrusionOk="0" h="21894" w="21969">
                  <a:moveTo>
                    <a:pt x="21761" y="1"/>
                  </a:moveTo>
                  <a:cubicBezTo>
                    <a:pt x="21726" y="1"/>
                    <a:pt x="21690" y="16"/>
                    <a:pt x="21661" y="54"/>
                  </a:cubicBezTo>
                  <a:lnTo>
                    <a:pt x="56" y="21659"/>
                  </a:lnTo>
                  <a:cubicBezTo>
                    <a:pt x="0" y="21704"/>
                    <a:pt x="0" y="21793"/>
                    <a:pt x="56" y="21849"/>
                  </a:cubicBezTo>
                  <a:cubicBezTo>
                    <a:pt x="89" y="21882"/>
                    <a:pt x="123" y="21893"/>
                    <a:pt x="156" y="21893"/>
                  </a:cubicBezTo>
                  <a:cubicBezTo>
                    <a:pt x="190" y="21893"/>
                    <a:pt x="223" y="21882"/>
                    <a:pt x="257" y="21849"/>
                  </a:cubicBezTo>
                  <a:lnTo>
                    <a:pt x="21850" y="255"/>
                  </a:lnTo>
                  <a:cubicBezTo>
                    <a:pt x="21969" y="154"/>
                    <a:pt x="21869" y="1"/>
                    <a:pt x="21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>
              <a:off x="295725" y="-2356925"/>
              <a:ext cx="548500" cy="547050"/>
            </a:xfrm>
            <a:custGeom>
              <a:rect b="b" l="l" r="r" t="t"/>
              <a:pathLst>
                <a:path extrusionOk="0" h="21882" w="21940">
                  <a:moveTo>
                    <a:pt x="21795" y="1"/>
                  </a:moveTo>
                  <a:cubicBezTo>
                    <a:pt x="21758" y="1"/>
                    <a:pt x="21722" y="15"/>
                    <a:pt x="21694" y="43"/>
                  </a:cubicBezTo>
                  <a:lnTo>
                    <a:pt x="89" y="21647"/>
                  </a:lnTo>
                  <a:cubicBezTo>
                    <a:pt x="0" y="21726"/>
                    <a:pt x="67" y="21882"/>
                    <a:pt x="190" y="21882"/>
                  </a:cubicBezTo>
                  <a:cubicBezTo>
                    <a:pt x="223" y="21882"/>
                    <a:pt x="268" y="21871"/>
                    <a:pt x="290" y="21837"/>
                  </a:cubicBezTo>
                  <a:lnTo>
                    <a:pt x="21895" y="244"/>
                  </a:lnTo>
                  <a:cubicBezTo>
                    <a:pt x="21940" y="188"/>
                    <a:pt x="21940" y="99"/>
                    <a:pt x="21895" y="43"/>
                  </a:cubicBezTo>
                  <a:cubicBezTo>
                    <a:pt x="21867" y="15"/>
                    <a:pt x="21831" y="1"/>
                    <a:pt x="217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>
              <a:off x="1774900" y="-1975200"/>
              <a:ext cx="248600" cy="239275"/>
            </a:xfrm>
            <a:custGeom>
              <a:rect b="b" l="l" r="r" t="t"/>
              <a:pathLst>
                <a:path extrusionOk="0" h="9571" w="9944">
                  <a:moveTo>
                    <a:pt x="5168" y="285"/>
                  </a:moveTo>
                  <a:cubicBezTo>
                    <a:pt x="7656" y="285"/>
                    <a:pt x="9665" y="2294"/>
                    <a:pt x="9665" y="4783"/>
                  </a:cubicBezTo>
                  <a:cubicBezTo>
                    <a:pt x="9665" y="6613"/>
                    <a:pt x="8571" y="8253"/>
                    <a:pt x="6886" y="8945"/>
                  </a:cubicBezTo>
                  <a:cubicBezTo>
                    <a:pt x="6328" y="9178"/>
                    <a:pt x="5742" y="9291"/>
                    <a:pt x="5161" y="9291"/>
                  </a:cubicBezTo>
                  <a:cubicBezTo>
                    <a:pt x="3991" y="9291"/>
                    <a:pt x="2841" y="8832"/>
                    <a:pt x="1976" y="7974"/>
                  </a:cubicBezTo>
                  <a:cubicBezTo>
                    <a:pt x="693" y="6680"/>
                    <a:pt x="302" y="4749"/>
                    <a:pt x="1005" y="3064"/>
                  </a:cubicBezTo>
                  <a:cubicBezTo>
                    <a:pt x="1697" y="1379"/>
                    <a:pt x="3349" y="285"/>
                    <a:pt x="5168" y="285"/>
                  </a:cubicBezTo>
                  <a:close/>
                  <a:moveTo>
                    <a:pt x="5165" y="0"/>
                  </a:moveTo>
                  <a:cubicBezTo>
                    <a:pt x="3920" y="0"/>
                    <a:pt x="2696" y="484"/>
                    <a:pt x="1786" y="1401"/>
                  </a:cubicBezTo>
                  <a:cubicBezTo>
                    <a:pt x="414" y="2774"/>
                    <a:pt x="1" y="4827"/>
                    <a:pt x="748" y="6613"/>
                  </a:cubicBezTo>
                  <a:cubicBezTo>
                    <a:pt x="1485" y="8398"/>
                    <a:pt x="3226" y="9570"/>
                    <a:pt x="5168" y="9570"/>
                  </a:cubicBezTo>
                  <a:cubicBezTo>
                    <a:pt x="7801" y="9559"/>
                    <a:pt x="9944" y="7427"/>
                    <a:pt x="9944" y="4783"/>
                  </a:cubicBezTo>
                  <a:cubicBezTo>
                    <a:pt x="9944" y="2852"/>
                    <a:pt x="8783" y="1111"/>
                    <a:pt x="6998" y="364"/>
                  </a:cubicBezTo>
                  <a:cubicBezTo>
                    <a:pt x="6406" y="119"/>
                    <a:pt x="5783" y="0"/>
                    <a:pt x="5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1850800" y="-1908650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32" y="0"/>
                  </a:moveTo>
                  <a:cubicBezTo>
                    <a:pt x="960" y="0"/>
                    <a:pt x="0" y="949"/>
                    <a:pt x="0" y="2121"/>
                  </a:cubicBezTo>
                  <a:cubicBezTo>
                    <a:pt x="0" y="3304"/>
                    <a:pt x="960" y="4252"/>
                    <a:pt x="2132" y="4252"/>
                  </a:cubicBezTo>
                  <a:cubicBezTo>
                    <a:pt x="3303" y="4252"/>
                    <a:pt x="4252" y="3304"/>
                    <a:pt x="4252" y="2121"/>
                  </a:cubicBezTo>
                  <a:cubicBezTo>
                    <a:pt x="4252" y="949"/>
                    <a:pt x="3303" y="0"/>
                    <a:pt x="2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735125" y="-2028925"/>
              <a:ext cx="184150" cy="157950"/>
            </a:xfrm>
            <a:custGeom>
              <a:rect b="b" l="l" r="r" t="t"/>
              <a:pathLst>
                <a:path extrusionOk="0" h="6318" w="7366">
                  <a:moveTo>
                    <a:pt x="4219" y="292"/>
                  </a:moveTo>
                  <a:cubicBezTo>
                    <a:pt x="5803" y="292"/>
                    <a:pt x="7087" y="1575"/>
                    <a:pt x="7087" y="3171"/>
                  </a:cubicBezTo>
                  <a:cubicBezTo>
                    <a:pt x="7087" y="4901"/>
                    <a:pt x="5670" y="6048"/>
                    <a:pt x="4191" y="6048"/>
                  </a:cubicBezTo>
                  <a:cubicBezTo>
                    <a:pt x="3485" y="6048"/>
                    <a:pt x="2764" y="5786"/>
                    <a:pt x="2176" y="5202"/>
                  </a:cubicBezTo>
                  <a:cubicBezTo>
                    <a:pt x="369" y="3383"/>
                    <a:pt x="1652" y="292"/>
                    <a:pt x="4219" y="292"/>
                  </a:cubicBezTo>
                  <a:close/>
                  <a:moveTo>
                    <a:pt x="4186" y="1"/>
                  </a:moveTo>
                  <a:cubicBezTo>
                    <a:pt x="3414" y="1"/>
                    <a:pt x="2627" y="287"/>
                    <a:pt x="1987" y="928"/>
                  </a:cubicBezTo>
                  <a:cubicBezTo>
                    <a:pt x="0" y="2925"/>
                    <a:pt x="1406" y="6318"/>
                    <a:pt x="4219" y="6318"/>
                  </a:cubicBezTo>
                  <a:cubicBezTo>
                    <a:pt x="5959" y="6318"/>
                    <a:pt x="7366" y="4912"/>
                    <a:pt x="7366" y="3171"/>
                  </a:cubicBezTo>
                  <a:cubicBezTo>
                    <a:pt x="7366" y="1266"/>
                    <a:pt x="5808" y="1"/>
                    <a:pt x="4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803475" y="-1984150"/>
              <a:ext cx="74500" cy="69000"/>
            </a:xfrm>
            <a:custGeom>
              <a:rect b="b" l="l" r="r" t="t"/>
              <a:pathLst>
                <a:path extrusionOk="0" h="2760" w="2980">
                  <a:moveTo>
                    <a:pt x="1486" y="0"/>
                  </a:moveTo>
                  <a:cubicBezTo>
                    <a:pt x="824" y="0"/>
                    <a:pt x="234" y="484"/>
                    <a:pt x="123" y="1157"/>
                  </a:cubicBezTo>
                  <a:cubicBezTo>
                    <a:pt x="0" y="1916"/>
                    <a:pt x="514" y="2619"/>
                    <a:pt x="1273" y="2741"/>
                  </a:cubicBezTo>
                  <a:cubicBezTo>
                    <a:pt x="1347" y="2754"/>
                    <a:pt x="1421" y="2760"/>
                    <a:pt x="1494" y="2760"/>
                  </a:cubicBezTo>
                  <a:cubicBezTo>
                    <a:pt x="2157" y="2760"/>
                    <a:pt x="2747" y="2276"/>
                    <a:pt x="2857" y="1603"/>
                  </a:cubicBezTo>
                  <a:cubicBezTo>
                    <a:pt x="2980" y="844"/>
                    <a:pt x="2467" y="141"/>
                    <a:pt x="1708" y="18"/>
                  </a:cubicBezTo>
                  <a:cubicBezTo>
                    <a:pt x="1633" y="6"/>
                    <a:pt x="1559" y="0"/>
                    <a:pt x="1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33"/>
          <p:cNvGrpSpPr/>
          <p:nvPr/>
        </p:nvGrpSpPr>
        <p:grpSpPr>
          <a:xfrm>
            <a:off x="1005972" y="2347838"/>
            <a:ext cx="873188" cy="546900"/>
            <a:chOff x="1115510" y="4327288"/>
            <a:chExt cx="873188" cy="546900"/>
          </a:xfrm>
        </p:grpSpPr>
        <p:sp>
          <p:nvSpPr>
            <p:cNvPr id="1132" name="Google Shape;1132;p33"/>
            <p:cNvSpPr/>
            <p:nvPr/>
          </p:nvSpPr>
          <p:spPr>
            <a:xfrm flipH="1">
              <a:off x="1115510" y="4327288"/>
              <a:ext cx="549275" cy="546900"/>
            </a:xfrm>
            <a:custGeom>
              <a:rect b="b" l="l" r="r" t="t"/>
              <a:pathLst>
                <a:path extrusionOk="0" h="21876" w="21971">
                  <a:moveTo>
                    <a:pt x="21780" y="1"/>
                  </a:moveTo>
                  <a:cubicBezTo>
                    <a:pt x="21751" y="1"/>
                    <a:pt x="21721" y="11"/>
                    <a:pt x="21694" y="36"/>
                  </a:cubicBezTo>
                  <a:lnTo>
                    <a:pt x="89" y="21630"/>
                  </a:lnTo>
                  <a:cubicBezTo>
                    <a:pt x="0" y="21719"/>
                    <a:pt x="67" y="21864"/>
                    <a:pt x="190" y="21875"/>
                  </a:cubicBezTo>
                  <a:cubicBezTo>
                    <a:pt x="223" y="21864"/>
                    <a:pt x="268" y="21853"/>
                    <a:pt x="290" y="21830"/>
                  </a:cubicBezTo>
                  <a:lnTo>
                    <a:pt x="21884" y="226"/>
                  </a:lnTo>
                  <a:cubicBezTo>
                    <a:pt x="21971" y="130"/>
                    <a:pt x="21882" y="1"/>
                    <a:pt x="21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3" name="Google Shape;1133;p33"/>
            <p:cNvGrpSpPr/>
            <p:nvPr/>
          </p:nvGrpSpPr>
          <p:grpSpPr>
            <a:xfrm flipH="1">
              <a:off x="1664772" y="4493938"/>
              <a:ext cx="323925" cy="323650"/>
              <a:chOff x="1608625" y="299800"/>
              <a:chExt cx="323925" cy="323650"/>
            </a:xfrm>
          </p:grpSpPr>
          <p:sp>
            <p:nvSpPr>
              <p:cNvPr id="1134" name="Google Shape;1134;p33"/>
              <p:cNvSpPr/>
              <p:nvPr/>
            </p:nvSpPr>
            <p:spPr>
              <a:xfrm>
                <a:off x="1633450" y="324425"/>
                <a:ext cx="275900" cy="274200"/>
              </a:xfrm>
              <a:custGeom>
                <a:rect b="b" l="l" r="r" t="t"/>
                <a:pathLst>
                  <a:path extrusionOk="0" h="10968" w="11036">
                    <a:moveTo>
                      <a:pt x="10830" y="0"/>
                    </a:moveTo>
                    <a:cubicBezTo>
                      <a:pt x="10795" y="0"/>
                      <a:pt x="10758" y="16"/>
                      <a:pt x="10725" y="54"/>
                    </a:cubicBezTo>
                    <a:lnTo>
                      <a:pt x="46" y="10733"/>
                    </a:lnTo>
                    <a:cubicBezTo>
                      <a:pt x="1" y="10789"/>
                      <a:pt x="1" y="10867"/>
                      <a:pt x="46" y="10923"/>
                    </a:cubicBezTo>
                    <a:cubicBezTo>
                      <a:pt x="79" y="10956"/>
                      <a:pt x="112" y="10968"/>
                      <a:pt x="146" y="10968"/>
                    </a:cubicBezTo>
                    <a:cubicBezTo>
                      <a:pt x="191" y="10968"/>
                      <a:pt x="224" y="10956"/>
                      <a:pt x="246" y="10923"/>
                    </a:cubicBezTo>
                    <a:lnTo>
                      <a:pt x="10926" y="254"/>
                    </a:lnTo>
                    <a:cubicBezTo>
                      <a:pt x="11036" y="153"/>
                      <a:pt x="10941" y="0"/>
                      <a:pt x="108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>
                <a:off x="1875625" y="299800"/>
                <a:ext cx="56925" cy="56950"/>
              </a:xfrm>
              <a:custGeom>
                <a:rect b="b" l="l" r="r" t="t"/>
                <a:pathLst>
                  <a:path extrusionOk="0" h="2278" w="2277">
                    <a:moveTo>
                      <a:pt x="1139" y="1"/>
                    </a:moveTo>
                    <a:cubicBezTo>
                      <a:pt x="514" y="1"/>
                      <a:pt x="0" y="514"/>
                      <a:pt x="0" y="1139"/>
                    </a:cubicBezTo>
                    <a:cubicBezTo>
                      <a:pt x="0" y="1764"/>
                      <a:pt x="514" y="2277"/>
                      <a:pt x="1139" y="2277"/>
                    </a:cubicBezTo>
                    <a:cubicBezTo>
                      <a:pt x="1764" y="2277"/>
                      <a:pt x="2277" y="1764"/>
                      <a:pt x="2277" y="1139"/>
                    </a:cubicBezTo>
                    <a:cubicBezTo>
                      <a:pt x="2277" y="514"/>
                      <a:pt x="1764" y="1"/>
                      <a:pt x="11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1608625" y="566800"/>
                <a:ext cx="56950" cy="56650"/>
              </a:xfrm>
              <a:custGeom>
                <a:rect b="b" l="l" r="r" t="t"/>
                <a:pathLst>
                  <a:path extrusionOk="0" h="2266" w="2278">
                    <a:moveTo>
                      <a:pt x="1139" y="0"/>
                    </a:moveTo>
                    <a:cubicBezTo>
                      <a:pt x="514" y="0"/>
                      <a:pt x="1" y="503"/>
                      <a:pt x="1" y="1127"/>
                    </a:cubicBezTo>
                    <a:cubicBezTo>
                      <a:pt x="1" y="1764"/>
                      <a:pt x="514" y="2266"/>
                      <a:pt x="1139" y="2266"/>
                    </a:cubicBezTo>
                    <a:cubicBezTo>
                      <a:pt x="1775" y="2266"/>
                      <a:pt x="2277" y="1764"/>
                      <a:pt x="2277" y="1127"/>
                    </a:cubicBezTo>
                    <a:cubicBezTo>
                      <a:pt x="2277" y="503"/>
                      <a:pt x="1775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988" y="0"/>
            <a:ext cx="87540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T Department Meeting by Slidesgo">
  <a:themeElements>
    <a:clrScheme name="Simple Light">
      <a:dk1>
        <a:srgbClr val="F6F6FF"/>
      </a:dk1>
      <a:lt1>
        <a:srgbClr val="4E5EA3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E5E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