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7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3"/>
    <p:restoredTop sz="95799"/>
  </p:normalViewPr>
  <p:slideViewPr>
    <p:cSldViewPr snapToGrid="0" snapToObjects="1">
      <p:cViewPr varScale="1">
        <p:scale>
          <a:sx n="128" d="100"/>
          <a:sy n="128" d="100"/>
        </p:scale>
        <p:origin x="128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5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DEAD0BE-FDDD-47C2-B1F9-5CDF9E04E073}" type="datetimeFigureOut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DE5008-F9BA-4625-98ED-305768000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324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A0A660C-1192-734D-814F-F8CB770BE355}" type="datetimeFigureOut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D1F241-0497-2744-A26C-FA7C28CAF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6528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4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1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9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18211"/>
            <a:ext cx="4038600" cy="507344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8211"/>
            <a:ext cx="4038600" cy="507344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8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8211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7973"/>
            <a:ext cx="3931920" cy="44317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18211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957973"/>
            <a:ext cx="3931920" cy="44317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6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50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988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591" y="418882"/>
            <a:ext cx="8910083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591" y="1173480"/>
            <a:ext cx="8910083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2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l" defTabSz="685800" rtl="0" eaLnBrk="1" latinLnBrk="0" hangingPunct="1">
        <a:spcBef>
          <a:spcPct val="0"/>
        </a:spcBef>
        <a:buNone/>
        <a:defRPr kumimoji="1" sz="3000" b="1" kern="1200" spc="-75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85000"/>
        <a:buFont typeface="Arial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548640" indent="-342900" algn="l" defTabSz="6858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697230" indent="-285750" algn="l" defTabSz="6858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90000"/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902970" indent="-285750" algn="l" defTabSz="6858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1074420" indent="-285750" algn="l" defTabSz="6858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61E38A-0501-B248-87F7-95380332A026}"/>
              </a:ext>
            </a:extLst>
          </p:cNvPr>
          <p:cNvSpPr txBox="1"/>
          <p:nvPr/>
        </p:nvSpPr>
        <p:spPr>
          <a:xfrm>
            <a:off x="0" y="38983"/>
            <a:ext cx="2308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プロダクトバックログ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88ADE12-BB33-A248-9467-28BAFD56AB6E}"/>
              </a:ext>
            </a:extLst>
          </p:cNvPr>
          <p:cNvGrpSpPr/>
          <p:nvPr/>
        </p:nvGrpSpPr>
        <p:grpSpPr>
          <a:xfrm>
            <a:off x="119397" y="516482"/>
            <a:ext cx="2269088" cy="596702"/>
            <a:chOff x="105662" y="591529"/>
            <a:chExt cx="6744991" cy="2163105"/>
          </a:xfrm>
        </p:grpSpPr>
        <p:sp>
          <p:nvSpPr>
            <p:cNvPr id="13" name="メモ 12">
              <a:extLst>
                <a:ext uri="{FF2B5EF4-FFF2-40B4-BE49-F238E27FC236}">
                  <a16:creationId xmlns:a16="http://schemas.microsoft.com/office/drawing/2014/main" id="{013152BA-C1F3-504B-9C13-29C1B35C7B84}"/>
                </a:ext>
              </a:extLst>
            </p:cNvPr>
            <p:cNvSpPr/>
            <p:nvPr/>
          </p:nvSpPr>
          <p:spPr>
            <a:xfrm>
              <a:off x="105662" y="591529"/>
              <a:ext cx="6744991" cy="2163105"/>
            </a:xfrm>
            <a:prstGeom prst="foldedCorner">
              <a:avLst>
                <a:gd name="adj" fmla="val 1444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kumimoji="1" lang="ja-JP" altLang="en-US" sz="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EFF328A-8365-D143-8625-84D6555CAD18}"/>
                </a:ext>
              </a:extLst>
            </p:cNvPr>
            <p:cNvSpPr txBox="1"/>
            <p:nvPr/>
          </p:nvSpPr>
          <p:spPr>
            <a:xfrm>
              <a:off x="177636" y="691980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価値：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55F652D-13FC-994E-87CC-CC4B2C88E5FD}"/>
                </a:ext>
              </a:extLst>
            </p:cNvPr>
            <p:cNvSpPr/>
            <p:nvPr/>
          </p:nvSpPr>
          <p:spPr>
            <a:xfrm>
              <a:off x="177636" y="1270760"/>
              <a:ext cx="6433272" cy="5957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項目名　　　：簡潔に書く</a:t>
              </a:r>
              <a:endParaRPr kumimoji="1" lang="en-US" altLang="ja-JP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61DEEE-7342-4940-A085-90F08C499019}"/>
                </a:ext>
              </a:extLst>
            </p:cNvPr>
            <p:cNvSpPr/>
            <p:nvPr/>
          </p:nvSpPr>
          <p:spPr>
            <a:xfrm>
              <a:off x="177636" y="1945725"/>
              <a:ext cx="6433272" cy="64601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完了の</a:t>
              </a:r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定義：何ができたら完了か</a:t>
              </a:r>
              <a:endParaRPr kumimoji="1" lang="ja-JP" altLang="en-US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0F0291B-0F72-6649-996E-D19363806CCB}"/>
                </a:ext>
              </a:extLst>
            </p:cNvPr>
            <p:cNvSpPr txBox="1"/>
            <p:nvPr/>
          </p:nvSpPr>
          <p:spPr>
            <a:xfrm>
              <a:off x="4654310" y="704081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見積り：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91801D-30B4-FE42-8612-E13725429448}"/>
              </a:ext>
            </a:extLst>
          </p:cNvPr>
          <p:cNvSpPr txBox="1"/>
          <p:nvPr/>
        </p:nvSpPr>
        <p:spPr>
          <a:xfrm>
            <a:off x="1414171" y="282742"/>
            <a:ext cx="890235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kern="0" dirty="0">
                <a:latin typeface="Meiryo UI" panose="020B0604030504040204" pitchFamily="34" charset="-128"/>
                <a:ea typeface="Meiryo UI" panose="020B0604030504040204" pitchFamily="34" charset="-128"/>
              </a:rPr>
              <a:t>1,2,3,4,5,8,10</a:t>
            </a:r>
            <a:endParaRPr kumimoji="0" lang="ja-JP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3D66F736-5BC7-9449-9054-0AB8F60CD060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V="1">
            <a:off x="819468" y="383695"/>
            <a:ext cx="234059" cy="231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0DC27FE-0D83-884F-8870-A501504E4775}"/>
              </a:ext>
            </a:extLst>
          </p:cNvPr>
          <p:cNvSpPr txBox="1"/>
          <p:nvPr/>
        </p:nvSpPr>
        <p:spPr>
          <a:xfrm>
            <a:off x="106907" y="288448"/>
            <a:ext cx="890235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90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rPr>
              <a:t>例</a:t>
            </a:r>
            <a:endParaRPr kumimoji="0" lang="ja-JP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BFAF596-FE48-5F4D-A260-3F6A9CB7C5AA}"/>
              </a:ext>
            </a:extLst>
          </p:cNvPr>
          <p:cNvGrpSpPr/>
          <p:nvPr/>
        </p:nvGrpSpPr>
        <p:grpSpPr>
          <a:xfrm>
            <a:off x="119397" y="1653869"/>
            <a:ext cx="2269088" cy="596702"/>
            <a:chOff x="105662" y="591529"/>
            <a:chExt cx="6744991" cy="2163105"/>
          </a:xfrm>
        </p:grpSpPr>
        <p:sp>
          <p:nvSpPr>
            <p:cNvPr id="40" name="メモ 39">
              <a:extLst>
                <a:ext uri="{FF2B5EF4-FFF2-40B4-BE49-F238E27FC236}">
                  <a16:creationId xmlns:a16="http://schemas.microsoft.com/office/drawing/2014/main" id="{A35BBE82-906B-3842-AC2B-6F03C435150C}"/>
                </a:ext>
              </a:extLst>
            </p:cNvPr>
            <p:cNvSpPr/>
            <p:nvPr/>
          </p:nvSpPr>
          <p:spPr>
            <a:xfrm>
              <a:off x="105662" y="591529"/>
              <a:ext cx="6744991" cy="2163105"/>
            </a:xfrm>
            <a:prstGeom prst="foldedCorner">
              <a:avLst>
                <a:gd name="adj" fmla="val 1444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kumimoji="1" lang="ja-JP" altLang="en-US" sz="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7BD334E-F8E6-9141-B127-C90344AB6E21}"/>
                </a:ext>
              </a:extLst>
            </p:cNvPr>
            <p:cNvSpPr txBox="1"/>
            <p:nvPr/>
          </p:nvSpPr>
          <p:spPr>
            <a:xfrm>
              <a:off x="177636" y="691980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価値：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16C772A-9878-ED40-B50D-50A277B68E15}"/>
                </a:ext>
              </a:extLst>
            </p:cNvPr>
            <p:cNvSpPr/>
            <p:nvPr/>
          </p:nvSpPr>
          <p:spPr>
            <a:xfrm>
              <a:off x="177636" y="1270760"/>
              <a:ext cx="6433272" cy="5957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項目名　　　：スケジュール概要の策定</a:t>
              </a:r>
              <a:endParaRPr kumimoji="1" lang="en-US" altLang="ja-JP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6F99F89-4070-9B42-A5FE-1DB5BC225397}"/>
                </a:ext>
              </a:extLst>
            </p:cNvPr>
            <p:cNvSpPr/>
            <p:nvPr/>
          </p:nvSpPr>
          <p:spPr>
            <a:xfrm>
              <a:off x="177636" y="1945725"/>
              <a:ext cx="6433272" cy="64601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完了の</a:t>
              </a:r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定義：告知可能な必要事項を満たす</a:t>
              </a:r>
              <a:endParaRPr kumimoji="1" lang="ja-JP" altLang="en-US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3F604AB5-068D-8748-95C3-F0E50C8DCDBF}"/>
                </a:ext>
              </a:extLst>
            </p:cNvPr>
            <p:cNvSpPr txBox="1"/>
            <p:nvPr/>
          </p:nvSpPr>
          <p:spPr>
            <a:xfrm>
              <a:off x="2432546" y="704081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見積り：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5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E1D4A8-A621-2B46-A76D-D7DCB4223205}"/>
              </a:ext>
            </a:extLst>
          </p:cNvPr>
          <p:cNvSpPr txBox="1"/>
          <p:nvPr/>
        </p:nvSpPr>
        <p:spPr>
          <a:xfrm>
            <a:off x="1053526" y="278093"/>
            <a:ext cx="364542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kern="0" dirty="0">
                <a:latin typeface="Meiryo UI" panose="020B0604030504040204" pitchFamily="34" charset="-128"/>
                <a:ea typeface="Meiryo UI" panose="020B0604030504040204" pitchFamily="34" charset="-128"/>
              </a:rPr>
              <a:t>1~5</a:t>
            </a:r>
            <a:endParaRPr kumimoji="0" lang="ja-JP" altLang="en-US" sz="9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B795B282-EC18-EA49-9310-64A592A5F2F9}"/>
              </a:ext>
            </a:extLst>
          </p:cNvPr>
          <p:cNvCxnSpPr>
            <a:cxnSpLocks/>
            <a:stCxn id="26" idx="3"/>
            <a:endCxn id="19" idx="3"/>
          </p:cNvCxnSpPr>
          <p:nvPr/>
        </p:nvCxnSpPr>
        <p:spPr>
          <a:xfrm>
            <a:off x="2304406" y="388344"/>
            <a:ext cx="3426" cy="226425"/>
          </a:xfrm>
          <a:prstGeom prst="bentConnector3">
            <a:avLst>
              <a:gd name="adj1" fmla="val 6772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F1BA1DC8-5DA5-EC4A-9EF2-FABADC6EB2B9}"/>
              </a:ext>
            </a:extLst>
          </p:cNvPr>
          <p:cNvGrpSpPr/>
          <p:nvPr/>
        </p:nvGrpSpPr>
        <p:grpSpPr>
          <a:xfrm>
            <a:off x="119397" y="2380379"/>
            <a:ext cx="2269088" cy="596702"/>
            <a:chOff x="105662" y="591529"/>
            <a:chExt cx="6744991" cy="2163105"/>
          </a:xfrm>
        </p:grpSpPr>
        <p:sp>
          <p:nvSpPr>
            <p:cNvPr id="68" name="メモ 67">
              <a:extLst>
                <a:ext uri="{FF2B5EF4-FFF2-40B4-BE49-F238E27FC236}">
                  <a16:creationId xmlns:a16="http://schemas.microsoft.com/office/drawing/2014/main" id="{4391C101-C341-1348-9F77-3E1135D3393E}"/>
                </a:ext>
              </a:extLst>
            </p:cNvPr>
            <p:cNvSpPr/>
            <p:nvPr/>
          </p:nvSpPr>
          <p:spPr>
            <a:xfrm>
              <a:off x="105662" y="591529"/>
              <a:ext cx="6744991" cy="2163105"/>
            </a:xfrm>
            <a:prstGeom prst="foldedCorner">
              <a:avLst>
                <a:gd name="adj" fmla="val 1444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kumimoji="1" lang="ja-JP" altLang="en-US" sz="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41B126E-7A09-464C-8F3C-58E65CA7F733}"/>
                </a:ext>
              </a:extLst>
            </p:cNvPr>
            <p:cNvSpPr txBox="1"/>
            <p:nvPr/>
          </p:nvSpPr>
          <p:spPr>
            <a:xfrm>
              <a:off x="177636" y="691980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価値：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33A1517-6D54-E644-B9C7-BC6F6CD74457}"/>
                </a:ext>
              </a:extLst>
            </p:cNvPr>
            <p:cNvSpPr/>
            <p:nvPr/>
          </p:nvSpPr>
          <p:spPr>
            <a:xfrm>
              <a:off x="177636" y="1270760"/>
              <a:ext cx="6433272" cy="5957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項目名　　　：参加費の策定</a:t>
              </a:r>
              <a:endParaRPr kumimoji="1" lang="en-US" altLang="ja-JP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4DE72E9-B4A9-7C45-93B3-B12A2231701E}"/>
                </a:ext>
              </a:extLst>
            </p:cNvPr>
            <p:cNvSpPr/>
            <p:nvPr/>
          </p:nvSpPr>
          <p:spPr>
            <a:xfrm>
              <a:off x="177636" y="1945725"/>
              <a:ext cx="6433272" cy="64601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完了の</a:t>
              </a:r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定義：参加費確定</a:t>
              </a:r>
              <a:endParaRPr kumimoji="1" lang="ja-JP" altLang="en-US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19816F34-6A25-AB4A-AAB7-2AE88B8CAA8A}"/>
                </a:ext>
              </a:extLst>
            </p:cNvPr>
            <p:cNvSpPr txBox="1"/>
            <p:nvPr/>
          </p:nvSpPr>
          <p:spPr>
            <a:xfrm>
              <a:off x="2432546" y="704081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見積り：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3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D6438E5D-DD1F-AC4C-B19F-7FED025C4B66}"/>
              </a:ext>
            </a:extLst>
          </p:cNvPr>
          <p:cNvGrpSpPr/>
          <p:nvPr/>
        </p:nvGrpSpPr>
        <p:grpSpPr>
          <a:xfrm>
            <a:off x="106907" y="3103095"/>
            <a:ext cx="2269088" cy="596702"/>
            <a:chOff x="105662" y="591529"/>
            <a:chExt cx="6744991" cy="2163105"/>
          </a:xfrm>
        </p:grpSpPr>
        <p:sp>
          <p:nvSpPr>
            <p:cNvPr id="74" name="メモ 73">
              <a:extLst>
                <a:ext uri="{FF2B5EF4-FFF2-40B4-BE49-F238E27FC236}">
                  <a16:creationId xmlns:a16="http://schemas.microsoft.com/office/drawing/2014/main" id="{21937E16-6205-BB4C-8419-A3FFB1129E9F}"/>
                </a:ext>
              </a:extLst>
            </p:cNvPr>
            <p:cNvSpPr/>
            <p:nvPr/>
          </p:nvSpPr>
          <p:spPr>
            <a:xfrm>
              <a:off x="105662" y="591529"/>
              <a:ext cx="6744991" cy="2163105"/>
            </a:xfrm>
            <a:prstGeom prst="foldedCorner">
              <a:avLst>
                <a:gd name="adj" fmla="val 1444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kumimoji="1" lang="ja-JP" altLang="en-US" sz="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67D2FDA2-42BC-4648-9769-FB1DA6CB3235}"/>
                </a:ext>
              </a:extLst>
            </p:cNvPr>
            <p:cNvSpPr txBox="1"/>
            <p:nvPr/>
          </p:nvSpPr>
          <p:spPr>
            <a:xfrm>
              <a:off x="177636" y="691980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価値：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000828B5-A0AE-C144-A8FD-3426574DCF3B}"/>
                </a:ext>
              </a:extLst>
            </p:cNvPr>
            <p:cNvSpPr/>
            <p:nvPr/>
          </p:nvSpPr>
          <p:spPr>
            <a:xfrm>
              <a:off x="177636" y="1270760"/>
              <a:ext cx="6433272" cy="5957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項目名　　　：告知媒体検討</a:t>
              </a:r>
              <a:endParaRPr kumimoji="1" lang="en-US" altLang="ja-JP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B830E605-E04F-3A4E-A217-B5D13E367FE6}"/>
                </a:ext>
              </a:extLst>
            </p:cNvPr>
            <p:cNvSpPr/>
            <p:nvPr/>
          </p:nvSpPr>
          <p:spPr>
            <a:xfrm>
              <a:off x="177636" y="1945725"/>
              <a:ext cx="6433272" cy="64601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完了の</a:t>
              </a:r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定義：媒体と内容の決定</a:t>
              </a:r>
              <a:endParaRPr kumimoji="1" lang="ja-JP" altLang="en-US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AA38723A-BE7F-4F42-AAE0-98235EC61388}"/>
                </a:ext>
              </a:extLst>
            </p:cNvPr>
            <p:cNvSpPr txBox="1"/>
            <p:nvPr/>
          </p:nvSpPr>
          <p:spPr>
            <a:xfrm>
              <a:off x="2432546" y="704081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見積り：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A8F6CD3-BF6F-2F44-9205-1D1044B93891}"/>
              </a:ext>
            </a:extLst>
          </p:cNvPr>
          <p:cNvGrpSpPr/>
          <p:nvPr/>
        </p:nvGrpSpPr>
        <p:grpSpPr>
          <a:xfrm>
            <a:off x="106907" y="3834706"/>
            <a:ext cx="2269088" cy="596702"/>
            <a:chOff x="105662" y="591529"/>
            <a:chExt cx="6744991" cy="2163105"/>
          </a:xfrm>
        </p:grpSpPr>
        <p:sp>
          <p:nvSpPr>
            <p:cNvPr id="80" name="メモ 79">
              <a:extLst>
                <a:ext uri="{FF2B5EF4-FFF2-40B4-BE49-F238E27FC236}">
                  <a16:creationId xmlns:a16="http://schemas.microsoft.com/office/drawing/2014/main" id="{8E5CA98E-5A3C-9F44-A217-A63BE7A4C19D}"/>
                </a:ext>
              </a:extLst>
            </p:cNvPr>
            <p:cNvSpPr/>
            <p:nvPr/>
          </p:nvSpPr>
          <p:spPr>
            <a:xfrm>
              <a:off x="105662" y="591529"/>
              <a:ext cx="6744991" cy="2163105"/>
            </a:xfrm>
            <a:prstGeom prst="foldedCorner">
              <a:avLst>
                <a:gd name="adj" fmla="val 14446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kumimoji="1" lang="ja-JP" altLang="en-US" sz="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C27AFEF2-8973-CB4B-A512-5DF43C9DC164}"/>
                </a:ext>
              </a:extLst>
            </p:cNvPr>
            <p:cNvSpPr txBox="1"/>
            <p:nvPr/>
          </p:nvSpPr>
          <p:spPr>
            <a:xfrm>
              <a:off x="177636" y="691980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価値：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DEEDEE95-F94C-7548-92E2-56B107B18F57}"/>
                </a:ext>
              </a:extLst>
            </p:cNvPr>
            <p:cNvSpPr/>
            <p:nvPr/>
          </p:nvSpPr>
          <p:spPr>
            <a:xfrm>
              <a:off x="177636" y="1270760"/>
              <a:ext cx="6433272" cy="5957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項目名　　　：告知パンフレット</a:t>
              </a:r>
              <a:endParaRPr kumimoji="1" lang="en-US" altLang="ja-JP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E6012F82-4E70-4844-9910-4757B3CA018C}"/>
                </a:ext>
              </a:extLst>
            </p:cNvPr>
            <p:cNvSpPr/>
            <p:nvPr/>
          </p:nvSpPr>
          <p:spPr>
            <a:xfrm>
              <a:off x="177636" y="1945725"/>
              <a:ext cx="6433272" cy="64601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r>
                <a:rPr kumimoji="1" lang="ja-JP" altLang="en-US" sz="8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完了の定義：パンフレットの完成</a:t>
              </a:r>
              <a:endParaRPr kumimoji="1" lang="ja-JP" altLang="en-US" sz="8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BF7E132A-392F-A84A-8A42-FEF00B122FE3}"/>
                </a:ext>
              </a:extLst>
            </p:cNvPr>
            <p:cNvSpPr txBox="1"/>
            <p:nvPr/>
          </p:nvSpPr>
          <p:spPr>
            <a:xfrm>
              <a:off x="2432546" y="704081"/>
              <a:ext cx="1956598" cy="48749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  <a:prstDash val="solid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defTabSz="914400">
                <a:defRPr/>
              </a:pPr>
              <a:r>
                <a:rPr lang="ja-JP" altLang="en-US" sz="800" b="1" kern="0">
                  <a:latin typeface="Meiryo UI" panose="020B0604030504040204" pitchFamily="34" charset="-128"/>
                  <a:ea typeface="Meiryo UI" panose="020B0604030504040204" pitchFamily="34" charset="-128"/>
                </a:rPr>
                <a:t>見積り：</a:t>
              </a:r>
              <a:r>
                <a:rPr lang="en-US" altLang="ja-JP" sz="800" b="1" kern="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8</a:t>
              </a:r>
              <a:endParaRPr kumimoji="0" lang="ja-JP" altLang="en-US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1FDE49A-5C20-E445-A9D2-D22143B531A9}"/>
              </a:ext>
            </a:extLst>
          </p:cNvPr>
          <p:cNvSpPr txBox="1"/>
          <p:nvPr/>
        </p:nvSpPr>
        <p:spPr>
          <a:xfrm>
            <a:off x="2507293" y="637222"/>
            <a:ext cx="3392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足りないものは適宜追加してください。</a:t>
            </a:r>
            <a:endParaRPr kumimoji="1" lang="en-US" altLang="ja-JP" sz="14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72F066C-4A25-4947-BCC1-16A654A8DCB3}"/>
              </a:ext>
            </a:extLst>
          </p:cNvPr>
          <p:cNvSpPr txBox="1"/>
          <p:nvPr/>
        </p:nvSpPr>
        <p:spPr>
          <a:xfrm>
            <a:off x="-1" y="1355297"/>
            <a:ext cx="340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演習用プロダクトバックログアイテム</a:t>
            </a:r>
          </a:p>
        </p:txBody>
      </p:sp>
    </p:spTree>
    <p:extLst>
      <p:ext uri="{BB962C8B-B14F-4D97-AF65-F5344CB8AC3E}">
        <p14:creationId xmlns:p14="http://schemas.microsoft.com/office/powerpoint/2010/main" val="141113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B1D452-8061-5247-8D2B-5DE7ED0945BD}"/>
              </a:ext>
            </a:extLst>
          </p:cNvPr>
          <p:cNvSpPr txBox="1"/>
          <p:nvPr/>
        </p:nvSpPr>
        <p:spPr>
          <a:xfrm>
            <a:off x="-1" y="38983"/>
            <a:ext cx="4503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演習用タスクボード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878C4F-2D46-5B44-97CA-6C6B879D8C06}"/>
              </a:ext>
            </a:extLst>
          </p:cNvPr>
          <p:cNvCxnSpPr/>
          <p:nvPr/>
        </p:nvCxnSpPr>
        <p:spPr>
          <a:xfrm>
            <a:off x="2879001" y="538762"/>
            <a:ext cx="0" cy="604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DBA818E-BBA5-3740-B5F2-CF79DD7BD783}"/>
              </a:ext>
            </a:extLst>
          </p:cNvPr>
          <p:cNvCxnSpPr/>
          <p:nvPr/>
        </p:nvCxnSpPr>
        <p:spPr>
          <a:xfrm>
            <a:off x="5691742" y="538763"/>
            <a:ext cx="0" cy="604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7EC092-D494-D643-879A-43E3ADC7CAAE}"/>
              </a:ext>
            </a:extLst>
          </p:cNvPr>
          <p:cNvCxnSpPr/>
          <p:nvPr/>
        </p:nvCxnSpPr>
        <p:spPr>
          <a:xfrm>
            <a:off x="8504482" y="580845"/>
            <a:ext cx="0" cy="604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9CBAE6E-DA66-FA4E-8DFB-2CC902C0B043}"/>
              </a:ext>
            </a:extLst>
          </p:cNvPr>
          <p:cNvCxnSpPr/>
          <p:nvPr/>
        </p:nvCxnSpPr>
        <p:spPr>
          <a:xfrm>
            <a:off x="66260" y="538763"/>
            <a:ext cx="0" cy="604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753D9DE-2ED0-834F-92C4-BE6A201AD93E}"/>
              </a:ext>
            </a:extLst>
          </p:cNvPr>
          <p:cNvSpPr txBox="1"/>
          <p:nvPr/>
        </p:nvSpPr>
        <p:spPr>
          <a:xfrm>
            <a:off x="401934" y="289339"/>
            <a:ext cx="207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/>
              <a:t>Todo</a:t>
            </a:r>
            <a:endParaRPr kumimoji="1" lang="ja-JP" altLang="en-US" sz="1050" b="1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87D53F2-5D30-D441-ADD3-ED188CEC0EE2}"/>
              </a:ext>
            </a:extLst>
          </p:cNvPr>
          <p:cNvSpPr txBox="1"/>
          <p:nvPr/>
        </p:nvSpPr>
        <p:spPr>
          <a:xfrm>
            <a:off x="3214675" y="289339"/>
            <a:ext cx="207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In progress</a:t>
            </a:r>
            <a:endParaRPr kumimoji="1" lang="ja-JP" altLang="en-US" sz="1050" b="1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38A8FD0-997B-7049-BB65-AE2DD490CF60}"/>
              </a:ext>
            </a:extLst>
          </p:cNvPr>
          <p:cNvSpPr txBox="1"/>
          <p:nvPr/>
        </p:nvSpPr>
        <p:spPr>
          <a:xfrm>
            <a:off x="6027415" y="289339"/>
            <a:ext cx="207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Complete</a:t>
            </a:r>
            <a:endParaRPr kumimoji="1" lang="ja-JP" altLang="en-US" sz="1050" b="1"/>
          </a:p>
        </p:txBody>
      </p:sp>
      <p:sp>
        <p:nvSpPr>
          <p:cNvPr id="116" name="メモ 115">
            <a:extLst>
              <a:ext uri="{FF2B5EF4-FFF2-40B4-BE49-F238E27FC236}">
                <a16:creationId xmlns:a16="http://schemas.microsoft.com/office/drawing/2014/main" id="{79773004-5AA8-6C48-B58F-9FC67263CC5F}"/>
              </a:ext>
            </a:extLst>
          </p:cNvPr>
          <p:cNvSpPr/>
          <p:nvPr/>
        </p:nvSpPr>
        <p:spPr>
          <a:xfrm>
            <a:off x="209671" y="717971"/>
            <a:ext cx="2269088" cy="596702"/>
          </a:xfrm>
          <a:prstGeom prst="foldedCorner">
            <a:avLst>
              <a:gd name="adj" fmla="val 14446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endParaRPr kumimoji="1" lang="ja-JP" altLang="en-US" sz="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9B9DF2D-65B7-E446-82D9-CCD423905F78}"/>
              </a:ext>
            </a:extLst>
          </p:cNvPr>
          <p:cNvSpPr/>
          <p:nvPr/>
        </p:nvSpPr>
        <p:spPr>
          <a:xfrm>
            <a:off x="262104" y="927219"/>
            <a:ext cx="2164222" cy="1782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endParaRPr kumimoji="1" lang="ja-JP" altLang="en-US" sz="8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40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zushi_theme3_4">
  <a:themeElements>
    <a:clrScheme name="ユーザー定義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ユーザー定義 8">
      <a:majorFont>
        <a:latin typeface="Segoe UI Semibold"/>
        <a:ea typeface="HG創英角ｺﾞｼｯｸUB"/>
        <a:cs typeface=""/>
      </a:majorFont>
      <a:minorFont>
        <a:latin typeface="Segoe UI"/>
        <a:ea typeface="メイリオ"/>
        <a:cs typeface="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zushi_theme3_4" id="{31F7EE1B-4EF7-4DB6-9E5E-3BCBA037C891}" vid="{CFD2D832-FCB6-41AB-8100-BD1F34727BD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kazushi_theme3_4</Template>
  <TotalTime>9997</TotalTime>
  <Words>132</Words>
  <Application>Microsoft Macintosh PowerPoint</Application>
  <PresentationFormat>画面に合わせる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 UI</vt:lpstr>
      <vt:lpstr>ＭＳ Ｐゴシック</vt:lpstr>
      <vt:lpstr>Segoe UI</vt:lpstr>
      <vt:lpstr>メイリオ</vt:lpstr>
      <vt:lpstr>Yu Gothic</vt:lpstr>
      <vt:lpstr>Arial</vt:lpstr>
      <vt:lpstr>Calibri</vt:lpstr>
      <vt:lpstr>kazushi_theme3_4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みんなでSCRUM !!!!</dc:title>
  <dc:creator>Kazushi Yamashina</dc:creator>
  <cp:lastModifiedBy>Microsoft Office User</cp:lastModifiedBy>
  <cp:revision>99</cp:revision>
  <cp:lastPrinted>2017-08-21T04:20:17Z</cp:lastPrinted>
  <dcterms:created xsi:type="dcterms:W3CDTF">2016-07-25T13:35:20Z</dcterms:created>
  <dcterms:modified xsi:type="dcterms:W3CDTF">2021-08-21T07:37:12Z</dcterms:modified>
</cp:coreProperties>
</file>