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ja-JP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コンテンツ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108856" y="54425"/>
            <a:ext cx="8926287" cy="41831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ふりかえりのながれ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0" y="6404592"/>
            <a:ext cx="2558143" cy="35918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2144889" y="688623"/>
            <a:ext cx="6890253" cy="1027289"/>
          </a:xfrm>
          <a:prstGeom prst="roundRect">
            <a:avLst>
              <a:gd fmla="val 12271" name="adj"/>
            </a:avLst>
          </a:prstGeom>
          <a:solidFill>
            <a:schemeClr val="lt1"/>
          </a:solidFill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3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続けたいこと</a:t>
            </a:r>
            <a:r>
              <a:rPr b="1" lang="ja-JP" sz="3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をふりかえる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2144889" y="2117615"/>
            <a:ext cx="6890253" cy="1027289"/>
          </a:xfrm>
          <a:prstGeom prst="roundRect">
            <a:avLst>
              <a:gd fmla="val 12271" name="adj"/>
            </a:avLst>
          </a:prstGeom>
          <a:solidFill>
            <a:schemeClr val="lt1"/>
          </a:solidFill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改善したい</a:t>
            </a:r>
            <a:r>
              <a:rPr b="1" lang="ja-JP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こと</a:t>
            </a:r>
            <a:r>
              <a:rPr b="1" lang="ja-JP" sz="3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をふりかえる</a:t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2144889" y="3546607"/>
            <a:ext cx="6890253" cy="1027289"/>
          </a:xfrm>
          <a:prstGeom prst="roundRect">
            <a:avLst>
              <a:gd fmla="val 12271" name="adj"/>
            </a:avLst>
          </a:prstGeom>
          <a:solidFill>
            <a:schemeClr val="lt1"/>
          </a:solidFill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3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次に</a:t>
            </a:r>
            <a:r>
              <a:rPr b="1" lang="ja-JP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挑戦したいこと</a:t>
            </a:r>
            <a:r>
              <a:rPr b="1" lang="ja-JP" sz="3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をきめる</a:t>
            </a:r>
            <a:endParaRPr b="1" sz="3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108855" y="2117615"/>
            <a:ext cx="1821545" cy="1027289"/>
          </a:xfrm>
          <a:prstGeom prst="roundRect">
            <a:avLst>
              <a:gd fmla="val 10074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108855" y="688622"/>
            <a:ext cx="1821545" cy="1027289"/>
          </a:xfrm>
          <a:prstGeom prst="roundRect">
            <a:avLst>
              <a:gd fmla="val 10074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KEEP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108855" y="3546607"/>
            <a:ext cx="1821545" cy="1027289"/>
          </a:xfrm>
          <a:prstGeom prst="roundRect">
            <a:avLst>
              <a:gd fmla="val 1007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TRY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2144889" y="4975599"/>
            <a:ext cx="6890253" cy="1027289"/>
          </a:xfrm>
          <a:prstGeom prst="roundRect">
            <a:avLst>
              <a:gd fmla="val 12271" name="adj"/>
            </a:avLst>
          </a:prstGeom>
          <a:solidFill>
            <a:schemeClr val="lt1"/>
          </a:solidFill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オンライン</a:t>
            </a:r>
            <a:r>
              <a:rPr b="1" lang="ja-JP" sz="3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でのチーム開発？</a:t>
            </a:r>
            <a:endParaRPr b="1" sz="3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108855" y="4975598"/>
            <a:ext cx="1821545" cy="1027289"/>
          </a:xfrm>
          <a:prstGeom prst="roundRect">
            <a:avLst>
              <a:gd fmla="val 1007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lang="ja-JP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endParaRPr b="1"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600551" y="5375975"/>
            <a:ext cx="288300" cy="307200"/>
          </a:xfrm>
          <a:prstGeom prst="plus">
            <a:avLst>
              <a:gd fmla="val 392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/>
          <p:nvPr/>
        </p:nvSpPr>
        <p:spPr>
          <a:xfrm>
            <a:off x="108856" y="54425"/>
            <a:ext cx="8926287" cy="41831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ふりかえりシート						　DAY1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0" y="6421475"/>
            <a:ext cx="124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600">
                <a:solidFill>
                  <a:schemeClr val="dk1"/>
                </a:solidFill>
              </a:rPr>
              <a:t>チーム名</a:t>
            </a:r>
            <a:r>
              <a:rPr b="1" lang="ja-JP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108856" y="555171"/>
            <a:ext cx="8926200" cy="5725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p14"/>
          <p:cNvCxnSpPr/>
          <p:nvPr/>
        </p:nvCxnSpPr>
        <p:spPr>
          <a:xfrm>
            <a:off x="4953000" y="555171"/>
            <a:ext cx="0" cy="5725800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" name="Google Shape;108;p14"/>
          <p:cNvCxnSpPr>
            <a:stCxn id="106" idx="1"/>
          </p:cNvCxnSpPr>
          <p:nvPr/>
        </p:nvCxnSpPr>
        <p:spPr>
          <a:xfrm flipH="1" rot="10800000">
            <a:off x="108856" y="3409671"/>
            <a:ext cx="4860300" cy="8400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0" y="6404592"/>
            <a:ext cx="2558143" cy="35918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/>
          <p:nvPr/>
        </p:nvSpPr>
        <p:spPr>
          <a:xfrm>
            <a:off x="108856" y="555171"/>
            <a:ext cx="6749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KEEP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108855" y="3418114"/>
            <a:ext cx="11401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4952999" y="555170"/>
            <a:ext cx="56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TRY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>
            <a:off x="108856" y="54425"/>
            <a:ext cx="8926287" cy="41831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ふりかえりシート				    COMMON QUESTION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0" y="6421475"/>
            <a:ext cx="135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600">
                <a:solidFill>
                  <a:schemeClr val="dk1"/>
                </a:solidFill>
              </a:rPr>
              <a:t>チーム名</a:t>
            </a:r>
            <a:r>
              <a:rPr b="1" lang="ja-JP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108856" y="555171"/>
            <a:ext cx="8926287" cy="5725886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0" y="6404592"/>
            <a:ext cx="2558143" cy="35918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/>
          <p:nvPr/>
        </p:nvSpPr>
        <p:spPr>
          <a:xfrm>
            <a:off x="108856" y="555171"/>
            <a:ext cx="8926287" cy="60758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000">
                <a:solidFill>
                  <a:schemeClr val="lt1"/>
                </a:solidFill>
              </a:rPr>
              <a:t>オンライン環境下でチームの連携を深めるには何が大切だと思いますか？</a:t>
            </a:r>
            <a:endParaRPr b="1" sz="2000">
              <a:solidFill>
                <a:schemeClr val="lt1"/>
              </a:solidFill>
            </a:endParaRPr>
          </a:p>
        </p:txBody>
      </p:sp>
      <p:cxnSp>
        <p:nvCxnSpPr>
          <p:cNvPr id="122" name="Google Shape;122;p15"/>
          <p:cNvCxnSpPr/>
          <p:nvPr/>
        </p:nvCxnSpPr>
        <p:spPr>
          <a:xfrm>
            <a:off x="3084285" y="1162756"/>
            <a:ext cx="0" cy="5118301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" name="Google Shape;123;p15"/>
          <p:cNvCxnSpPr/>
          <p:nvPr/>
        </p:nvCxnSpPr>
        <p:spPr>
          <a:xfrm>
            <a:off x="6059714" y="1162756"/>
            <a:ext cx="0" cy="5118301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15"/>
          <p:cNvSpPr txBox="1"/>
          <p:nvPr/>
        </p:nvSpPr>
        <p:spPr>
          <a:xfrm>
            <a:off x="108855" y="1162756"/>
            <a:ext cx="7057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DAY1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3084285" y="1162756"/>
            <a:ext cx="7057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DAY2</a:t>
            </a: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6059714" y="1162756"/>
            <a:ext cx="7057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DAY3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google">
      <a:dk1>
        <a:srgbClr val="000000"/>
      </a:dk1>
      <a:lt1>
        <a:srgbClr val="FFFFFF"/>
      </a:lt1>
      <a:dk2>
        <a:srgbClr val="1647E9"/>
      </a:dk2>
      <a:lt2>
        <a:srgbClr val="1C54F5"/>
      </a:lt2>
      <a:accent1>
        <a:srgbClr val="F6A615"/>
      </a:accent1>
      <a:accent2>
        <a:srgbClr val="E82A37"/>
      </a:accent2>
      <a:accent3>
        <a:srgbClr val="0DA921"/>
      </a:accent3>
      <a:accent4>
        <a:srgbClr val="133AD9"/>
      </a:accent4>
      <a:accent5>
        <a:srgbClr val="D82732"/>
      </a:accent5>
      <a:accent6>
        <a:srgbClr val="F35E4C"/>
      </a:accent6>
      <a:hlink>
        <a:srgbClr val="CC4A30"/>
      </a:hlink>
      <a:folHlink>
        <a:srgbClr val="A6484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