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CC013-F512-0475-2393-5C8FDD880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559955-2E11-9534-3DE6-F4DF0D9A2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D348BC-2F83-FAE7-DA5B-9D3C4312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CB0A-0630-4713-A338-811D72FF9F7C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8763FB-A93E-485D-FC15-51B1937C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DA1DFF-EAF1-AD3D-FC68-66303BC4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3CAA-893B-48DA-A176-796E633E4B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35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BBA0B-AA75-6AA1-0B0D-B46DB935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5B3D46-B620-5498-B6DC-516DD9D53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0F6DB4-5F2E-9109-3A77-35A48BE71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CB0A-0630-4713-A338-811D72FF9F7C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66767B-F40C-5394-99FF-474D23E0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86360C-1925-62E1-7C37-7DD08CB5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3CAA-893B-48DA-A176-796E633E4B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13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A201BE-A02E-F0C9-4754-B67A932D3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C9C528-4FC7-B805-4616-2B6CE9813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297CCA-1E04-D7BB-4439-60C9AE81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CB0A-0630-4713-A338-811D72FF9F7C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B39BAE-E0DA-23CF-4403-98401A88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06BE38-5A86-3C5D-390B-4AB4FA55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3CAA-893B-48DA-A176-796E633E4B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78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C875C-F296-AB65-297B-AE116260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CEBB04-9392-5719-2311-28D0C0F40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C8DC2B-948F-808A-B758-B5909ACD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CB0A-0630-4713-A338-811D72FF9F7C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A5F837-4420-6C87-9698-01FAAF4A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50D87D-83E1-A60C-42FD-9C1AF2CB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3CAA-893B-48DA-A176-796E633E4B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60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2BF66-5627-2CD0-CCE6-F8724BF5D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F27452-2035-D22D-FD62-F33619CF3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1F743D-2D39-1958-DAA0-EEC988FC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CB0A-0630-4713-A338-811D72FF9F7C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709791-7058-011D-A233-42CC7138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65A350-B51E-7B37-D328-BFDCB8EFF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3CAA-893B-48DA-A176-796E633E4B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20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36E31-7699-8D96-6239-B39BC239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995A1A-7488-CF25-053E-F74BC63E7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2FFAB0-9081-D716-5E7C-3E5DC94DF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35D0C0-A96D-1FA9-4449-D8ED6DD3B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CB0A-0630-4713-A338-811D72FF9F7C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81DF5E-FE01-0FED-8A75-3CE1978A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3435CD-3B6C-7C24-4619-031C7F26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3CAA-893B-48DA-A176-796E633E4B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14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47006-068E-4A66-D8F6-AAFDCFC9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3281A3-68CC-AA87-12B0-A3AC94C46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F4080A-6D8C-3D1D-1955-623A6CFF4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92FF9FF-D800-F63F-C529-F1AA39A13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2F7598-0393-99E0-07A9-D619B91B1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CCD1731-AE5D-703E-6788-67FB25695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CB0A-0630-4713-A338-811D72FF9F7C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F8C1B95-D2C4-9316-2073-5E5292C3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DBC2C3-EB59-0266-AB56-5A404F97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3CAA-893B-48DA-A176-796E633E4B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51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A6959-7579-C034-FD22-91AC3034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F3C82B5-F08C-8512-AC0B-D8C23E17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CB0A-0630-4713-A338-811D72FF9F7C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A2B76C-FE34-629D-84CC-EEB71255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D1B1BB2-CAA2-8C62-7DC3-660DE79D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3CAA-893B-48DA-A176-796E633E4B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24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29A8B5-BFD9-596E-D077-5D1E05A9F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CB0A-0630-4713-A338-811D72FF9F7C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74F892D-A218-42D2-7E71-BADEDA4F4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DF080D-F1CB-9F29-635C-8F62EB27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3CAA-893B-48DA-A176-796E633E4B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24BA3-6DBD-3D6E-C724-7E892A7B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52A51E-96B5-A6E0-F485-86E99A32A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6DE07D-0C5A-6486-DB52-6F42D63E0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CAAB15-9AC0-D3CB-AD87-4ED742CF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CB0A-0630-4713-A338-811D72FF9F7C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E94E29-48CB-E77E-52D8-CEA20E11A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86CFF7-5B18-FABB-7A06-DA4430F7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3CAA-893B-48DA-A176-796E633E4B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55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2E5B7-721E-775A-78C5-DA0A887C4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861251-140F-2F46-4804-C8E2294BD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CA8DD7-A331-FA29-5BEE-0EA2420B9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229BBB-746C-7EC9-5F41-70EC3D17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CB0A-0630-4713-A338-811D72FF9F7C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9A4B51-BDC8-50AC-8D34-B13D87585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5CBC6C-F210-FDB7-EDAA-C7EF469D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3CAA-893B-48DA-A176-796E633E4B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34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3A9CB1-B4C5-A16B-977F-34B522AC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64ABB3-EC23-929A-31B2-A25D1E122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9E8B7B-65E2-752B-0C09-4B8DD978E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8CB0A-0630-4713-A338-811D72FF9F7C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6020B7-30AB-2D0D-5F8E-B5A61C0E1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AF0AD4-DA23-4F4F-CB0E-09FD046B2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E3CAA-893B-48DA-A176-796E633E4B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39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03075-B5ED-D32B-6E85-3CD3039EC7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PROBLEMA DO ISOMORFISMO DOS SUBGRAFOS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2F59A1-48A6-93F3-07B2-4D99ECB7B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dirty="0"/>
              <a:t>Orientador:</a:t>
            </a:r>
          </a:p>
          <a:p>
            <a:pPr algn="r"/>
            <a:r>
              <a:rPr lang="pt-BR" dirty="0"/>
              <a:t>Aluno: Gabriel</a:t>
            </a:r>
          </a:p>
        </p:txBody>
      </p:sp>
    </p:spTree>
    <p:extLst>
      <p:ext uri="{BB962C8B-B14F-4D97-AF65-F5344CB8AC3E}">
        <p14:creationId xmlns:p14="http://schemas.microsoft.com/office/powerpoint/2010/main" val="96725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F4CB0-8C7A-F522-4614-A5C290E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E3F6CA-D10E-C194-94C4-B4529C8F1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  <a:p>
            <a:r>
              <a:rPr lang="pt-BR" dirty="0"/>
              <a:t>Problema</a:t>
            </a:r>
          </a:p>
          <a:p>
            <a:r>
              <a:rPr lang="pt-BR" dirty="0"/>
              <a:t>Complexidade e taxa de crescimento</a:t>
            </a:r>
          </a:p>
          <a:p>
            <a:r>
              <a:rPr lang="pt-BR" dirty="0"/>
              <a:t>Prova</a:t>
            </a:r>
          </a:p>
          <a:p>
            <a:r>
              <a:rPr lang="pt-BR" dirty="0" err="1"/>
              <a:t>Metheurística</a:t>
            </a:r>
            <a:endParaRPr lang="pt-BR" dirty="0"/>
          </a:p>
          <a:p>
            <a:r>
              <a:rPr lang="pt-BR" dirty="0"/>
              <a:t>Aplicação</a:t>
            </a:r>
          </a:p>
          <a:p>
            <a:r>
              <a:rPr lang="pt-BR" dirty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340265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44BC7-4F79-849A-C37C-024501E5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A2E3D4-2A65-1116-074E-244937C28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82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44BC7-4F79-849A-C37C-024501E5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A2E3D4-2A65-1116-074E-244937C28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09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44BC7-4F79-849A-C37C-024501E5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Complexidade e taxa de crescimento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A2E3D4-2A65-1116-074E-244937C28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173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44BC7-4F79-849A-C37C-024501E5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A2E3D4-2A65-1116-074E-244937C28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71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44BC7-4F79-849A-C37C-024501E5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Metaheurística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A2E3D4-2A65-1116-074E-244937C28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40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44BC7-4F79-849A-C37C-024501E5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A2E3D4-2A65-1116-074E-244937C28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862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44BC7-4F79-849A-C37C-024501E5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A2E3D4-2A65-1116-074E-244937C28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8854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</Words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Tema do Office</vt:lpstr>
      <vt:lpstr>PROBLEMA DO ISOMORFISMO DOS SUBGRAFOS</vt:lpstr>
      <vt:lpstr>Agenda</vt:lpstr>
      <vt:lpstr>Introdução</vt:lpstr>
      <vt:lpstr>Problema</vt:lpstr>
      <vt:lpstr>Complexidade e taxa de crescimento</vt:lpstr>
      <vt:lpstr>Prova</vt:lpstr>
      <vt:lpstr>Metaheurística</vt:lpstr>
      <vt:lpstr>Aplicação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terms:created xsi:type="dcterms:W3CDTF">2023-11-22T13:00:23Z</dcterms:created>
  <dcterms:modified xsi:type="dcterms:W3CDTF">2023-11-22T13:02:53Z</dcterms:modified>
</cp:coreProperties>
</file>