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A2BAF-C522-A115-1980-D5796030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6D946-3BA0-CB31-AD74-B6DE9DC89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F9965-E358-DABF-47BB-BF09FAC1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D6EDD-A520-D396-7199-6BD850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B3466-D934-D39E-0A53-72B5E1E3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3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85ED6-0B68-B701-1FCB-C67250E4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95B6F-CD6E-5F8C-0D0A-E0B3A4AC1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0A567-7632-DA33-C1F8-0F6A320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E0DEC-CEF7-ECBE-63A8-2DDD656D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779CA-7944-2381-E3E5-D4D2F53E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1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9D155-38C6-AA40-0CE7-E94168112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F4BEBF-C09B-429B-7C87-E8290DE2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69D6E-181E-ECC0-5AB1-31E4C8E8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77279-9BD4-56AD-FA4A-BEE3773A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C813F-723F-A887-1B77-E86A712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7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149E2-BF42-A14C-F9E8-83B8BA23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3F2E6-5464-1355-93E0-63BEBAF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66913-8B1F-2490-7C87-477D9B24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963FB-401C-8097-3889-151734B5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E6CCD-11C4-7BB1-3A43-CFE3BE74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4CEA5-314D-99B7-6635-C46207ED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B1E53-3ED9-49CA-EAFE-5708C153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35492-0502-61B2-E008-B3BB48AD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CBDA1-57C6-DCEF-6EA8-5AC454A8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FF438-DC25-5020-1615-64ADF73C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7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35F83-761F-E706-7D68-39935139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2EE8B-9AF9-AE1F-6796-CFD18979B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134AA-ECF8-74C0-DD1C-5AAA0C4D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A094C3-4DC6-2E3C-3727-7C1D53B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2BCCAC-D9F4-E79B-256E-417AEA06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BD2DFB-CBC0-5653-C2B7-BB4EB00D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9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CC27-FF02-81EC-B231-30D56463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F2839-7DBF-A9B4-BEAC-238B31BB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3DCD2E-DDFD-475F-0127-E1E132BA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8441E3-8493-AC04-5E2A-4BB53F4B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CAB6EE-5BFA-0B81-D1BA-06C2BF9A4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67FE04-117F-B16A-CED0-7F9B1847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F3E9C1-3B0B-04B3-EE01-E81A54D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69FE43-FC7C-EC73-90B1-8CDDE44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4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B325-4B46-FD5B-C2A6-5240A01C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B7BE93-3961-679C-0CE8-EE084708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03CEF9-F3AC-9BE8-2133-E6B44E58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A6374A-4A31-46C3-E002-E569C9F1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6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F00CBF-24FE-1167-5ECC-42F6B0C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D09CA-C6E9-C4B7-E265-FAF437B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035038-0367-AD6E-A609-633DB3A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C22B5-6CA0-9438-8B11-EDD4565D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0EA29-99F8-82AE-B697-43E7C36E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42C10A-F64C-DBB7-8D90-7D5E2CCE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8417E-8F1B-331B-B52F-6228F8B6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E25E2B-79E4-7C2C-CF0F-A889A373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3B745-2A59-2D44-8BE4-4FC4DEA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8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315D2-13C3-BEA9-972B-B8B0642C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10B0FD-3AAC-FE49-C2C0-73EAEC377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DF340-4AC8-43AE-4ADD-E43B8992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8B23E5-DF55-77A0-4CD4-F459B8C5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988EF2-7134-7B99-D67A-28E6A03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B7B4C-F28B-6DEC-1BB3-C453EA08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4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F8F537-919C-4C2A-C91C-0B34BD53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655A41-C5CA-DC3E-0CA0-2ACAA67F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5740A-0C66-4F54-DA25-05B07FDA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4DE0-4E58-4646-8030-96AE3ABEC5ED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80335-56A1-9691-AB2C-810D29329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85430-0882-2DE4-416C-50863AA1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C7D7-F902-495C-8876-7DF5E83F3E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6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D2878F4-3C45-C182-182B-78863F5CC95B}"/>
              </a:ext>
            </a:extLst>
          </p:cNvPr>
          <p:cNvSpPr/>
          <p:nvPr/>
        </p:nvSpPr>
        <p:spPr>
          <a:xfrm>
            <a:off x="3050626" y="4193626"/>
            <a:ext cx="488731" cy="488731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477A614-F05D-311B-5F3A-E99E133C3B2C}"/>
              </a:ext>
            </a:extLst>
          </p:cNvPr>
          <p:cNvSpPr/>
          <p:nvPr/>
        </p:nvSpPr>
        <p:spPr>
          <a:xfrm>
            <a:off x="5143596" y="4193626"/>
            <a:ext cx="488731" cy="488731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C796BFF-38D0-6C70-C23C-2896B850E657}"/>
              </a:ext>
            </a:extLst>
          </p:cNvPr>
          <p:cNvSpPr/>
          <p:nvPr/>
        </p:nvSpPr>
        <p:spPr>
          <a:xfrm>
            <a:off x="2468810" y="3204334"/>
            <a:ext cx="488731" cy="488731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A1F053-8E0F-E915-A43F-844E16481358}"/>
              </a:ext>
            </a:extLst>
          </p:cNvPr>
          <p:cNvSpPr/>
          <p:nvPr/>
        </p:nvSpPr>
        <p:spPr>
          <a:xfrm>
            <a:off x="4654865" y="2120459"/>
            <a:ext cx="488731" cy="48873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BEC212C-07E2-5953-CDC7-D6E77CA000F5}"/>
              </a:ext>
            </a:extLst>
          </p:cNvPr>
          <p:cNvSpPr/>
          <p:nvPr/>
        </p:nvSpPr>
        <p:spPr>
          <a:xfrm>
            <a:off x="3195290" y="2192032"/>
            <a:ext cx="488731" cy="488731"/>
          </a:xfrm>
          <a:prstGeom prst="ellipse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EDE8AC6-F419-84AC-D24B-630BAE65974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39357" y="4437992"/>
            <a:ext cx="1604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E64CC29-6F91-57E9-80F1-01D29C2DE824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3294992" y="2680763"/>
            <a:ext cx="144664" cy="151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C9E5B55-CDE6-45DC-108A-8C3297067D0B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612448" y="2609190"/>
            <a:ext cx="1602721" cy="1656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0DBCFB3-C9DB-B31D-1B03-00D15242A6DB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2713176" y="3693065"/>
            <a:ext cx="409023" cy="572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2BB76DD-F3AA-D346-E7F3-3686703F1DA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2885968" y="2537617"/>
            <a:ext cx="1840470" cy="7382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13575DE-F25E-06CC-B3CF-C84CFE120B7C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4899231" y="2609190"/>
            <a:ext cx="488731" cy="1584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CCD6345-1A8C-0850-4B30-3A43F937BDDF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885968" y="3621492"/>
            <a:ext cx="2257628" cy="816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10069E7-11A4-BEF4-CBBA-99EEC005276F}"/>
              </a:ext>
            </a:extLst>
          </p:cNvPr>
          <p:cNvSpPr/>
          <p:nvPr/>
        </p:nvSpPr>
        <p:spPr>
          <a:xfrm>
            <a:off x="6891299" y="4193626"/>
            <a:ext cx="488731" cy="488731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398DF3AB-183D-E4E4-4B11-B0A135887E13}"/>
              </a:ext>
            </a:extLst>
          </p:cNvPr>
          <p:cNvSpPr/>
          <p:nvPr/>
        </p:nvSpPr>
        <p:spPr>
          <a:xfrm>
            <a:off x="8984268" y="4192719"/>
            <a:ext cx="488731" cy="488731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6DF7FF9-99A2-22F3-3C38-206BF755AC84}"/>
              </a:ext>
            </a:extLst>
          </p:cNvPr>
          <p:cNvSpPr/>
          <p:nvPr/>
        </p:nvSpPr>
        <p:spPr>
          <a:xfrm>
            <a:off x="6891298" y="2483988"/>
            <a:ext cx="488731" cy="488731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DFDE59E-BB94-B886-E661-0949EA050CBD}"/>
              </a:ext>
            </a:extLst>
          </p:cNvPr>
          <p:cNvSpPr/>
          <p:nvPr/>
        </p:nvSpPr>
        <p:spPr>
          <a:xfrm>
            <a:off x="8984269" y="2483988"/>
            <a:ext cx="488731" cy="488731"/>
          </a:xfrm>
          <a:prstGeom prst="ellipse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57E5EBF-EE85-067C-12BB-103BC372F2D2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 flipV="1">
            <a:off x="7380030" y="4437085"/>
            <a:ext cx="1604238" cy="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3D6280-48C8-DA54-740D-C5E9B96231B0}"/>
              </a:ext>
            </a:extLst>
          </p:cNvPr>
          <p:cNvCxnSpPr>
            <a:cxnSpLocks/>
            <a:stCxn id="55" idx="4"/>
            <a:endCxn id="53" idx="0"/>
          </p:cNvCxnSpPr>
          <p:nvPr/>
        </p:nvCxnSpPr>
        <p:spPr>
          <a:xfrm>
            <a:off x="7135664" y="2972719"/>
            <a:ext cx="1" cy="1220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65FF99D3-BA11-0190-889B-EF843F80CDF4}"/>
              </a:ext>
            </a:extLst>
          </p:cNvPr>
          <p:cNvCxnSpPr>
            <a:cxnSpLocks/>
            <a:stCxn id="56" idx="2"/>
            <a:endCxn id="55" idx="6"/>
          </p:cNvCxnSpPr>
          <p:nvPr/>
        </p:nvCxnSpPr>
        <p:spPr>
          <a:xfrm flipH="1">
            <a:off x="7380029" y="2728354"/>
            <a:ext cx="1604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D359F14-7EE2-34E3-0784-F3556E439967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9228634" y="2972719"/>
            <a:ext cx="1" cy="12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69121EC6-A4AF-D691-5C85-30904C7CDA88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7308456" y="2901146"/>
            <a:ext cx="1747385" cy="13631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94A6F88-D79C-30AB-76A5-CBC80650261B}"/>
              </a:ext>
            </a:extLst>
          </p:cNvPr>
          <p:cNvSpPr txBox="1"/>
          <p:nvPr/>
        </p:nvSpPr>
        <p:spPr>
          <a:xfrm>
            <a:off x="4014782" y="465642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396D503-F98F-EB88-51BC-B8C3CF816F73}"/>
              </a:ext>
            </a:extLst>
          </p:cNvPr>
          <p:cNvSpPr txBox="1"/>
          <p:nvPr/>
        </p:nvSpPr>
        <p:spPr>
          <a:xfrm>
            <a:off x="7890242" y="465642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64316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2023-11-21T14:15:44Z</dcterms:created>
  <dcterms:modified xsi:type="dcterms:W3CDTF">2023-11-21T15:35:55Z</dcterms:modified>
</cp:coreProperties>
</file>