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53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775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342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589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757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0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455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0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F1D299-4F74-4BD2-842A-43E8684B4E42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1141AA-6772-455B-9238-686565B9E2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18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crumdesk.com/#/projects/34867/work-scrum" TargetMode="External"/><Relationship Id="rId2" Type="http://schemas.openxmlformats.org/officeDocument/2006/relationships/hyperlink" Target="https://alpha.kts.vspj.cz/~sramek09/l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DOFI/LEDOF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EFFB4-DC77-4559-B81A-B92B68571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LEDOFI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643232-F31F-4349-85C3-337D22BC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Aleš Brabec, Tadeáš Fejt, Jan Musil, Zdeněk Šrámek</a:t>
            </a:r>
          </a:p>
        </p:txBody>
      </p:sp>
    </p:spTree>
    <p:extLst>
      <p:ext uri="{BB962C8B-B14F-4D97-AF65-F5344CB8AC3E}">
        <p14:creationId xmlns:p14="http://schemas.microsoft.com/office/powerpoint/2010/main" val="94333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D018E-B677-44EE-8FC4-CC79F8D9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Představení týmu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F37A19-51E9-4C43-B1E8-4A463551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Jména a pozice</a:t>
            </a:r>
          </a:p>
          <a:p>
            <a:pPr lvl="1"/>
            <a:r>
              <a:rPr lang="cs-CZ"/>
              <a:t>Tadeáš </a:t>
            </a:r>
            <a:r>
              <a:rPr lang="cs-CZ" dirty="0"/>
              <a:t>Fejt </a:t>
            </a:r>
            <a:r>
              <a:rPr lang="cs-CZ"/>
              <a:t>– Scrum </a:t>
            </a:r>
            <a:r>
              <a:rPr lang="cs-CZ" dirty="0"/>
              <a:t>Master</a:t>
            </a:r>
          </a:p>
          <a:p>
            <a:pPr lvl="1"/>
            <a:r>
              <a:rPr lang="cs-CZ" dirty="0"/>
              <a:t>Aleš Brabec </a:t>
            </a:r>
            <a:r>
              <a:rPr lang="cs-CZ"/>
              <a:t>– Product Owner</a:t>
            </a:r>
            <a:endParaRPr lang="cs-CZ" dirty="0"/>
          </a:p>
          <a:p>
            <a:pPr lvl="1"/>
            <a:r>
              <a:rPr lang="cs-CZ" dirty="0"/>
              <a:t>Jan Musil – </a:t>
            </a:r>
            <a:r>
              <a:rPr lang="cs-CZ"/>
              <a:t>Team Member</a:t>
            </a:r>
            <a:endParaRPr lang="cs-CZ" dirty="0"/>
          </a:p>
          <a:p>
            <a:pPr lvl="1"/>
            <a:r>
              <a:rPr lang="cs-CZ" dirty="0"/>
              <a:t>Zdeněk Šrámek – Team </a:t>
            </a:r>
            <a:r>
              <a:rPr lang="cs-CZ" dirty="0" err="1"/>
              <a:t>Member</a:t>
            </a:r>
            <a:endParaRPr lang="cs-CZ" dirty="0"/>
          </a:p>
        </p:txBody>
      </p:sp>
      <p:pic>
        <p:nvPicPr>
          <p:cNvPr id="6" name="Picture 2" descr="Popis není dostupný.">
            <a:extLst>
              <a:ext uri="{FF2B5EF4-FFF2-40B4-BE49-F238E27FC236}">
                <a16:creationId xmlns:a16="http://schemas.microsoft.com/office/drawing/2014/main" id="{26184A2C-53DC-43D8-9C88-C513F105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337C7-3FBD-446C-BE05-DBE0BC93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Zvolená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38AFA7-59EB-4334-AEDF-15748E7E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Platforma zvolená pro praktickou realizaci projektu</a:t>
            </a:r>
          </a:p>
          <a:p>
            <a:pPr lvl="1"/>
            <a:r>
              <a:rPr lang="cs-CZ" dirty="0"/>
              <a:t>SQL Databáze – ukládání dat (práce s daty)</a:t>
            </a:r>
          </a:p>
          <a:p>
            <a:pPr lvl="1"/>
            <a:r>
              <a:rPr lang="cs-CZ" dirty="0"/>
              <a:t>PHP &amp; JavaScript – tvorba dynamických stránek</a:t>
            </a:r>
          </a:p>
          <a:p>
            <a:pPr lvl="1"/>
            <a:r>
              <a:rPr lang="cs-CZ" dirty="0"/>
              <a:t>HTML &amp; CSS – návrh a tvorba struktury webových stránek</a:t>
            </a:r>
          </a:p>
          <a:p>
            <a:r>
              <a:rPr lang="cs-CZ" dirty="0"/>
              <a:t>V případě nutnosti je možné se přeorientovat i na další typy platforem</a:t>
            </a:r>
          </a:p>
          <a:p>
            <a:pPr lvl="1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0885288A-4E30-486A-9DC4-3D5F31DB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4CB9B6-F540-4387-8632-0EC5C2E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Dosavadní výsledky a rozpracované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0381-E67D-48D0-8F8F-495745E2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5094406"/>
          </a:xfrm>
        </p:spPr>
        <p:txBody>
          <a:bodyPr>
            <a:normAutofit/>
          </a:bodyPr>
          <a:lstStyle/>
          <a:p>
            <a:r>
              <a:rPr lang="cs-CZ" dirty="0"/>
              <a:t>Hotové úlohy</a:t>
            </a:r>
          </a:p>
          <a:p>
            <a:pPr lvl="1"/>
            <a:r>
              <a:rPr lang="cs-CZ" dirty="0"/>
              <a:t>Seznámení a vytvoření týmu</a:t>
            </a:r>
          </a:p>
          <a:p>
            <a:pPr lvl="1"/>
            <a:r>
              <a:rPr lang="cs-CZ" dirty="0"/>
              <a:t>Seznámení se a základy práce v:</a:t>
            </a:r>
          </a:p>
          <a:p>
            <a:pPr lvl="2"/>
            <a:r>
              <a:rPr lang="cs-CZ" dirty="0" err="1"/>
              <a:t>ScrumDesku</a:t>
            </a:r>
            <a:endParaRPr lang="cs-CZ" dirty="0"/>
          </a:p>
          <a:p>
            <a:pPr lvl="2"/>
            <a:r>
              <a:rPr lang="cs-CZ" dirty="0"/>
              <a:t>Teamsech</a:t>
            </a:r>
          </a:p>
          <a:p>
            <a:pPr lvl="2"/>
            <a:r>
              <a:rPr lang="cs-CZ" dirty="0"/>
              <a:t>GitHubu</a:t>
            </a:r>
          </a:p>
          <a:p>
            <a:pPr lvl="1"/>
            <a:r>
              <a:rPr lang="cs-CZ" dirty="0"/>
              <a:t>Výběr platformy</a:t>
            </a:r>
          </a:p>
          <a:p>
            <a:pPr lvl="1"/>
            <a:r>
              <a:rPr lang="cs-CZ" dirty="0"/>
              <a:t>Projektový plán</a:t>
            </a:r>
          </a:p>
          <a:p>
            <a:pPr lvl="1"/>
            <a:r>
              <a:rPr lang="cs-CZ" dirty="0"/>
              <a:t>Úvodní validace úkolů</a:t>
            </a:r>
          </a:p>
          <a:p>
            <a:pPr lvl="1"/>
            <a:r>
              <a:rPr lang="cs-CZ" dirty="0"/>
              <a:t>Úvodní komunikace se zákazníkem</a:t>
            </a:r>
          </a:p>
          <a:p>
            <a:pPr lvl="1"/>
            <a:r>
              <a:rPr lang="cs-CZ" dirty="0"/>
              <a:t>Obchodní model </a:t>
            </a:r>
            <a:r>
              <a:rPr lang="cs-CZ" dirty="0" err="1"/>
              <a:t>Canvas</a:t>
            </a:r>
            <a:r>
              <a:rPr lang="cs-CZ" dirty="0"/>
              <a:t> a DOD &amp; DOR</a:t>
            </a:r>
            <a:br>
              <a:rPr lang="cs-CZ" dirty="0"/>
            </a:br>
            <a:br>
              <a:rPr lang="cs-CZ" dirty="0"/>
            </a:br>
            <a:r>
              <a:rPr lang="cs-CZ" dirty="0"/>
              <a:t>	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B70DB2D-EC05-43A7-97C1-FB20EA8E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4748177"/>
          </a:xfrm>
        </p:spPr>
        <p:txBody>
          <a:bodyPr>
            <a:normAutofit/>
          </a:bodyPr>
          <a:lstStyle/>
          <a:p>
            <a:r>
              <a:rPr lang="cs-CZ" dirty="0"/>
              <a:t>Rozpracované úlohy</a:t>
            </a:r>
          </a:p>
          <a:p>
            <a:pPr lvl="1"/>
            <a:r>
              <a:rPr lang="cs-CZ" dirty="0"/>
              <a:t>Aktualizace uložiště</a:t>
            </a:r>
          </a:p>
          <a:p>
            <a:pPr lvl="1"/>
            <a:r>
              <a:rPr lang="cs-CZ" dirty="0"/>
              <a:t>Aktualizace </a:t>
            </a:r>
            <a:r>
              <a:rPr lang="cs-CZ" dirty="0" err="1"/>
              <a:t>ScrumDesku</a:t>
            </a:r>
            <a:endParaRPr lang="cs-CZ" dirty="0"/>
          </a:p>
          <a:p>
            <a:pPr lvl="1"/>
            <a:r>
              <a:rPr lang="cs-CZ" dirty="0"/>
              <a:t>Průběžná komunikace</a:t>
            </a:r>
          </a:p>
          <a:p>
            <a:pPr lvl="1"/>
            <a:r>
              <a:rPr lang="cs-CZ" dirty="0"/>
              <a:t>Tvorba základu pro PHP stránky</a:t>
            </a:r>
          </a:p>
          <a:p>
            <a:pPr lvl="2"/>
            <a:r>
              <a:rPr lang="cs-CZ" dirty="0"/>
              <a:t>HTML, CSS, JavaScript a samotné PHP</a:t>
            </a:r>
          </a:p>
          <a:p>
            <a:pPr lvl="2"/>
            <a:r>
              <a:rPr lang="cs-CZ" dirty="0"/>
              <a:t>V dalších týdnech rozvíjení a přidávání funkcí</a:t>
            </a:r>
          </a:p>
          <a:p>
            <a:pPr lvl="1"/>
            <a:r>
              <a:rPr lang="cs-CZ" dirty="0"/>
              <a:t>Tvorba základní databáze</a:t>
            </a:r>
          </a:p>
          <a:p>
            <a:pPr lvl="2"/>
            <a:r>
              <a:rPr lang="cs-CZ" dirty="0"/>
              <a:t>Další rozvoj v následujících týdnech</a:t>
            </a:r>
          </a:p>
          <a:p>
            <a:pPr lvl="1"/>
            <a:endParaRPr lang="cs-CZ" dirty="0"/>
          </a:p>
        </p:txBody>
      </p:sp>
      <p:pic>
        <p:nvPicPr>
          <p:cNvPr id="3074" name="Picture 2" descr="Green Tick Tips - Home | Facebook">
            <a:extLst>
              <a:ext uri="{FF2B5EF4-FFF2-40B4-BE49-F238E27FC236}">
                <a16:creationId xmlns:a16="http://schemas.microsoft.com/office/drawing/2014/main" id="{6887796A-5800-4F21-8A9A-BB55C4E0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9" y="2556769"/>
            <a:ext cx="560936" cy="56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31670A-7C1C-47A3-A1E9-E187D5C5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61" y="2638044"/>
            <a:ext cx="419481" cy="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pis není dostupný.">
            <a:extLst>
              <a:ext uri="{FF2B5EF4-FFF2-40B4-BE49-F238E27FC236}">
                <a16:creationId xmlns:a16="http://schemas.microsoft.com/office/drawing/2014/main" id="{4EDC3567-0D86-40D4-8C4A-8CC910B1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BF4BE-AC1C-4135-94EF-36BEDEA9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nástroji a 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40426-8131-4F06-BE70-8585BC6D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89327"/>
          </a:xfrm>
        </p:spPr>
        <p:txBody>
          <a:bodyPr/>
          <a:lstStyle/>
          <a:p>
            <a:r>
              <a:rPr lang="cs-CZ" dirty="0"/>
              <a:t>Poznatky ohledně práce s projektovými nástroji</a:t>
            </a:r>
          </a:p>
          <a:p>
            <a:pPr lvl="1"/>
            <a:r>
              <a:rPr lang="cs-CZ" dirty="0"/>
              <a:t>Získávání zkušeností a zlepšování efektivity práce v nástrojích </a:t>
            </a:r>
            <a:r>
              <a:rPr lang="cs-CZ" dirty="0" err="1"/>
              <a:t>ScrumDesk</a:t>
            </a:r>
            <a:r>
              <a:rPr lang="cs-CZ" dirty="0"/>
              <a:t> a GitHub</a:t>
            </a:r>
          </a:p>
          <a:p>
            <a:pPr lvl="1"/>
            <a:r>
              <a:rPr lang="cs-CZ" dirty="0"/>
              <a:t>Efektivní využívání sdíleného uložiště</a:t>
            </a:r>
          </a:p>
          <a:p>
            <a:pPr lvl="1"/>
            <a:r>
              <a:rPr lang="cs-CZ" dirty="0"/>
              <a:t>Komunikace přes platformu Teams – zde je prostor pro zlepšení a častější komunikování výsledků, plánů a obecně častější aktivity</a:t>
            </a:r>
          </a:p>
          <a:p>
            <a:r>
              <a:rPr lang="cs-CZ" dirty="0"/>
              <a:t>Týmová spolupráce</a:t>
            </a:r>
          </a:p>
          <a:p>
            <a:pPr lvl="1"/>
            <a:r>
              <a:rPr lang="cs-CZ" dirty="0"/>
              <a:t>Komunikace v týmu probíhala velmi často osobně – právě to vede k nutnosti zlepšení komunikace přes MS Teams</a:t>
            </a:r>
          </a:p>
          <a:p>
            <a:pPr lvl="1"/>
            <a:r>
              <a:rPr lang="cs-CZ" dirty="0"/>
              <a:t>Všichni členové týmu bez problému komunikují a konzultují své výsledky a výstupy se zbytkem týmu</a:t>
            </a:r>
          </a:p>
        </p:txBody>
      </p:sp>
      <p:pic>
        <p:nvPicPr>
          <p:cNvPr id="5122" name="Picture 2" descr="ScrumDesk, Scrum project management tool for Agile teams">
            <a:extLst>
              <a:ext uri="{FF2B5EF4-FFF2-40B4-BE49-F238E27FC236}">
                <a16:creationId xmlns:a16="http://schemas.microsoft.com/office/drawing/2014/main" id="{6877305C-E436-4E84-80E1-76730680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249" y="2933699"/>
            <a:ext cx="580053" cy="5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Icon">
            <a:extLst>
              <a:ext uri="{FF2B5EF4-FFF2-40B4-BE49-F238E27FC236}">
                <a16:creationId xmlns:a16="http://schemas.microsoft.com/office/drawing/2014/main" id="{10F8151B-FEAD-40B9-B061-CE13ABDD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275" y="2830103"/>
            <a:ext cx="1362537" cy="7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soft Teams 1416/1.0.0.2019021309 (x86) (Android 4.4+) APK Download by  Microsoft Corporation - APKMirror">
            <a:extLst>
              <a:ext uri="{FF2B5EF4-FFF2-40B4-BE49-F238E27FC236}">
                <a16:creationId xmlns:a16="http://schemas.microsoft.com/office/drawing/2014/main" id="{EBE33010-B7EE-4FBE-8081-1C0E6927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502" y="3632507"/>
            <a:ext cx="633341" cy="6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pis není dostupný.">
            <a:extLst>
              <a:ext uri="{FF2B5EF4-FFF2-40B4-BE49-F238E27FC236}">
                <a16:creationId xmlns:a16="http://schemas.microsoft.com/office/drawing/2014/main" id="{4B64568E-6F39-4AFC-8827-1655EFEA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03F97-21F1-45D5-ACC1-ACDD18C3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A8989-1064-415F-A152-EA4FC3A5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/>
          <a:lstStyle/>
          <a:p>
            <a:r>
              <a:rPr lang="cs-CZ" dirty="0"/>
              <a:t>Po dokončení 1. sprintu</a:t>
            </a:r>
          </a:p>
          <a:p>
            <a:pPr lvl="1"/>
            <a:r>
              <a:rPr lang="cs-CZ" dirty="0"/>
              <a:t>Prostor pro zlepšení:</a:t>
            </a:r>
          </a:p>
          <a:p>
            <a:pPr lvl="2"/>
            <a:r>
              <a:rPr lang="cs-CZ" dirty="0"/>
              <a:t>Lepší rozvržení času</a:t>
            </a:r>
          </a:p>
          <a:p>
            <a:pPr lvl="2"/>
            <a:r>
              <a:rPr lang="cs-CZ" dirty="0"/>
              <a:t>Častější komunikace přes týmový komunikační nástroj</a:t>
            </a:r>
          </a:p>
          <a:p>
            <a:pPr lvl="2"/>
            <a:r>
              <a:rPr lang="cs-CZ" dirty="0"/>
              <a:t>Lépe rozvrhnout sprint před jeho zahájením (plánování hodin)</a:t>
            </a:r>
          </a:p>
          <a:p>
            <a:pPr lvl="1"/>
            <a:r>
              <a:rPr lang="cs-CZ" dirty="0"/>
              <a:t>Dobře zvládnuto</a:t>
            </a:r>
          </a:p>
          <a:p>
            <a:pPr lvl="2"/>
            <a:r>
              <a:rPr lang="cs-CZ" dirty="0"/>
              <a:t>Týmová osobní komunikace</a:t>
            </a:r>
          </a:p>
          <a:p>
            <a:pPr lvl="2"/>
            <a:r>
              <a:rPr lang="cs-CZ" dirty="0"/>
              <a:t>Poměrně rychlé sžití celého týmu s prostředím </a:t>
            </a:r>
            <a:r>
              <a:rPr lang="cs-CZ" dirty="0" err="1"/>
              <a:t>ScrumDesku</a:t>
            </a:r>
            <a:r>
              <a:rPr lang="cs-CZ" dirty="0"/>
              <a:t> a GitHubu</a:t>
            </a:r>
          </a:p>
          <a:p>
            <a:pPr lvl="2"/>
            <a:r>
              <a:rPr lang="cs-CZ" dirty="0"/>
              <a:t>Dobře rozdělené činnosti mezi členy týmu</a:t>
            </a:r>
          </a:p>
          <a:p>
            <a:pPr lvl="2"/>
            <a:endParaRPr lang="cs-CZ" dirty="0"/>
          </a:p>
        </p:txBody>
      </p:sp>
      <p:pic>
        <p:nvPicPr>
          <p:cNvPr id="4" name="Picture 2" descr="Popis není dostupný.">
            <a:extLst>
              <a:ext uri="{FF2B5EF4-FFF2-40B4-BE49-F238E27FC236}">
                <a16:creationId xmlns:a16="http://schemas.microsoft.com/office/drawing/2014/main" id="{764289AC-E12D-4F82-BD8E-B3D1D871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20" y="54809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provement Icons - 19,758 free vector icons">
            <a:extLst>
              <a:ext uri="{FF2B5EF4-FFF2-40B4-BE49-F238E27FC236}">
                <a16:creationId xmlns:a16="http://schemas.microsoft.com/office/drawing/2014/main" id="{5F3374F9-CA6F-4250-8D92-FCECFE10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87" y="28971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ell Done Icon Images, Stock Photos &amp;amp; Vectors | Shutterstock">
            <a:extLst>
              <a:ext uri="{FF2B5EF4-FFF2-40B4-BE49-F238E27FC236}">
                <a16:creationId xmlns:a16="http://schemas.microsoft.com/office/drawing/2014/main" id="{0BB3FF10-0683-468F-B54D-E08DDA42C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0" b="85000" l="2834" r="95547">
                        <a14:foregroundMark x1="64777" y1="7500" x2="64777" y2="7500"/>
                        <a14:foregroundMark x1="94737" y1="42500" x2="94737" y2="42500"/>
                        <a14:foregroundMark x1="96356" y1="56429" x2="96356" y2="56429"/>
                        <a14:foregroundMark x1="58300" y1="85357" x2="58300" y2="85357"/>
                        <a14:foregroundMark x1="22267" y1="83214" x2="22267" y2="83214"/>
                        <a14:foregroundMark x1="2834" y1="69286" x2="2834" y2="69286"/>
                        <a14:foregroundMark x1="14980" y1="70357" x2="14980" y2="70357"/>
                        <a14:backgroundMark x1="44534" y1="16786" x2="44534" y2="16786"/>
                        <a14:backgroundMark x1="44534" y1="16786" x2="44534" y2="16786"/>
                        <a14:backgroundMark x1="40891" y1="15357" x2="17814" y2="13214"/>
                        <a14:backgroundMark x1="17814" y1="13214" x2="15789" y2="13571"/>
                        <a14:backgroundMark x1="14575" y1="15000" x2="45749" y2="2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 bwMode="auto">
          <a:xfrm>
            <a:off x="4423590" y="4438834"/>
            <a:ext cx="418997" cy="4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8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825F6-F65E-4B9C-9A9E-45F08477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C89E8B-943D-48EC-8655-8117CE03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Důležité odkazy:</a:t>
            </a:r>
          </a:p>
          <a:p>
            <a:pPr lvl="1"/>
            <a:r>
              <a:rPr lang="cs-CZ" dirty="0">
                <a:hlinkClick r:id="rId2"/>
              </a:rPr>
              <a:t>https://alpha.kts.vspj.cz/~sramek09/lpt/#</a:t>
            </a:r>
            <a:r>
              <a:rPr lang="cs-CZ" dirty="0"/>
              <a:t> - první návrh stránek</a:t>
            </a:r>
          </a:p>
          <a:p>
            <a:pPr lvl="1"/>
            <a:r>
              <a:rPr lang="cs-CZ" dirty="0">
                <a:hlinkClick r:id="rId3"/>
              </a:rPr>
              <a:t>https://app.scrumdesk.com/#/projects/34867/work-scrum</a:t>
            </a:r>
            <a:r>
              <a:rPr lang="cs-CZ" dirty="0"/>
              <a:t> - projektový </a:t>
            </a:r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https://github.com/LEDOFI/LEDOFI</a:t>
            </a:r>
            <a:r>
              <a:rPr lang="cs-CZ" dirty="0"/>
              <a:t> - projektový GitHub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7878978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344</Words>
  <Application>Microsoft Office PowerPoint</Application>
  <PresentationFormat>Širokoúhlá obrazovka</PresentationFormat>
  <Paragraphs>58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Balík</vt:lpstr>
      <vt:lpstr>LEDOFI</vt:lpstr>
      <vt:lpstr>Představení týmu</vt:lpstr>
      <vt:lpstr>Zvolená platforma</vt:lpstr>
      <vt:lpstr>Dosavadní výsledky a rozpracované úlohy</vt:lpstr>
      <vt:lpstr>Práce s nástroji a týmová spolupráce</vt:lpstr>
      <vt:lpstr>Retrospektiva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LEDOFI</dc:title>
  <dc:creator>Aleš Brabec</dc:creator>
  <cp:lastModifiedBy>Aleš Brabec</cp:lastModifiedBy>
  <cp:revision>27</cp:revision>
  <dcterms:created xsi:type="dcterms:W3CDTF">2021-11-13T09:50:45Z</dcterms:created>
  <dcterms:modified xsi:type="dcterms:W3CDTF">2021-11-13T10:34:03Z</dcterms:modified>
</cp:coreProperties>
</file>