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AEF94-B6EE-4AF8-88BF-C6543864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FA68E6-4D61-46CA-98CA-94785FEC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A25B3-E454-41BA-9EFA-26A0601E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2AD3E-97DE-446A-8C97-67D82B15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127AAC-8971-47B8-A1AB-C4D7C8F9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7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80E54-4AD6-468E-AB33-91A45BA1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B90EF3-D4EC-4D00-9489-21AF0D065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A9BAB0-7046-4FE9-BABD-2CEB70C0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888224-8F65-4A48-AA62-CB47F05F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9A5965-9657-4534-89CA-B4EBEC8D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37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87796B-46D1-470D-9928-57ADD5950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EAC67C-8378-4A8C-A395-F1390011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47706-107A-4D5E-B332-1DEF994C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BFCCA6-D9AB-43DB-B66E-7CF7745F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F9D406-BBCC-44CD-86C3-811EE3ED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89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E035F-0455-4838-840C-789F2FBD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DA14B-AA43-47C5-A36C-01B52CC7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08712-FB12-43D8-B62B-0ED16DB4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7A2993-157C-4036-9132-246D3474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9DDB8-7E4C-4FE0-9571-E28E1205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A898B-5010-4D5C-AA6E-81446643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D8CC94-4CB6-45D2-A092-E082D17A2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C4E41-2FA6-4719-8FB9-9F86FBFE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24ACCE-F97E-4646-915F-4AA5CC5A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3C7EF-BECA-4979-9793-51EA670A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9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78B8C-E28E-4FFE-B47F-0ABB7472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1920C7-8841-4841-B00E-858515ED9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86B967-7E86-4A90-9B7D-9E6AFA143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45F9A7-B382-410C-AF5A-962A153D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66F778-73FE-48D1-9DFE-46CE5C74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65718-08BB-40D6-9C36-901C68A7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7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5E6A7-290C-4994-9CB0-4D7046E2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3FEEF4-4DF3-436E-BBE6-25921290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FA6173-C009-4322-ACBC-D5A2B44E7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0D9EB3-25C4-45CA-8886-0FE3B7C0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35C4B5-7CD2-410C-9697-22C4070AD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A26582-724E-4D5D-9968-4D4E41F0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2D1E53-854F-4D69-A322-F4C84648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C38228-655C-464E-9C78-27037F74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12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22A17-3018-4210-B150-0226ECE4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5C39E9-363E-4354-B538-6F62E66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C7FF89-EEEE-4D6B-AD9C-38DB09BF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6A1E8C-55BD-426A-98EB-D18AF640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94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EB6EAE-3440-4040-B3CD-C9B9F550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11A906-00B8-484A-AC6E-78AC68C2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B7B0C-0AF7-40DC-9CE9-4E91D9C7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6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A04C-303A-47AD-B3B3-7C5B1C56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A61D3-3442-472C-94D6-9E3CBD0F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32BFD6-B251-4909-A7FF-DA797B1E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5F1D77-F972-4803-B5A9-EF4F15C8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A01294-D3B8-4158-B86C-7D2851EF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85F00D-6C22-450A-A01F-E7AF6FA0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7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4B4B6-981B-4F38-A1DE-A1E9CA3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E55CB1-71E6-4BCC-81FC-27DB6757E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045331-AAA2-446A-8F83-077A219C1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38849-4B00-47EE-A538-8796E3D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3AE469-D772-464F-8BCA-4482AAFA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102436-1B7A-415C-A7E5-6796B38E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94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9B7B21-E5D9-4559-A1FF-949BA87A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894335-3490-487E-8044-30237F8F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64A38-9320-4AAB-BBA1-6681E8FDB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6876-E0C6-4797-96AB-92D1F65ABB42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65B87-CD92-42C4-A19A-60ADAE7FC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BB15D9-E284-48B3-A106-A03C4C294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B01F-1CAB-48ED-9A00-94CC2B115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65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D4ED48-D0D8-4565-8DC2-EA751F14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7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DFA8C5E-9373-41C5-B413-7C585F00F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5462"/>
              </p:ext>
            </p:extLst>
          </p:nvPr>
        </p:nvGraphicFramePr>
        <p:xfrm>
          <a:off x="2032000" y="1876113"/>
          <a:ext cx="8128000" cy="333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5188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10635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96748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19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時間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負責組員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4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12/17-18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李逸華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Blender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9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12/18-23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李逸華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如果</a:t>
                      </a: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建模</a:t>
                      </a:r>
                    </a:p>
                    <a:p>
                      <a:r>
                        <a:rPr lang="zh-TW" altLang="en-US" dirty="0"/>
                        <a:t>效果不彰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6714"/>
                  </a:ext>
                </a:extLst>
              </a:tr>
              <a:tr h="4714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配樂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詹承諺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3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12/24-30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遊戲程式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7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介面程式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12/31-1/6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測試改善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92783"/>
                  </a:ext>
                </a:extLst>
              </a:tr>
            </a:tbl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21D99DA9-EA10-49E7-92BA-05AF38E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進度表</a:t>
            </a:r>
          </a:p>
        </p:txBody>
      </p:sp>
    </p:spTree>
    <p:extLst>
      <p:ext uri="{BB962C8B-B14F-4D97-AF65-F5344CB8AC3E}">
        <p14:creationId xmlns:p14="http://schemas.microsoft.com/office/powerpoint/2010/main" val="7149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CE9537-D8E4-4085-B1EC-18AB406A3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83" y="390393"/>
            <a:ext cx="7995441" cy="60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監視器, 螢幕擷取畫面, 室內 的圖片&#10;&#10;自動產生的描述">
            <a:extLst>
              <a:ext uri="{FF2B5EF4-FFF2-40B4-BE49-F238E27FC236}">
                <a16:creationId xmlns:a16="http://schemas.microsoft.com/office/drawing/2014/main" id="{EB97886B-7E06-4479-A023-A406A1FA2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7" t="29231" r="45860" b="45075"/>
          <a:stretch/>
        </p:blipFill>
        <p:spPr>
          <a:xfrm>
            <a:off x="5695950" y="301243"/>
            <a:ext cx="6191250" cy="62268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3C73B2-2EC4-4D86-A179-6256B69B3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1" y="2333625"/>
            <a:ext cx="4293374" cy="41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8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A6B7-C620-46CA-9649-558B6AC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感應器應用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3E13658-219A-49C3-954F-A93977132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3365"/>
              </p:ext>
            </p:extLst>
          </p:nvPr>
        </p:nvGraphicFramePr>
        <p:xfrm>
          <a:off x="1772024" y="2458819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0468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289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對應動作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右手握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4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右手張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4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右手移動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順時針轉動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左手握拳上舉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3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左手握拳放下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0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6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64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進度表</vt:lpstr>
      <vt:lpstr>PowerPoint 簡報</vt:lpstr>
      <vt:lpstr>PowerPoint 簡報</vt:lpstr>
      <vt:lpstr>感應器應用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逸華 李</dc:creator>
  <cp:lastModifiedBy>逸華 李</cp:lastModifiedBy>
  <cp:revision>12</cp:revision>
  <dcterms:created xsi:type="dcterms:W3CDTF">2021-12-10T03:43:19Z</dcterms:created>
  <dcterms:modified xsi:type="dcterms:W3CDTF">2021-12-24T03:53:40Z</dcterms:modified>
</cp:coreProperties>
</file>