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60" r:id="rId7"/>
    <p:sldId id="257" r:id="rId8"/>
    <p:sldId id="258" r:id="rId9"/>
    <p:sldId id="259" r:id="rId10"/>
    <p:sldId id="262" r:id="rId11"/>
    <p:sldId id="263" r:id="rId12"/>
    <p:sldId id="264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89300-019E-427B-9B35-A9664CBD7CDD}" v="134" dt="2020-12-16T16:59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9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EA4F-9878-43CE-A3CE-A7C65A42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3CD7F-8969-45C3-B9DD-351A1BE0D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4897F-1E8D-46CB-8663-B3C2F37C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B1E67-26F2-486B-AA7E-8DD524B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42083-1B65-4583-BA97-49FCEF8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BC86-96B1-488A-891E-3D4E227C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624CD9-53EB-4F80-AB39-D866FAE9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FC22E-87E5-4476-B703-A526C8B0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B3986-E5AE-4D98-A528-88EC7E0F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2A2B-2F16-4F1D-B4C3-EC94E631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4EF32-FD86-4019-82F1-A43159A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93102-43F4-401B-8E2A-9C4E27A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6778F-2D18-4494-96E3-F94651C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31CBB-BF38-40A6-831D-19805BCC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28D0B-313F-4E37-A728-23A6DC50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568B0-63A0-4129-A45E-40D472C0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6CA7-FB57-426C-BCF8-AEA07F48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4595F-DA61-4BF8-8925-D6C7607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0563C-5864-4961-93BB-183DE6B9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2074-B8D0-46FD-9B54-D4921415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55D9-C0A0-4B39-9914-7DEE2053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09424-3CD7-418D-9CE9-0BEE6A1D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7DB9D-9945-4381-8248-E7348C9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4FFA-CAAC-4976-BA49-E772CC9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91451-5DC8-4B6E-B3BC-5CEFB83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623F-832B-47F5-A4D1-B4F9697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CAFC-3A73-4097-A2AC-171413BA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14371-4A8D-4747-B8C8-5EB9B3E1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80355-3BEB-4F8A-9489-159728B1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D33FA-0B62-4F1F-92DA-3AFD30F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BAF28-00DA-41F1-90D8-D958C6D9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6CD7-E340-49E0-BB17-EA31222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AD730-ED35-464E-A7AC-D0E8E112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CE9BF-7A6B-4733-94E0-4FF859B4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5D477-E73A-49F2-A9CD-3A61D0B4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D67745-813E-44F0-A7D9-37EA0F91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DB094-DEF4-44C7-BF03-50806A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619DB-8F22-4230-A0BA-37A7905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53AB2-83BA-4AC9-B907-B6E8186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9569F-5275-45AC-8B4F-073126F7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53286-23B6-4A12-9183-DD6A83E8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FAB2F-FE1E-4F65-B00D-7DD1677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67BD9-3A89-47A2-9A73-BA635F52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4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EACEB-4BE0-4BF4-A1AF-69EC0E1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BF425-A318-4D47-B349-B0AFB434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9974D-AEA8-43C2-B982-40D8301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09DB-E959-4003-A099-40CBCD68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B6AA-9F58-4C87-8BF7-8C3AB2CF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ADE16-7A37-484B-9587-8099CA23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066AF-8B91-47AF-A63E-BF96104A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5628-DAAA-44D4-B58A-ECA52A2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C008F-3BAF-48AA-9ADB-016337E9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067B-4DFC-485E-9DA9-8E4BF75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FCE13-1D5D-4038-A07E-2337A63F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2698E-260D-435F-A21A-3EFAE2B2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60967-3610-4125-9DC1-718AEA8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D95AF-1A94-4799-AA57-9D0E0854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070E-9508-4056-B886-9C61E86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D07F5-437B-472C-8378-74EC4421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109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D43F5-947D-4CFF-86D7-26CC08B9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917" y="1063690"/>
            <a:ext cx="11681927" cy="511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7532-E2AC-46BE-86B4-AC032837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DB6-7043-4E3B-9F3B-49C98F8B24A1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170DD-5C87-42E0-A4B9-0D955AC7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26AFE-F0AF-44FE-B06E-915A5B8A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9BF9-0548-427B-8DA9-4E0AE646C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24E8-E8A6-4330-B4B7-9188C0DF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l"/>
            <a:r>
              <a:rPr lang="en-US" altLang="ko-KR" dirty="0"/>
              <a:t>Web Crawling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13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7311-3E70-44DC-A859-52D6DD3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A09A71-A410-436B-B7D5-985E98AB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78" y="1429736"/>
            <a:ext cx="2932510" cy="50177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0192DDC-FC3A-4190-A69C-5848E3736662}"/>
              </a:ext>
            </a:extLst>
          </p:cNvPr>
          <p:cNvSpPr/>
          <p:nvPr/>
        </p:nvSpPr>
        <p:spPr>
          <a:xfrm>
            <a:off x="1948090" y="1877439"/>
            <a:ext cx="2137527" cy="7284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023061-CF15-4AB6-A7EC-A248A7C1B6BE}"/>
              </a:ext>
            </a:extLst>
          </p:cNvPr>
          <p:cNvSpPr/>
          <p:nvPr/>
        </p:nvSpPr>
        <p:spPr>
          <a:xfrm>
            <a:off x="1400099" y="5719013"/>
            <a:ext cx="2137527" cy="7284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D9943C-D3F4-4F2F-8ACA-ADE55D70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30" y="2165141"/>
            <a:ext cx="5395647" cy="29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3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7311-3E70-44DC-A859-52D6DD3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70BBFF-69EE-439E-A3BE-E1A46EC09B51}"/>
              </a:ext>
            </a:extLst>
          </p:cNvPr>
          <p:cNvSpPr/>
          <p:nvPr/>
        </p:nvSpPr>
        <p:spPr>
          <a:xfrm>
            <a:off x="1194881" y="2899511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>
                <a:solidFill>
                  <a:schemeClr val="tx1"/>
                </a:solidFill>
              </a:rPr>
              <a:t>pip install beautifulsoup4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499CF7-6695-4074-BA36-021B2866FD7A}"/>
              </a:ext>
            </a:extLst>
          </p:cNvPr>
          <p:cNvSpPr/>
          <p:nvPr/>
        </p:nvSpPr>
        <p:spPr>
          <a:xfrm>
            <a:off x="1194881" y="3730412"/>
            <a:ext cx="10107038" cy="515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pip install requests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3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2FD9F-488B-4D33-BC82-9AFC5FD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Implemenation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B8FC9A-94D1-4560-8955-BC33B810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54" y="1206111"/>
            <a:ext cx="9181496" cy="2222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B8F2CB-7AA3-4C91-96EB-95D3ABAD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4" y="3872724"/>
            <a:ext cx="9181496" cy="2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2FD9F-488B-4D33-BC82-9AFC5FD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Implemenation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35E1F-14BB-494A-B451-F48EE2AD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5872"/>
            <a:ext cx="7463432" cy="1585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6153B6-B6AD-46B2-8E96-2C8D1C8F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81352"/>
            <a:ext cx="12192001" cy="22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4D81-ADB6-4D9E-A4EC-8F45E7E8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0119C-5A70-4E8E-9E79-32CB1F02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8" y="1252470"/>
            <a:ext cx="5729481" cy="1988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88CA3-2DD1-445A-A09D-207EE282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3" y="3616949"/>
            <a:ext cx="11039172" cy="29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4D81-ADB6-4D9E-A4EC-8F45E7E8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6" name="Picture 2" descr="ASCII Table - 아스키 코드표">
            <a:extLst>
              <a:ext uri="{FF2B5EF4-FFF2-40B4-BE49-F238E27FC236}">
                <a16:creationId xmlns:a16="http://schemas.microsoft.com/office/drawing/2014/main" id="{AF47C7EA-E8EE-43FD-A67B-E10A879B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0" y="821095"/>
            <a:ext cx="2628900" cy="60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98811B-0A01-4294-8B6F-613B38CA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3227"/>
            <a:ext cx="9105900" cy="48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4D81-ADB6-4D9E-A4EC-8F45E7E8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6" name="Picture 2" descr="ASCII Table - 아스키 코드표">
            <a:extLst>
              <a:ext uri="{FF2B5EF4-FFF2-40B4-BE49-F238E27FC236}">
                <a16:creationId xmlns:a16="http://schemas.microsoft.com/office/drawing/2014/main" id="{AF47C7EA-E8EE-43FD-A67B-E10A879B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821096"/>
            <a:ext cx="7277100" cy="60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5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F4D81-ADB6-4D9E-A4EC-8F45E7E8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FCB53F-F197-46F0-BF1F-23FEBF3D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3135"/>
            <a:ext cx="12192001" cy="19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9E82E-5E85-4258-88CC-BAF7ED1C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ECCD7-6E02-4528-B1D1-D831A5FE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58" y="1995487"/>
            <a:ext cx="11378683" cy="48625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웹페이지의 내용을 그대로 복제한 뒤 필요한 데이터를 추출하는 행위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컴퓨터에  나뉘어 저장 돼 있는 문서를 수집해 검색 대상의 색인으로 포함시키는  기술</a:t>
            </a:r>
          </a:p>
        </p:txBody>
      </p:sp>
    </p:spTree>
    <p:extLst>
      <p:ext uri="{BB962C8B-B14F-4D97-AF65-F5344CB8AC3E}">
        <p14:creationId xmlns:p14="http://schemas.microsoft.com/office/powerpoint/2010/main" val="40682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A298-5F2F-436D-A1C5-4FC2DFB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Crawling?</a:t>
            </a:r>
            <a:endParaRPr lang="ko-KR" altLang="en-US" dirty="0"/>
          </a:p>
        </p:txBody>
      </p:sp>
      <p:pic>
        <p:nvPicPr>
          <p:cNvPr id="4100" name="Picture 4" descr="GitHub - python/cpython: The Python programming language">
            <a:extLst>
              <a:ext uri="{FF2B5EF4-FFF2-40B4-BE49-F238E27FC236}">
                <a16:creationId xmlns:a16="http://schemas.microsoft.com/office/drawing/2014/main" id="{A6B6334A-E17B-4CD5-91F3-C0AC9F52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35305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948CA-EC4B-40BF-8C49-3523EBBCE704}"/>
              </a:ext>
            </a:extLst>
          </p:cNvPr>
          <p:cNvSpPr txBox="1"/>
          <p:nvPr/>
        </p:nvSpPr>
        <p:spPr>
          <a:xfrm>
            <a:off x="2971800" y="1241395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</a:rPr>
              <a:t>Python Web Crawling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EDB51-E6E2-4459-9D1C-625DBAE27967}"/>
              </a:ext>
            </a:extLst>
          </p:cNvPr>
          <p:cNvSpPr txBox="1"/>
          <p:nvPr/>
        </p:nvSpPr>
        <p:spPr>
          <a:xfrm>
            <a:off x="6496050" y="2376615"/>
            <a:ext cx="6248400" cy="323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2060"/>
                </a:solidFill>
              </a:rPr>
              <a:t>Python Pip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2060"/>
                </a:solidFill>
              </a:rPr>
              <a:t>Requests 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002060"/>
                </a:solidFill>
              </a:rPr>
              <a:t>BeautifulSoup4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E50C42-0A4A-43EA-B4EC-49D3A30C4F43}"/>
              </a:ext>
            </a:extLst>
          </p:cNvPr>
          <p:cNvCxnSpPr/>
          <p:nvPr/>
        </p:nvCxnSpPr>
        <p:spPr>
          <a:xfrm>
            <a:off x="5676900" y="2376615"/>
            <a:ext cx="0" cy="365260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7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BC4-6AFD-4004-A76F-EE01D5FD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FAD27-2897-4B59-B60A-4A8D0FC8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66" y="2010757"/>
            <a:ext cx="3467584" cy="3515216"/>
          </a:xfrm>
          <a:prstGeom prst="rect">
            <a:avLst/>
          </a:prstGeom>
        </p:spPr>
      </p:pic>
      <p:pic>
        <p:nvPicPr>
          <p:cNvPr id="5" name="Picture 2" descr="An Introduction to BeautifulSoup — Six Feet Up">
            <a:extLst>
              <a:ext uri="{FF2B5EF4-FFF2-40B4-BE49-F238E27FC236}">
                <a16:creationId xmlns:a16="http://schemas.microsoft.com/office/drawing/2014/main" id="{CCB9CB45-1375-4F5E-B663-6AC63CD3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0" y="2247753"/>
            <a:ext cx="5756208" cy="30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4E099C-C11F-4898-A679-44FF5113C18E}"/>
              </a:ext>
            </a:extLst>
          </p:cNvPr>
          <p:cNvSpPr/>
          <p:nvPr/>
        </p:nvSpPr>
        <p:spPr>
          <a:xfrm>
            <a:off x="7899662" y="4864231"/>
            <a:ext cx="1715678" cy="207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228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A990-B6F9-484E-8BC9-64A2977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0A180-5242-4C36-86AA-2C780894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037" y="6088178"/>
            <a:ext cx="2868006" cy="3974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웹페이지 </a:t>
            </a:r>
            <a:r>
              <a:rPr lang="en-US" altLang="ko-KR" dirty="0"/>
              <a:t>+ F12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5E66F-6E2A-4A5F-AF53-D41C2073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0" y="1853672"/>
            <a:ext cx="3429479" cy="3810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64B9D9-0BB3-4C2C-BC2B-5601CFEF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8" y="1932494"/>
            <a:ext cx="7590836" cy="37317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B87D6-875E-4ECD-B6E6-9666045A37FF}"/>
              </a:ext>
            </a:extLst>
          </p:cNvPr>
          <p:cNvSpPr/>
          <p:nvPr/>
        </p:nvSpPr>
        <p:spPr>
          <a:xfrm>
            <a:off x="4270342" y="1828799"/>
            <a:ext cx="3582185" cy="3965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000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A990-B6F9-484E-8BC9-64A2977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HTML?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E6A243-F37A-4A66-A94C-73F92E09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34443" r="4166" b="13611"/>
          <a:stretch/>
        </p:blipFill>
        <p:spPr>
          <a:xfrm>
            <a:off x="0" y="1085850"/>
            <a:ext cx="11410951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A990-B6F9-484E-8BC9-64A2977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HTML?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E6A243-F37A-4A66-A94C-73F92E09C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34443" r="4166" b="13611"/>
          <a:stretch/>
        </p:blipFill>
        <p:spPr>
          <a:xfrm>
            <a:off x="0" y="1085850"/>
            <a:ext cx="11410951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7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B7727-1A8F-4331-B83A-9679CEFA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33BD5-D0F5-4812-99E9-C9185018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3" y="2741645"/>
            <a:ext cx="11681927" cy="13747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requests </a:t>
            </a:r>
            <a:r>
              <a:rPr lang="ko-KR" altLang="en-US" dirty="0"/>
              <a:t>모듈은 간편한 </a:t>
            </a:r>
            <a:r>
              <a:rPr lang="en-US" altLang="ko-KR" dirty="0"/>
              <a:t>HTTP </a:t>
            </a:r>
            <a:r>
              <a:rPr lang="ko-KR" altLang="en-US" dirty="0"/>
              <a:t>요청처리를 위해 사용하는 모듈로써</a:t>
            </a:r>
            <a:r>
              <a:rPr lang="en-US" altLang="ko-KR" dirty="0"/>
              <a:t>, </a:t>
            </a:r>
            <a:r>
              <a:rPr lang="ko-KR" altLang="en-US" dirty="0"/>
              <a:t>기본 내장 모듈이 아니라 개발자가 따로 설치해주어야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2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7311-3E70-44DC-A859-52D6DD3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pic>
        <p:nvPicPr>
          <p:cNvPr id="4" name="Picture 2" descr="The PowerShell News Podcast">
            <a:extLst>
              <a:ext uri="{FF2B5EF4-FFF2-40B4-BE49-F238E27FC236}">
                <a16:creationId xmlns:a16="http://schemas.microsoft.com/office/drawing/2014/main" id="{928BF20E-4FB4-426A-A0E2-89E25721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3181205"/>
            <a:ext cx="1359877" cy="13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3523D8-78C8-4443-8549-9AFD7D2B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31" y="1575287"/>
            <a:ext cx="4696192" cy="45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2F5AE11F7C9144B4FCB81F6BE00881" ma:contentTypeVersion="8" ma:contentTypeDescription="새 문서를 만듭니다." ma:contentTypeScope="" ma:versionID="78c10d459ea6810ea123df398d834191">
  <xsd:schema xmlns:xsd="http://www.w3.org/2001/XMLSchema" xmlns:xs="http://www.w3.org/2001/XMLSchema" xmlns:p="http://schemas.microsoft.com/office/2006/metadata/properties" xmlns:ns3="94731b58-4b4c-4db4-be3c-b9bb09f28537" targetNamespace="http://schemas.microsoft.com/office/2006/metadata/properties" ma:root="true" ma:fieldsID="0bb23e44f3645be63e13a8e82191540c" ns3:_="">
    <xsd:import namespace="94731b58-4b4c-4db4-be3c-b9bb09f285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31b58-4b4c-4db4-be3c-b9bb09f28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B6544-EA87-4FF2-B076-3A52069EECC4}">
  <ds:schemaRefs>
    <ds:schemaRef ds:uri="94731b58-4b4c-4db4-be3c-b9bb09f2853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84A980-592C-4F61-95D1-38E45B59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1DAF6F-D1DF-466C-82D2-3BA4A6EED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731b58-4b4c-4db4-be3c-b9bb09f28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82</Words>
  <Application>Microsoft Office PowerPoint</Application>
  <PresentationFormat>와이드스크린</PresentationFormat>
  <Paragraphs>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Office 테마</vt:lpstr>
      <vt:lpstr>Web Crawling</vt:lpstr>
      <vt:lpstr>Crawling?</vt:lpstr>
      <vt:lpstr>Crawling?</vt:lpstr>
      <vt:lpstr>BeautifulSoup?</vt:lpstr>
      <vt:lpstr>HTML?</vt:lpstr>
      <vt:lpstr>HTML?</vt:lpstr>
      <vt:lpstr>HTML?</vt:lpstr>
      <vt:lpstr>Request?</vt:lpstr>
      <vt:lpstr>Installation</vt:lpstr>
      <vt:lpstr>Installation</vt:lpstr>
      <vt:lpstr>Installation</vt:lpstr>
      <vt:lpstr>Implemenation</vt:lpstr>
      <vt:lpstr>Implemenation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이재하</dc:creator>
  <cp:lastModifiedBy>이재하</cp:lastModifiedBy>
  <cp:revision>10</cp:revision>
  <dcterms:created xsi:type="dcterms:W3CDTF">2020-12-16T16:30:30Z</dcterms:created>
  <dcterms:modified xsi:type="dcterms:W3CDTF">2020-12-17T07:47:05Z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0x0101005C2F5AE11F7C9144B4FCB81F6BE00881</vt:lpwstr>
  </property>
</Properties>
</file>