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89300-019E-427B-9B35-A9664CBD7CDD}" v="134" dt="2020-12-16T16:59:5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EA4F-9878-43CE-A3CE-A7C65A42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3CD7F-8969-45C3-B9DD-351A1BE0D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4897F-1E8D-46CB-8663-B3C2F37C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B1E67-26F2-486B-AA7E-8DD524BB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42083-1B65-4583-BA97-49FCEF8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5BC86-96B1-488A-891E-3D4E227C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624CD9-53EB-4F80-AB39-D866FAE9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FC22E-87E5-4476-B703-A526C8B0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B3986-E5AE-4D98-A528-88EC7E0F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2A2B-2F16-4F1D-B4C3-EC94E631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64EF32-FD86-4019-82F1-A43159A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93102-43F4-401B-8E2A-9C4E27A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6778F-2D18-4494-96E3-F94651C1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31CBB-BF38-40A6-831D-19805BCC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28D0B-313F-4E37-A728-23A6DC50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568B0-63A0-4129-A45E-40D472C0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6CA7-FB57-426C-BCF8-AEA07F48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4595F-DA61-4BF8-8925-D6C76075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0563C-5864-4961-93BB-183DE6B9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2074-B8D0-46FD-9B54-D4921415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55D9-C0A0-4B39-9914-7DEE2053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09424-3CD7-418D-9CE9-0BEE6A1D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7DB9D-9945-4381-8248-E7348C9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C4FFA-CAAC-4976-BA49-E772CC9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91451-5DC8-4B6E-B3BC-5CEFB83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623F-832B-47F5-A4D1-B4F9697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CAFC-3A73-4097-A2AC-171413BA1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14371-4A8D-4747-B8C8-5EB9B3E1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80355-3BEB-4F8A-9489-159728B1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D33FA-0B62-4F1F-92DA-3AFD30FE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BAF28-00DA-41F1-90D8-D958C6D9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6CD7-E340-49E0-BB17-EA312220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AD730-ED35-464E-A7AC-D0E8E112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CE9BF-7A6B-4733-94E0-4FF859B4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5D477-E73A-49F2-A9CD-3A61D0B4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67745-813E-44F0-A7D9-37EA0F910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0DB094-DEF4-44C7-BF03-50806A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619DB-8F22-4230-A0BA-37A7905E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53AB2-83BA-4AC9-B907-B6E8186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9569F-5275-45AC-8B4F-073126F7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F53286-23B6-4A12-9183-DD6A83E8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FAB2F-FE1E-4F65-B00D-7DD1677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67BD9-3A89-47A2-9A73-BA635F52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4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EACEB-4BE0-4BF4-A1AF-69EC0E1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BF425-A318-4D47-B349-B0AFB434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9974D-AEA8-43C2-B982-40D8301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09DB-E959-4003-A099-40CBCD68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B6AA-9F58-4C87-8BF7-8C3AB2CF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ADE16-7A37-484B-9587-8099CA23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066AF-8B91-47AF-A63E-BF96104A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5628-DAAA-44D4-B58A-ECA52A23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C008F-3BAF-48AA-9ADB-016337E9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067B-4DFC-485E-9DA9-8E4BF75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FFCE13-1D5D-4038-A07E-2337A63F2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2698E-260D-435F-A21A-3EFAE2B2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60967-3610-4125-9DC1-718AEA89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D95AF-1A94-4799-AA57-9D0E0854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070E-9508-4056-B886-9C61E86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1D07F5-437B-472C-8378-74EC4421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109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D43F5-947D-4CFF-86D7-26CC08B9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917" y="1063690"/>
            <a:ext cx="11681927" cy="511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7532-E2AC-46BE-86B4-AC032837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170DD-5C87-42E0-A4B9-0D955AC7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26AFE-F0AF-44FE-B06E-915A5B8A0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24E8-E8A6-4330-B4B7-9188C0DF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l"/>
            <a:r>
              <a:rPr lang="en-US" altLang="ko-KR" dirty="0"/>
              <a:t>Excel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1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BC4-6AFD-4004-A76F-EE01D5F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C469C-98B7-41DE-843F-388E49E3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6" y="2101013"/>
            <a:ext cx="9618222" cy="32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8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BC4-6AFD-4004-A76F-EE01D5F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F1571-B1B5-49A8-ADA2-3A589EE9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33" y="1237690"/>
            <a:ext cx="8923156" cy="51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2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F2C7-E9B1-4AEC-8CB9-17C0369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F04C9-270D-434C-A7D6-530355C4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AEB1A-0878-4E7C-AFD3-AAD069AA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84" y="1063690"/>
            <a:ext cx="6295495" cy="56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2F5AE11F7C9144B4FCB81F6BE00881" ma:contentTypeVersion="8" ma:contentTypeDescription="새 문서를 만듭니다." ma:contentTypeScope="" ma:versionID="78c10d459ea6810ea123df398d834191">
  <xsd:schema xmlns:xsd="http://www.w3.org/2001/XMLSchema" xmlns:xs="http://www.w3.org/2001/XMLSchema" xmlns:p="http://schemas.microsoft.com/office/2006/metadata/properties" xmlns:ns3="94731b58-4b4c-4db4-be3c-b9bb09f28537" targetNamespace="http://schemas.microsoft.com/office/2006/metadata/properties" ma:root="true" ma:fieldsID="0bb23e44f3645be63e13a8e82191540c" ns3:_="">
    <xsd:import namespace="94731b58-4b4c-4db4-be3c-b9bb09f285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731b58-4b4c-4db4-be3c-b9bb09f285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DB6544-EA87-4FF2-B076-3A52069EECC4}">
  <ds:schemaRefs>
    <ds:schemaRef ds:uri="94731b58-4b4c-4db4-be3c-b9bb09f2853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D84A980-592C-4F61-95D1-38E45B59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1DAF6F-D1DF-466C-82D2-3BA4A6EED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731b58-4b4c-4db4-be3c-b9bb09f28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Excel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이재하</dc:creator>
  <cp:lastModifiedBy>이재하</cp:lastModifiedBy>
  <cp:revision>4</cp:revision>
  <dcterms:created xsi:type="dcterms:W3CDTF">2020-12-16T16:30:30Z</dcterms:created>
  <dcterms:modified xsi:type="dcterms:W3CDTF">2020-12-16T17:34:14Z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0x0101005C2F5AE11F7C9144B4FCB81F6BE00881</vt:lpwstr>
  </property>
</Properties>
</file>