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7" r:id="rId6"/>
    <p:sldId id="259" r:id="rId7"/>
    <p:sldId id="260" r:id="rId8"/>
    <p:sldId id="258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D89300-019E-427B-9B35-A9664CBD7CDD}" v="134" dt="2020-12-16T16:59:55.3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29" d="100"/>
          <a:sy n="29" d="100"/>
        </p:scale>
        <p:origin x="130" y="11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3FEA4F-9878-43CE-A3CE-A7C65A42E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03CD7F-8969-45C3-B9DD-351A1BE0D4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C4897F-1E8D-46CB-8663-B3C2F37C4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9DB6-7043-4E3B-9F3B-49C98F8B24A1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DB1E67-26F2-486B-AA7E-8DD524BBB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142083-1B65-4583-BA97-49FCEF8FF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89BF9-0548-427B-8DA9-4E0AE646C3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418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5BC86-96B1-488A-891E-3D4E227C6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624CD9-53EB-4F80-AB39-D866FAE97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EFC22E-87E5-4476-B703-A526C8B01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9DB6-7043-4E3B-9F3B-49C98F8B24A1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CB3986-E5AE-4D98-A528-88EC7E0FB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002A2B-2F16-4F1D-B4C3-EC94E631C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89BF9-0548-427B-8DA9-4E0AE646C3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98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64EF32-FD86-4019-82F1-A43159A1C5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F93102-43F4-401B-8E2A-9C4E27ABC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D6778F-2D18-4494-96E3-F94651C14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9DB6-7043-4E3B-9F3B-49C98F8B24A1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731CBB-BF38-40A6-831D-19805BCC6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328D0B-313F-4E37-A728-23A6DC50D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89BF9-0548-427B-8DA9-4E0AE646C3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011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568B0-63A0-4129-A45E-40D472C05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EA6CA7-FB57-426C-BCF8-AEA07F482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24595F-DA61-4BF8-8925-D6C760756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9DB6-7043-4E3B-9F3B-49C98F8B24A1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70563C-5864-4961-93BB-183DE6B9A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762074-B8D0-46FD-9B54-D4921415C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89BF9-0548-427B-8DA9-4E0AE646C3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125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6E55D9-C0A0-4B39-9914-7DEE2053D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509424-3CD7-418D-9CE9-0BEE6A1D2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E7DB9D-9945-4381-8248-E7348C9E1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9DB6-7043-4E3B-9F3B-49C98F8B24A1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2C4FFA-CAAC-4976-BA49-E772CC946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991451-5DC8-4B6E-B3BC-5CEFB83EC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89BF9-0548-427B-8DA9-4E0AE646C3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369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2A623F-832B-47F5-A4D1-B4F96978C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1FCAFC-3A73-4097-A2AC-171413BA1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E14371-4A8D-4747-B8C8-5EB9B3E10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B80355-3BEB-4F8A-9489-159728B1D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9DB6-7043-4E3B-9F3B-49C98F8B24A1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BD33FA-0B62-4F1F-92DA-3AFD30FE7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EBAF28-00DA-41F1-90D8-D958C6D9C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89BF9-0548-427B-8DA9-4E0AE646C3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31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D86CD7-E340-49E0-BB17-EA3122202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CAD730-ED35-464E-A7AC-D0E8E1123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1CE9BF-7A6B-4733-94E0-4FF859B40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E5D477-E73A-49F2-A9CD-3A61D0B453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2D67745-813E-44F0-A7D9-37EA0F9108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B0DB094-DEF4-44C7-BF03-50806A645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9DB6-7043-4E3B-9F3B-49C98F8B24A1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31619DB-8F22-4230-A0BA-37A7905E4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3853AB2-83BA-4AC9-B907-B6E8186DD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89BF9-0548-427B-8DA9-4E0AE646C3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745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E9569F-5275-45AC-8B4F-073126F7A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8F53286-23B6-4A12-9183-DD6A83E8D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9DB6-7043-4E3B-9F3B-49C98F8B24A1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9FAB2F-FE1E-4F65-B00D-7DD167723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B67BD9-3A89-47A2-9A73-BA635F52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89BF9-0548-427B-8DA9-4E0AE646C3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547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8CEACEB-4BE0-4BF4-A1AF-69EC0E16A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9DB6-7043-4E3B-9F3B-49C98F8B24A1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FBF425-A318-4D47-B349-B0AFB4340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29974D-AEA8-43C2-B982-40D830159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89BF9-0548-427B-8DA9-4E0AE646C3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626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309DB-E959-4003-A099-40CBCD68D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05B6AA-9F58-4C87-8BF7-8C3AB2CF3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4ADE16-7A37-484B-9587-8099CA23B3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B066AF-8B91-47AF-A63E-BF96104A8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9DB6-7043-4E3B-9F3B-49C98F8B24A1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9D5628-DAAA-44D4-B58A-ECA52A233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3C008F-3BAF-48AA-9ADB-016337E92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89BF9-0548-427B-8DA9-4E0AE646C3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329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7F067B-4DFC-485E-9DA9-8E4BF75AF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CFFCE13-1D5D-4038-A07E-2337A63F27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02698E-260D-435F-A21A-3EFAE2B20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E60967-3610-4125-9DC1-718AEA894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9DB6-7043-4E3B-9F3B-49C98F8B24A1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D95AF-1A94-4799-AA57-9D0E08546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F7070E-9508-4056-B886-9C61E8687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89BF9-0548-427B-8DA9-4E0AE646C3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498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41D07F5-437B-472C-8378-74EC4421C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21094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3D43F5-947D-4CFF-86D7-26CC08B98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9917" y="1063690"/>
            <a:ext cx="11681927" cy="5113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277532-E2AC-46BE-86B4-AC0328376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C9DB6-7043-4E3B-9F3B-49C98F8B24A1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D170DD-5C87-42E0-A4B9-0D955AC7D4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A26AFE-F0AF-44FE-B06E-915A5B8A06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89BF9-0548-427B-8DA9-4E0AE646C3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547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FB24E8-E8A6-4330-B4B7-9188C0DF7B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/>
          <a:lstStyle/>
          <a:p>
            <a:pPr algn="l"/>
            <a:r>
              <a:rPr lang="en-US" altLang="ko-KR" dirty="0" err="1"/>
              <a:t>PyInstaller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3131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0CABC4-6AFD-4004-A76F-EE01D5FDC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PyInstaller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1026" name="Picture 2" descr="다운로드 PyCharm: JetBrains가 만든 전문 개발자용 Python IDE">
            <a:extLst>
              <a:ext uri="{FF2B5EF4-FFF2-40B4-BE49-F238E27FC236}">
                <a16:creationId xmlns:a16="http://schemas.microsoft.com/office/drawing/2014/main" id="{624B3F3A-DD7D-4822-96EC-E6612A760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923" y="2515385"/>
            <a:ext cx="2360290" cy="236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4238E85-5C06-4907-B8CA-A5F352AAB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024" y="1671198"/>
            <a:ext cx="6744511" cy="404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287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0CABC4-6AFD-4004-A76F-EE01D5FDC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PyInstaller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1026" name="Picture 2" descr="다운로드 PyCharm: JetBrains가 만든 전문 개발자용 Python IDE">
            <a:extLst>
              <a:ext uri="{FF2B5EF4-FFF2-40B4-BE49-F238E27FC236}">
                <a16:creationId xmlns:a16="http://schemas.microsoft.com/office/drawing/2014/main" id="{624B3F3A-DD7D-4822-96EC-E6612A760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923" y="2340598"/>
            <a:ext cx="2360290" cy="236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4238E85-5C06-4907-B8CA-A5F352AAB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024" y="1671198"/>
            <a:ext cx="6744511" cy="404866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AD3E2CA-9C9F-4BF8-8165-1C59A85FC49E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DE9FCEA-2362-47F9-A1D9-2CA038C16650}"/>
              </a:ext>
            </a:extLst>
          </p:cNvPr>
          <p:cNvSpPr/>
          <p:nvPr/>
        </p:nvSpPr>
        <p:spPr>
          <a:xfrm>
            <a:off x="3581403" y="2890390"/>
            <a:ext cx="556259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</a:rPr>
              <a:t>매번 </a:t>
            </a:r>
            <a:r>
              <a:rPr lang="en-US" altLang="ko-KR" sz="3200" b="1" dirty="0">
                <a:solidFill>
                  <a:schemeClr val="bg1"/>
                </a:solidFill>
              </a:rPr>
              <a:t>PyCharm </a:t>
            </a:r>
            <a:r>
              <a:rPr lang="ko-KR" altLang="en-US" sz="3200" b="1" dirty="0">
                <a:solidFill>
                  <a:schemeClr val="bg1"/>
                </a:solidFill>
              </a:rPr>
              <a:t>실행시켜서 프로그램 실행</a:t>
            </a:r>
            <a:r>
              <a:rPr lang="en-US" altLang="ko-KR" sz="3200" b="1" dirty="0">
                <a:solidFill>
                  <a:schemeClr val="bg1"/>
                </a:solidFill>
              </a:rPr>
              <a:t>?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418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0CABC4-6AFD-4004-A76F-EE01D5FDC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PyInstaller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2050" name="Picture 2" descr="pyinstaller를 이용한 Python exe 실행 파일 만들기 - IT에 취.하.개.">
            <a:extLst>
              <a:ext uri="{FF2B5EF4-FFF2-40B4-BE49-F238E27FC236}">
                <a16:creationId xmlns:a16="http://schemas.microsoft.com/office/drawing/2014/main" id="{4A743FDA-460B-41EE-867E-5C9AB9588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128834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D0DA285-A365-4DEE-B50D-508ADB4F12BF}"/>
              </a:ext>
            </a:extLst>
          </p:cNvPr>
          <p:cNvSpPr/>
          <p:nvPr/>
        </p:nvSpPr>
        <p:spPr>
          <a:xfrm>
            <a:off x="5311796" y="3506394"/>
            <a:ext cx="40771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err="1">
                <a:solidFill>
                  <a:srgbClr val="000000"/>
                </a:solidFill>
              </a:rPr>
              <a:t>PyInstaller</a:t>
            </a:r>
            <a:endParaRPr lang="ko-KR" altLang="en-US" sz="2400" b="1" dirty="0"/>
          </a:p>
        </p:txBody>
      </p:sp>
      <p:pic>
        <p:nvPicPr>
          <p:cNvPr id="2054" name="Picture 6" descr="Python to .exe: How to convert .py to .exe? Step by step guide. - DEV">
            <a:extLst>
              <a:ext uri="{FF2B5EF4-FFF2-40B4-BE49-F238E27FC236}">
                <a16:creationId xmlns:a16="http://schemas.microsoft.com/office/drawing/2014/main" id="{C53B2D6C-5969-45CB-B7F3-8FA5CCC82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648" y="4281108"/>
            <a:ext cx="4974703" cy="208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2D3A129F-D4E0-4DBB-89FD-EAA7199D4DC2}"/>
              </a:ext>
            </a:extLst>
          </p:cNvPr>
          <p:cNvSpPr/>
          <p:nvPr/>
        </p:nvSpPr>
        <p:spPr>
          <a:xfrm>
            <a:off x="6520090" y="4281108"/>
            <a:ext cx="2063261" cy="2089375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A70D3AE-E550-4A92-994F-F734CBB7B6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0751" y="4511407"/>
            <a:ext cx="147637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684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51191-8156-4971-861D-9A7E25839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PyInstaller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pic>
        <p:nvPicPr>
          <p:cNvPr id="4098" name="Picture 2" descr="The PowerShell News Podcast">
            <a:extLst>
              <a:ext uri="{FF2B5EF4-FFF2-40B4-BE49-F238E27FC236}">
                <a16:creationId xmlns:a16="http://schemas.microsoft.com/office/drawing/2014/main" id="{F3E4FD91-0703-420D-8897-348CBDBC6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477" y="3181205"/>
            <a:ext cx="1359877" cy="1359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D78552B-BFD5-46C3-91E5-4ED1158DC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6331" y="1575287"/>
            <a:ext cx="4696192" cy="457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867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51191-8156-4971-861D-9A7E25839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PyInstaller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32E78B3-558A-44D6-BFCB-10AF9A459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478" y="1429736"/>
            <a:ext cx="2932510" cy="5017717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3370D258-A610-482B-9034-A3EAA2C16BD5}"/>
              </a:ext>
            </a:extLst>
          </p:cNvPr>
          <p:cNvSpPr/>
          <p:nvPr/>
        </p:nvSpPr>
        <p:spPr>
          <a:xfrm>
            <a:off x="1948090" y="1877439"/>
            <a:ext cx="2137527" cy="728440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688E93A-39DC-47BD-804E-36CCA48A3661}"/>
              </a:ext>
            </a:extLst>
          </p:cNvPr>
          <p:cNvSpPr/>
          <p:nvPr/>
        </p:nvSpPr>
        <p:spPr>
          <a:xfrm>
            <a:off x="1400099" y="5719013"/>
            <a:ext cx="2137527" cy="728440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F12B37-8B7E-444C-A6FE-F1E09D340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530" y="2165141"/>
            <a:ext cx="5395647" cy="294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609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51191-8156-4971-861D-9A7E25839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PyInstaller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F1FCF5-9981-4C2A-AD18-86409A2890F7}"/>
              </a:ext>
            </a:extLst>
          </p:cNvPr>
          <p:cNvSpPr/>
          <p:nvPr/>
        </p:nvSpPr>
        <p:spPr>
          <a:xfrm>
            <a:off x="1042481" y="2061311"/>
            <a:ext cx="10107038" cy="51556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>
                <a:solidFill>
                  <a:schemeClr val="tx1"/>
                </a:solidFill>
              </a:rPr>
              <a:t>pip install </a:t>
            </a:r>
            <a:r>
              <a:rPr lang="en-US" altLang="ko-KR" sz="2800" dirty="0" err="1">
                <a:solidFill>
                  <a:schemeClr val="tx1"/>
                </a:solidFill>
              </a:rPr>
              <a:t>pyinstaller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C956EE6-1B87-4CFD-A593-C9F6399E9632}"/>
              </a:ext>
            </a:extLst>
          </p:cNvPr>
          <p:cNvSpPr/>
          <p:nvPr/>
        </p:nvSpPr>
        <p:spPr>
          <a:xfrm>
            <a:off x="1042481" y="2892212"/>
            <a:ext cx="10107038" cy="51556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 err="1">
                <a:solidFill>
                  <a:schemeClr val="tx1"/>
                </a:solidFill>
              </a:rPr>
              <a:t>pyinstaller</a:t>
            </a:r>
            <a:r>
              <a:rPr lang="en-US" altLang="ko-KR" sz="2800" dirty="0">
                <a:solidFill>
                  <a:schemeClr val="tx1"/>
                </a:solidFill>
              </a:rPr>
              <a:t> (</a:t>
            </a:r>
            <a:r>
              <a:rPr lang="ko-KR" altLang="en-US" sz="2800" dirty="0">
                <a:solidFill>
                  <a:schemeClr val="tx1"/>
                </a:solidFill>
              </a:rPr>
              <a:t>내가 실행파일 만들고자 하는 파일명</a:t>
            </a:r>
            <a:r>
              <a:rPr lang="en-US" altLang="ko-KR" sz="2800" dirty="0">
                <a:solidFill>
                  <a:schemeClr val="tx1"/>
                </a:solidFill>
              </a:rPr>
              <a:t>)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C4F857-896A-4CA8-AE11-28C5F58247F1}"/>
              </a:ext>
            </a:extLst>
          </p:cNvPr>
          <p:cNvSpPr/>
          <p:nvPr/>
        </p:nvSpPr>
        <p:spPr>
          <a:xfrm>
            <a:off x="9009854" y="6328002"/>
            <a:ext cx="2946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https://wikidocs.net/21952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43B94DD-F4BC-4D7D-807D-7BAAA0D5A811}"/>
              </a:ext>
            </a:extLst>
          </p:cNvPr>
          <p:cNvSpPr/>
          <p:nvPr/>
        </p:nvSpPr>
        <p:spPr>
          <a:xfrm>
            <a:off x="1042481" y="3739675"/>
            <a:ext cx="10107038" cy="51556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>
                <a:solidFill>
                  <a:schemeClr val="tx1"/>
                </a:solidFill>
              </a:rPr>
              <a:t>Ex) </a:t>
            </a:r>
            <a:r>
              <a:rPr lang="en-US" altLang="ko-KR" sz="2800" dirty="0" err="1">
                <a:solidFill>
                  <a:schemeClr val="tx1"/>
                </a:solidFill>
              </a:rPr>
              <a:t>pyinstaller</a:t>
            </a:r>
            <a:r>
              <a:rPr lang="en-US" altLang="ko-KR" sz="2800" dirty="0">
                <a:solidFill>
                  <a:schemeClr val="tx1"/>
                </a:solidFill>
              </a:rPr>
              <a:t> main.py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6DD6760-A023-4205-91FD-6BC07E808F25}"/>
              </a:ext>
            </a:extLst>
          </p:cNvPr>
          <p:cNvSpPr/>
          <p:nvPr/>
        </p:nvSpPr>
        <p:spPr>
          <a:xfrm>
            <a:off x="1042481" y="4572220"/>
            <a:ext cx="10107038" cy="51556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 err="1">
                <a:solidFill>
                  <a:schemeClr val="tx1"/>
                </a:solidFill>
              </a:rPr>
              <a:t>pyinstaller</a:t>
            </a:r>
            <a:r>
              <a:rPr lang="en-US" altLang="ko-KR" sz="2800" dirty="0">
                <a:solidFill>
                  <a:schemeClr val="tx1"/>
                </a:solidFill>
              </a:rPr>
              <a:t> –F main.py (</a:t>
            </a:r>
            <a:r>
              <a:rPr lang="ko-KR" altLang="en-US" sz="2800" dirty="0">
                <a:solidFill>
                  <a:schemeClr val="tx1"/>
                </a:solidFill>
              </a:rPr>
              <a:t>파일 여러 개 만들어지는게 싫다면</a:t>
            </a:r>
            <a:r>
              <a:rPr lang="en-US" altLang="ko-KR" sz="2800" dirty="0">
                <a:solidFill>
                  <a:schemeClr val="tx1"/>
                </a:solidFill>
              </a:rPr>
              <a:t>)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96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51191-8156-4971-861D-9A7E25839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PyInstaller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F1FCF5-9981-4C2A-AD18-86409A2890F7}"/>
              </a:ext>
            </a:extLst>
          </p:cNvPr>
          <p:cNvSpPr/>
          <p:nvPr/>
        </p:nvSpPr>
        <p:spPr>
          <a:xfrm>
            <a:off x="1042481" y="2061311"/>
            <a:ext cx="10107038" cy="51556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>
                <a:solidFill>
                  <a:schemeClr val="tx1"/>
                </a:solidFill>
              </a:rPr>
              <a:t>pip install </a:t>
            </a:r>
            <a:r>
              <a:rPr lang="en-US" altLang="ko-KR" sz="2800" dirty="0" err="1">
                <a:solidFill>
                  <a:schemeClr val="tx1"/>
                </a:solidFill>
              </a:rPr>
              <a:t>pyinstaller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C956EE6-1B87-4CFD-A593-C9F6399E9632}"/>
              </a:ext>
            </a:extLst>
          </p:cNvPr>
          <p:cNvSpPr/>
          <p:nvPr/>
        </p:nvSpPr>
        <p:spPr>
          <a:xfrm>
            <a:off x="1042481" y="2892212"/>
            <a:ext cx="10107038" cy="51556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 err="1">
                <a:solidFill>
                  <a:schemeClr val="tx1"/>
                </a:solidFill>
              </a:rPr>
              <a:t>pyinstaller</a:t>
            </a:r>
            <a:r>
              <a:rPr lang="en-US" altLang="ko-KR" sz="2800" dirty="0">
                <a:solidFill>
                  <a:schemeClr val="tx1"/>
                </a:solidFill>
              </a:rPr>
              <a:t> (</a:t>
            </a:r>
            <a:r>
              <a:rPr lang="ko-KR" altLang="en-US" sz="2800" dirty="0">
                <a:solidFill>
                  <a:schemeClr val="tx1"/>
                </a:solidFill>
              </a:rPr>
              <a:t>내가 실행파일 만들고자 하는 파일명</a:t>
            </a:r>
            <a:r>
              <a:rPr lang="en-US" altLang="ko-KR" sz="2800" dirty="0">
                <a:solidFill>
                  <a:schemeClr val="tx1"/>
                </a:solidFill>
              </a:rPr>
              <a:t>)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C4F857-896A-4CA8-AE11-28C5F58247F1}"/>
              </a:ext>
            </a:extLst>
          </p:cNvPr>
          <p:cNvSpPr/>
          <p:nvPr/>
        </p:nvSpPr>
        <p:spPr>
          <a:xfrm>
            <a:off x="9009854" y="6328002"/>
            <a:ext cx="2946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https://wikidocs.net/21952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43B94DD-F4BC-4D7D-807D-7BAAA0D5A811}"/>
              </a:ext>
            </a:extLst>
          </p:cNvPr>
          <p:cNvSpPr/>
          <p:nvPr/>
        </p:nvSpPr>
        <p:spPr>
          <a:xfrm>
            <a:off x="1042481" y="3739675"/>
            <a:ext cx="10107038" cy="51556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>
                <a:solidFill>
                  <a:schemeClr val="tx1"/>
                </a:solidFill>
              </a:rPr>
              <a:t>Ex) </a:t>
            </a:r>
            <a:r>
              <a:rPr lang="en-US" altLang="ko-KR" sz="2800" dirty="0" err="1">
                <a:solidFill>
                  <a:schemeClr val="tx1"/>
                </a:solidFill>
              </a:rPr>
              <a:t>pyinstaller</a:t>
            </a:r>
            <a:r>
              <a:rPr lang="en-US" altLang="ko-KR" sz="2800" dirty="0">
                <a:solidFill>
                  <a:schemeClr val="tx1"/>
                </a:solidFill>
              </a:rPr>
              <a:t> main.py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6DD6760-A023-4205-91FD-6BC07E808F25}"/>
              </a:ext>
            </a:extLst>
          </p:cNvPr>
          <p:cNvSpPr/>
          <p:nvPr/>
        </p:nvSpPr>
        <p:spPr>
          <a:xfrm>
            <a:off x="1042481" y="4572220"/>
            <a:ext cx="10107038" cy="51556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 err="1">
                <a:solidFill>
                  <a:schemeClr val="tx1"/>
                </a:solidFill>
              </a:rPr>
              <a:t>pyinstaller</a:t>
            </a:r>
            <a:r>
              <a:rPr lang="en-US" altLang="ko-KR" sz="2800" dirty="0">
                <a:solidFill>
                  <a:schemeClr val="tx1"/>
                </a:solidFill>
              </a:rPr>
              <a:t> –F main.py (</a:t>
            </a:r>
            <a:r>
              <a:rPr lang="ko-KR" altLang="en-US" sz="2800" dirty="0">
                <a:solidFill>
                  <a:schemeClr val="tx1"/>
                </a:solidFill>
              </a:rPr>
              <a:t>파일 여러 개 만들어지는게 싫다면</a:t>
            </a:r>
            <a:r>
              <a:rPr lang="en-US" altLang="ko-KR" sz="2800" dirty="0">
                <a:solidFill>
                  <a:schemeClr val="tx1"/>
                </a:solidFill>
              </a:rPr>
              <a:t>)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6807981-433D-4B68-9644-231D9D9A7730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60B2250-4F7C-4A2F-96CA-5522F50BA580}"/>
              </a:ext>
            </a:extLst>
          </p:cNvPr>
          <p:cNvSpPr/>
          <p:nvPr/>
        </p:nvSpPr>
        <p:spPr>
          <a:xfrm>
            <a:off x="-951687" y="1072975"/>
            <a:ext cx="55625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PIP?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pic>
        <p:nvPicPr>
          <p:cNvPr id="7172" name="Picture 4" descr="How to Install Pip on Windows | ActiveState">
            <a:extLst>
              <a:ext uri="{FF2B5EF4-FFF2-40B4-BE49-F238E27FC236}">
                <a16:creationId xmlns:a16="http://schemas.microsoft.com/office/drawing/2014/main" id="{AF06A18C-E329-4499-8AC1-AC0FCA39C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687" y="2865457"/>
            <a:ext cx="3391711" cy="1821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732D1D53-8884-4A42-9CDB-510BD750481F}"/>
              </a:ext>
            </a:extLst>
          </p:cNvPr>
          <p:cNvSpPr/>
          <p:nvPr/>
        </p:nvSpPr>
        <p:spPr>
          <a:xfrm>
            <a:off x="5385879" y="2701604"/>
            <a:ext cx="5562598" cy="1948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</a:rPr>
              <a:t>패키지를 설치 및 관리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b="1" dirty="0" err="1">
                <a:solidFill>
                  <a:schemeClr val="bg1"/>
                </a:solidFill>
              </a:rPr>
              <a:t>PyPI</a:t>
            </a:r>
            <a:r>
              <a:rPr lang="ko-KR" altLang="en-US" sz="2800" b="1" dirty="0">
                <a:solidFill>
                  <a:schemeClr val="bg1"/>
                </a:solidFill>
              </a:rPr>
              <a:t>로부터 패키지를 설치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b="1" dirty="0">
                <a:solidFill>
                  <a:schemeClr val="bg1"/>
                </a:solidFill>
              </a:rPr>
              <a:t>Python3</a:t>
            </a:r>
            <a:r>
              <a:rPr lang="ko-KR" altLang="en-US" sz="2800" b="1" dirty="0">
                <a:solidFill>
                  <a:schemeClr val="bg1"/>
                </a:solidFill>
              </a:rPr>
              <a:t> 설치 시 함께 설치</a:t>
            </a:r>
          </a:p>
        </p:txBody>
      </p:sp>
    </p:spTree>
    <p:extLst>
      <p:ext uri="{BB962C8B-B14F-4D97-AF65-F5344CB8AC3E}">
        <p14:creationId xmlns:p14="http://schemas.microsoft.com/office/powerpoint/2010/main" val="2567526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8910C5-1622-49E9-88FD-DBCC83A27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EEE60F-53F3-442F-AA2E-E16D0F388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1545" y="1260931"/>
            <a:ext cx="3443647" cy="471878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E33F5C1-F23F-4925-ABCE-577E7A2CB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03" y="2685457"/>
            <a:ext cx="5905500" cy="2647950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0A4C68E2-8CDD-4F37-8C6C-5325B9966E24}"/>
              </a:ext>
            </a:extLst>
          </p:cNvPr>
          <p:cNvSpPr/>
          <p:nvPr/>
        </p:nvSpPr>
        <p:spPr>
          <a:xfrm>
            <a:off x="397922" y="4058072"/>
            <a:ext cx="2137527" cy="282102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305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5C2F5AE11F7C9144B4FCB81F6BE00881" ma:contentTypeVersion="8" ma:contentTypeDescription="새 문서를 만듭니다." ma:contentTypeScope="" ma:versionID="78c10d459ea6810ea123df398d834191">
  <xsd:schema xmlns:xsd="http://www.w3.org/2001/XMLSchema" xmlns:xs="http://www.w3.org/2001/XMLSchema" xmlns:p="http://schemas.microsoft.com/office/2006/metadata/properties" xmlns:ns3="94731b58-4b4c-4db4-be3c-b9bb09f28537" targetNamespace="http://schemas.microsoft.com/office/2006/metadata/properties" ma:root="true" ma:fieldsID="0bb23e44f3645be63e13a8e82191540c" ns3:_="">
    <xsd:import namespace="94731b58-4b4c-4db4-be3c-b9bb09f2853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731b58-4b4c-4db4-be3c-b9bb09f2853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B1DAF6F-D1DF-466C-82D2-3BA4A6EED9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4731b58-4b4c-4db4-be3c-b9bb09f2853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D84A980-592C-4F61-95D1-38E45B59C37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4DB6544-EA87-4FF2-B076-3A52069EECC4}">
  <ds:schemaRefs>
    <ds:schemaRef ds:uri="94731b58-4b4c-4db4-be3c-b9bb09f28537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111</Words>
  <Application>Microsoft Office PowerPoint</Application>
  <PresentationFormat>와이드스크린</PresentationFormat>
  <Paragraphs>24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PyInstaller</vt:lpstr>
      <vt:lpstr>PyInstaller?</vt:lpstr>
      <vt:lpstr>PyInstaller?</vt:lpstr>
      <vt:lpstr>PyInstaller?</vt:lpstr>
      <vt:lpstr>PyInstaller 설치</vt:lpstr>
      <vt:lpstr>PyInstaller 설치</vt:lpstr>
      <vt:lpstr>PyInstaller 설치</vt:lpstr>
      <vt:lpstr>PyInstaller 설치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이재하</dc:creator>
  <cp:lastModifiedBy>이재하</cp:lastModifiedBy>
  <cp:revision>1</cp:revision>
  <dcterms:created xsi:type="dcterms:W3CDTF">2020-12-16T16:30:30Z</dcterms:created>
  <dcterms:modified xsi:type="dcterms:W3CDTF">2020-12-16T17:03:32Z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0x0101005C2F5AE11F7C9144B4FCB81F6BE00881</vt:lpwstr>
  </property>
</Properties>
</file>