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C6-EA9B-4048-8058-A5024928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FC11-4B26-4001-8F8F-12BFB03C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B661-9DA2-4390-98E5-05E867B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B60-32ED-4E4E-8E72-8B00FCC2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942-4F35-4CCE-9DAB-35FF03C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33D-9951-4089-8E87-44EFD56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B582-C467-442D-865F-4ABA3B56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3408-08EE-4E1D-8C1B-91CE1C8B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F0DB-BF84-42E1-9E63-F8E94B1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9A6F-C225-4328-87A5-B6D30E7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38C9-BDD1-4CE9-8D15-5D448E25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FD32-080C-46F0-9591-D485A521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55D0-7B66-44F4-8809-53F0EA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E686-6E0B-4ECE-81CF-09CE32C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D19-0184-4A6A-B1E9-7BA2D36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B2AD-A159-4176-B3FE-673E2EF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A72-6BE2-43E7-BF87-7DCE3FC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64B-7423-4FC5-9C61-DF4A49C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228-3D55-4AF9-84D6-7DDE7DF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45E-6AC6-4AF3-8479-4718DAD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6AE2-4CDD-4B95-9610-B0B92283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5282-7493-47B3-B2EB-27601D3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182A-B245-46F7-BD02-5DFF386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EF62-4BEC-4FFE-AA35-BE20A8C1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0F6E-104E-40B7-8939-3BE102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5ED4-251C-494C-9CE5-FFA7C3B1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F40-682D-4235-B269-10822598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08AD-9BDA-469D-899C-7DF01A2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C832-1EB5-42B6-AFEC-671350B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BA74-7365-498A-9B63-4488A10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F966-52EE-4F0A-BF99-7561F4B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8B7-DDCE-4A5F-96B5-733C5654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327E-D182-4542-86B7-701C093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B9BE-12B7-417A-835A-AECFA162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488D-68D8-4434-B9FE-59724C67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DF85-9B44-42B7-A601-20DBF276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A9514-A876-4A3E-94AA-DDA68735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8A7C-2173-46DF-B3D3-2407D23D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07FEA-B966-4F44-812D-4E04C5C2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83-419F-4119-B6B9-761C06EC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B0A1-6B01-4AA9-B3E4-05A1A18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2CA1-BAB5-41D9-BE98-60F43F8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FC0-DEFA-4FAD-81B3-F984124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F4B9B-B325-41BC-B58C-E8204DE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98D9-9EEE-4B74-8F76-5DEB6D9F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4CF4-AB1C-42BF-9820-A973A96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2BDC-B2FD-4ACE-AD57-9C417132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491-F424-4323-BAA8-5CF3E2C0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95A9-3098-4D74-B327-6DD155E1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C9A5-A2B6-44FD-AE68-824D534D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D766-062F-417D-BC79-104383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71FE-8180-4038-B7A9-6B7EC07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FBE-625A-448A-BE96-B25AAA3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F04F-5C9F-47C5-B8AA-9497D472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AA46-5CC6-408F-B3CC-17009046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8545-A896-4212-AC37-0558A0CE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C196-51BC-478E-AFDF-FB1CB74C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979-8AA4-4459-84FF-74CAFF4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FA4C-F690-486C-BECB-8D905FC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7DCD-96B2-4946-BADE-AF085346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187-5F04-4FB3-93EC-A4BAF68D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E9B6-29D2-4E46-806A-B1748DE28A6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5EF3-119B-4A3F-AC48-216EF6FD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E86-1EB9-44C7-B49F-4E2260B1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AF14-998C-4698-AB39-B3F6ED430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2F41-4663-430E-832C-F0D670247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LEE, SungBin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09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0405-7584-4D76-AAD7-C465D8E0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Fluctuation-dissipation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883C-B4D3-43D4-8002-D0ADC09E0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𝓇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𝓇</m:t>
                            </m:r>
                          </m:e>
                        </m:d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system variable, i.e. magnetization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external inhomogeneous field, i.e. magnetic field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𝒹𝓇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𝒪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𝓇</m:t>
                                        </m:r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ℬ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𝓇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Generalized isothermal susceptibility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𝓇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𝓇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𝓇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e>
                    </m:func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𝓇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𝒪</m:t>
                            </m:r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𝓇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𝒪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𝓇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𝒪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𝓇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𝒪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𝓇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𝓇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𝓇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883C-B4D3-43D4-8002-D0ADC09E0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82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29E6-25AD-4088-B039-626106E0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group theory and Lie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41926-F0A2-45FD-8BA5-D0A5D9CB7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Symmetry of spacetime: Lorentz group</a:t>
                </a:r>
              </a:p>
              <a:p>
                <a:pPr lvl="1"/>
                <a:r>
                  <a:rPr lang="en-US" altLang="ko-KR" dirty="0"/>
                  <a:t>The group of Lorentz transformation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S</a:t>
                </a:r>
                <a:r>
                  <a:rPr lang="en-US" altLang="ko-KR" b="0" dirty="0"/>
                  <a:t>ymmetry of physical laws: Set of transformations that</a:t>
                </a:r>
              </a:p>
              <a:p>
                <a:pPr lvl="1"/>
                <a:r>
                  <a:rPr lang="en-US" altLang="ko-KR" b="0" dirty="0"/>
                  <a:t>Leave the Hamiltonian or action invariant</a:t>
                </a:r>
              </a:p>
              <a:p>
                <a:pPr lvl="1"/>
                <a:r>
                  <a:rPr lang="en-US" altLang="ko-KR" b="0" dirty="0"/>
                  <a:t>Act on the fields b</a:t>
                </a:r>
                <a:r>
                  <a:rPr lang="en-US" altLang="ko-KR" dirty="0"/>
                  <a:t>ut not on the coordinates</a:t>
                </a:r>
              </a:p>
              <a:p>
                <a:pPr lvl="1"/>
                <a:r>
                  <a:rPr lang="en-US" altLang="ko-KR" b="0" dirty="0"/>
                  <a:t>Forms group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 with group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41926-F0A2-45FD-8BA5-D0A5D9CB7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66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69C8-CA8C-467D-99FA-7232AB17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group theory and Lie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C4BFD-74FE-4D6D-9817-7E24B639D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 group is a non-empty set of elements which are</a:t>
                </a:r>
              </a:p>
              <a:p>
                <a:pPr lvl="1"/>
                <a:r>
                  <a:rPr lang="en-US" altLang="ko-KR" dirty="0"/>
                  <a:t>Closed under an associative product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Contains an identity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All of its elements are invertible,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𝔢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number of group elements defines its order</a:t>
                </a:r>
              </a:p>
              <a:p>
                <a:pPr lvl="1"/>
                <a:r>
                  <a:rPr lang="en-US" altLang="ko-KR" dirty="0"/>
                  <a:t>Finite</a:t>
                </a:r>
              </a:p>
              <a:p>
                <a:pPr lvl="1"/>
                <a:r>
                  <a:rPr lang="en-US" altLang="ko-KR" dirty="0"/>
                  <a:t>Denumerable infinite or Discrete</a:t>
                </a:r>
              </a:p>
              <a:p>
                <a:pPr lvl="1"/>
                <a:r>
                  <a:rPr lang="en-US" altLang="ko-KR" dirty="0"/>
                  <a:t>Non-denumerable infinite or Continuous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Lie groups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C4BFD-74FE-4D6D-9817-7E24B639D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09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DD68-3BBC-484C-8FC3-E45C1671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group theory and Lie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3A90-5EF0-463D-9E8A-A85AC0194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Abelian group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b="0" dirty="0"/>
                  <a:t> for all group elements: commutative</a:t>
                </a:r>
              </a:p>
              <a:p>
                <a:r>
                  <a:rPr lang="en-US" altLang="ko-KR" dirty="0"/>
                  <a:t>Non-Abelian group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Local symmetry or Gauge symmetry</a:t>
                </a:r>
              </a:p>
              <a:p>
                <a:pPr lvl="1"/>
                <a:r>
                  <a:rPr lang="en-US" altLang="ko-KR" dirty="0"/>
                  <a:t>Symmetry applies to subsystems of the original physical system</a:t>
                </a:r>
              </a:p>
              <a:p>
                <a:r>
                  <a:rPr lang="en-US" altLang="ko-KR" dirty="0"/>
                  <a:t>Global symmetry</a:t>
                </a:r>
              </a:p>
              <a:p>
                <a:pPr lvl="1"/>
                <a:r>
                  <a:rPr lang="en-US" altLang="ko-KR" dirty="0"/>
                  <a:t>All degrees of freedom are involved in the transformation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B3A90-5EF0-463D-9E8A-A85AC0194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42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DB7F-4F2F-4D89-93A2-22C2B405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group theory and Lie algebra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A4E37-29C4-4845-8560-0585F93D6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With each group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There is an associated 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altLang="ko-KR" dirty="0"/>
                  <a:t> satisfying the same group relations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such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𝕀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𝒪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forms a representation of the group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A representation is a homomorphic mapping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ko-KR" dirty="0"/>
                  <a:t> onto a set of matrices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A4E37-29C4-4845-8560-0585F93D6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93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2F36-D3BF-441D-8445-4409AE9C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group theory and Lie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AAB03-1833-449C-AE35-93D58E765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3379" cy="4351338"/>
              </a:xfrm>
            </p:spPr>
            <p:txBody>
              <a:bodyPr/>
              <a:lstStyle/>
              <a:p>
                <a:r>
                  <a:rPr lang="en-US" altLang="ko-KR" dirty="0"/>
                  <a:t>Continuous transformations forms a Lie group</a:t>
                </a:r>
              </a:p>
              <a:p>
                <a:r>
                  <a:rPr lang="en-US" altLang="ko-KR" dirty="0"/>
                  <a:t>Continuity or Closeness of the group</a:t>
                </a:r>
              </a:p>
              <a:p>
                <a:pPr lvl="1"/>
                <a:r>
                  <a:rPr lang="en-US" altLang="ko-KR" dirty="0"/>
                  <a:t>Finite transformation can be generated by a series of infinitesimal ones.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the generators of the Lie group</a:t>
                </a:r>
              </a:p>
              <a:p>
                <a:r>
                  <a:rPr lang="en-US" altLang="ko-KR" dirty="0"/>
                  <a:t>The representation of Lie group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The generator can also be defines by the differentiation of an element of Lie group near the identity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𝔢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AAB03-1833-449C-AE35-93D58E765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3379" cy="4351338"/>
              </a:xfrm>
              <a:blipFill>
                <a:blip r:embed="rId2"/>
                <a:stretch>
                  <a:fillRect l="-1198" t="-3081" b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74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8F38-337F-48C0-B67E-70088EBE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group theory and Lie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3A801-BBF7-4290-A1FB-BFD52B3E3C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altLang="ko-KR" dirty="0"/>
                  <a:t>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dirty="0"/>
                  <a:t>/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ko-KR" dirty="0"/>
                  <a:t> Lie algebra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altLang="ko-KR" dirty="0"/>
                  <a:t> is Linear space over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dirty="0"/>
                  <a:t>/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numbers</a:t>
                </a: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𝔠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𝔠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𝔞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𝔟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The Lie algebra is closed by the Lie product, i.e.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𝒾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dirty="0"/>
                  <a:t> structure constant of the algebra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3A801-BBF7-4290-A1FB-BFD52B3E3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1235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79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6395-ABBB-48A8-AF68-B7A58735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Cumulants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F4A12-362D-44C3-8150-D5DBF230A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𝓍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𝓍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𝓍</m:t>
                            </m:r>
                          </m:e>
                        </m:d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𝒾𝓀𝓍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𝓃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𝓍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𝓃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𝒾𝓀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𝓂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𝓂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𝓍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𝓃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𝒸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𝓂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𝒾𝓀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𝓂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𝓂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𝓍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𝓃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𝒸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𝓃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𝓃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𝓍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𝓃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𝐿𝐻𝑆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𝒾𝓀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𝓂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𝓍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𝓃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𝒸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𝓂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𝒾𝓀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𝓂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𝓂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𝓍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𝓃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𝒸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𝑅𝐻𝑆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𝒾𝓀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𝓍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F4A12-362D-44C3-8150-D5DBF230A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59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3BF1-8C3A-4FB9-88A9-2E032560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Cumulants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38310-1EF3-4ECB-AB2F-31C19FFEF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ℯ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𝓍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−…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ℯ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38310-1EF3-4ECB-AB2F-31C19FFEF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59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/ 맑은 고딕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5ABDFE7-93E2-41A1-AF5B-C86ED6828F47}" vid="{E7E815FA-A43F-48D6-8827-6C2DD71DF2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Fonts</Template>
  <TotalTime>1396</TotalTime>
  <Words>548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Times New Roman</vt:lpstr>
      <vt:lpstr>Office Theme</vt:lpstr>
      <vt:lpstr>Appendix</vt:lpstr>
      <vt:lpstr>Basic group theory and Lie algebra</vt:lpstr>
      <vt:lpstr>Basic group theory and Lie algebra</vt:lpstr>
      <vt:lpstr>Basic group theory and Lie algebra</vt:lpstr>
      <vt:lpstr>Basic group theory and Lie algebra</vt:lpstr>
      <vt:lpstr>Basic group theory and Lie algebra</vt:lpstr>
      <vt:lpstr>Basic group theory and Lie algebra</vt:lpstr>
      <vt:lpstr>Cumulants</vt:lpstr>
      <vt:lpstr>Cumulants</vt:lpstr>
      <vt:lpstr>Fluctuation-dissipation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</dc:title>
  <dc:creator>rqtoe@seoul.ac.kr</dc:creator>
  <cp:lastModifiedBy>rqtoe@seoul.ac.kr</cp:lastModifiedBy>
  <cp:revision>3</cp:revision>
  <dcterms:created xsi:type="dcterms:W3CDTF">2022-11-26T12:25:09Z</dcterms:created>
  <dcterms:modified xsi:type="dcterms:W3CDTF">2022-12-02T10:13:38Z</dcterms:modified>
</cp:coreProperties>
</file>