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Conformal Field Theory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LEE SungBin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2D98-E22E-487C-B77C-4ABCAF7E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3C9A5-7749-4A70-837E-11F40BD22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98200" cy="4549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Conformal group : Global Conformal Transformation</a:t>
                </a:r>
              </a:p>
              <a:p>
                <a:pPr lvl="1"/>
                <a:r>
                  <a:rPr lang="en-US" altLang="ko-KR" dirty="0"/>
                  <a:t>Translation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𝒶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Rotation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ℛ𝓇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Dilation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𝓇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Special Conformal Transformation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𝓇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𝒶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𝓇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𝓇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𝒶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Conformal group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𝒾𝓎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𝒾𝓎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3C9A5-7749-4A70-837E-11F40BD22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98200" cy="4549775"/>
              </a:xfrm>
              <a:blipFill>
                <a:blip r:embed="rId2"/>
                <a:stretch>
                  <a:fillRect l="-1275" t="-2945" r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4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14F8A-EDA1-4C33-8B6A-6D237F14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4895850"/>
            <a:ext cx="5886450" cy="1962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EF681D-B67F-47F0-AD66-40E1FF1A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89FA8-6059-4912-ACD9-A12B528A1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For any analytic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represents conformal map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𝒾𝒴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𝓍𝓎</m:t>
                    </m:r>
                  </m:oMath>
                </a14:m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𝓍𝓎</m:t>
                    </m:r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𝒳𝒴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𝒾𝓎</m:t>
                    </m:r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Global Conformal Transformation in 2D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𝒶𝓏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𝒷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89FA8-6059-4912-ACD9-A12B528A1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57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C79F-93E5-44C5-B3D5-EE3B50C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D431EF-570F-4BD0-AA0F-2ADE951AC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d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b="0" dirty="0"/>
                  <a:t>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𝓂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𝓃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The Lie algebra of Global Conformal Mapping is generated by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D431EF-570F-4BD0-AA0F-2ADE951AC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97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CE81-CCAE-455E-9F6F-5578706A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Primary and quasi-primary operators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A0ABE-89B7-4148-8A25-F5438C8F0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altLang="ko-KR" dirty="0"/>
                  <a:t>Quasi-primary operators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𝓏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acc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𝒻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𝒻</m:t>
                            </m:r>
                          </m:e>
                        </m:acc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𝒻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</m:acc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𝓏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acc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Conformal weights of the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𝒻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𝓏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𝒻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sup>
                        </m:sSup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𝒻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𝒻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</m:e>
                        </m:d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Global and Local conformal mapping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Primary operators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A0ABE-89B7-4148-8A25-F5438C8F0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1235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5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DCEF-EEE3-48E2-B6E2-2B562770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Invariance of correlation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B04DB-64B8-40DD-A3D7-078AC432D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760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𝒻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acc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b="0" dirty="0"/>
                  <a:t>Invariance of Correlation Functions</a:t>
                </a:r>
              </a:p>
              <a:p>
                <a:pPr lvl="1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𝓃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𝓃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ko-KR" b="0" dirty="0"/>
                  <a:t> for effective Hamiltonian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Under global conformal mapping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𝜕𝜀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</m:acc>
                      </m:sub>
                    </m:sSub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B04DB-64B8-40DD-A3D7-078AC432D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76000" cy="4351338"/>
              </a:xfrm>
              <a:blipFill>
                <a:blip r:embed="rId2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41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73-F933-4AFA-B196-4E3C6C1E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5D0DA-8FE3-4714-A3E1-A8A8664B1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b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</m:oMath>
                </a14:m>
                <a:r>
                  <a:rPr lang="en-US" altLang="ko-KR" b="0" dirty="0"/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b="0" dirty="0"/>
                  <a:t> for global conformal mapping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</m:acc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5D0DA-8FE3-4714-A3E1-A8A8664B1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31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3636-B011-47EA-AF16-3D5A4C6F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90502-A49B-4B9C-9327-4B38F0210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Local conformal mapping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Holomorphic inside region D that includes the origin</a:t>
                </a:r>
              </a:p>
              <a:p>
                <a:pPr lvl="1"/>
                <a:r>
                  <a:rPr lang="en-US" altLang="ko-KR" dirty="0"/>
                  <a:t>Infinitesimal change in the 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𝓇</m:t>
                            </m:r>
                          </m:e>
                        </m:d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region outside 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den>
                    </m:f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𝓃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den>
                    </m:f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𝓃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90502-A49B-4B9C-9327-4B38F0210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32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5ABDFE7-93E2-41A1-AF5B-C86ED6828F47}" vid="{E7E815FA-A43F-48D6-8827-6C2DD71DF2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26969</TotalTime>
  <Words>434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Office Theme</vt:lpstr>
      <vt:lpstr>Conformal Field Theory</vt:lpstr>
      <vt:lpstr>Conformal Transformation</vt:lpstr>
      <vt:lpstr>Conformal Transformation</vt:lpstr>
      <vt:lpstr>Conformal Transformation</vt:lpstr>
      <vt:lpstr>Primary and quasi-primary operators</vt:lpstr>
      <vt:lpstr>Invariance of correlation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 Field Theory</dc:title>
  <dc:creator>rqtoe@seoul.ac.kr</dc:creator>
  <cp:lastModifiedBy>rqtoe@seoul.ac.kr</cp:lastModifiedBy>
  <cp:revision>97</cp:revision>
  <dcterms:created xsi:type="dcterms:W3CDTF">2022-07-21T19:22:38Z</dcterms:created>
  <dcterms:modified xsi:type="dcterms:W3CDTF">2022-11-26T12:26:28Z</dcterms:modified>
</cp:coreProperties>
</file>