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C1C6-EA9B-4048-8058-A5024928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7FC11-4B26-4001-8F8F-12BFB03C1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661-9DA2-4390-98E5-05E867B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B60-32ED-4E4E-8E72-8B00FCC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942-4F35-4CCE-9DAB-35FF03C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33D-9951-4089-8E87-44EFD56B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B582-C467-442D-865F-4ABA3B56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3408-08EE-4E1D-8C1B-91CE1C8B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F0DB-BF84-42E1-9E63-F8E94B15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9A6F-C225-4328-87A5-B6D30E7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538C9-BDD1-4CE9-8D15-5D448E256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FD32-080C-46F0-9591-D485A521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55D0-7B66-44F4-8809-53F0EA0F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E686-6E0B-4ECE-81CF-09CE32CE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6D19-0184-4A6A-B1E9-7BA2D3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0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B2AD-A159-4176-B3FE-673E2EF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0A72-6BE2-43E7-BF87-7DCE3FCE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64B-7423-4FC5-9C61-DF4A49C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228-3D55-4AF9-84D6-7DDE7DF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245E-6AC6-4AF3-8479-4718DAD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6AE2-4CDD-4B95-9610-B0B92283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5282-7493-47B3-B2EB-27601D3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182A-B245-46F7-BD02-5DFF3869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EF62-4BEC-4FFE-AA35-BE20A8C1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0F6E-104E-40B7-8939-3BE102F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2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5ED4-251C-494C-9CE5-FFA7C3B1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F40-682D-4235-B269-10822598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08AD-9BDA-469D-899C-7DF01A27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C832-1EB5-42B6-AFEC-671350B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BA74-7365-498A-9B63-4488A10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F966-52EE-4F0A-BF99-7561F4B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8B7-DDCE-4A5F-96B5-733C5654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327E-D182-4542-86B7-701C093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B9BE-12B7-417A-835A-AECFA162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488D-68D8-4434-B9FE-59724C67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DF85-9B44-42B7-A601-20DBF276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A9514-A876-4A3E-94AA-DDA68735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8A7C-2173-46DF-B3D3-2407D23D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07FEA-B966-4F44-812D-4E04C5C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283-419F-4119-B6B9-761C06EC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8B0A1-6B01-4AA9-B3E4-05A1A18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2CA1-BAB5-41D9-BE98-60F43F8B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7EFC0-DEFA-4FAD-81B3-F984124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F4B9B-B325-41BC-B58C-E8204DE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98D9-9EEE-4B74-8F76-5DEB6D9F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4CF4-AB1C-42BF-9820-A973A96C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2BDC-B2FD-4ACE-AD57-9C41713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491-F424-4323-BAA8-5CF3E2C0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95A9-3098-4D74-B327-6DD155E14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C9A5-A2B6-44FD-AE68-824D534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D766-062F-417D-BC79-104383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71FE-8180-4038-B7A9-6B7EC07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5FBE-625A-448A-BE96-B25AAA3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CF04F-5C9F-47C5-B8AA-9497D4729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AA46-5CC6-408F-B3CC-17009046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8545-A896-4212-AC37-0558A0CE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C196-51BC-478E-AFDF-FB1CB74C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C979-8AA4-4459-84FF-74CAFF4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FA4C-F690-486C-BECB-8D905FC9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DCD-96B2-4946-BADE-AF085346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F187-5F04-4FB3-93EC-A4BAF68D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E9B6-29D2-4E46-806A-B1748DE28A61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5EF3-119B-4A3F-AC48-216EF6FD0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AE86-1EB9-44C7-B49F-4E2260B1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C84-40DA-4F0E-8DD5-3CF2892ED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AF14-998C-4698-AB39-B3F6ED430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Correlation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F41-4663-430E-832C-F0D67024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LEE, SungBin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94C-A114-4918-B7C0-E48695C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1AA18-3744-4E7E-9EFF-6BE903C87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ℋ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ℯ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𝒥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𝒿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ℊ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𝒾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den>
                        </m:f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den>
                    </m:f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𝒵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ℊ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𝒾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𝒻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𝒿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𝒹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𝓉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𝓉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𝒿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𝒾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1AA18-3744-4E7E-9EFF-6BE903C87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5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/ 맑은 고딕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5ABDFE7-93E2-41A1-AF5B-C86ED6828F47}" vid="{E7E815FA-A43F-48D6-8827-6C2DD71DF2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Fonts</Template>
  <TotalTime>62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Times New Roman</vt:lpstr>
      <vt:lpstr>Office Theme</vt:lpstr>
      <vt:lpstr>Correlation Function</vt:lpstr>
      <vt:lpstr>Correlation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Function</dc:title>
  <dc:creator>rqtoe@seoul.ac.kr</dc:creator>
  <cp:lastModifiedBy>rqtoe@seoul.ac.kr</cp:lastModifiedBy>
  <cp:revision>14</cp:revision>
  <dcterms:created xsi:type="dcterms:W3CDTF">2022-11-22T19:20:36Z</dcterms:created>
  <dcterms:modified xsi:type="dcterms:W3CDTF">2022-11-22T20:23:25Z</dcterms:modified>
</cp:coreProperties>
</file>