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C6-EA9B-4048-8058-A5024928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7FC11-4B26-4001-8F8F-12BFB03C1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B661-9DA2-4390-98E5-05E867B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3B60-32ED-4E4E-8E72-8B00FCC2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F942-4F35-4CCE-9DAB-35FF03C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533D-9951-4089-8E87-44EFD56B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B582-C467-442D-865F-4ABA3B56E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3408-08EE-4E1D-8C1B-91CE1C8B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F0DB-BF84-42E1-9E63-F8E94B15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29A6F-C225-4328-87A5-B6D30E7F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538C9-BDD1-4CE9-8D15-5D448E25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6FD32-080C-46F0-9591-D485A521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55D0-7B66-44F4-8809-53F0EA0F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E686-6E0B-4ECE-81CF-09CE32CE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6D19-0184-4A6A-B1E9-7BA2D36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5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B2AD-A159-4176-B3FE-673E2EF0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0A72-6BE2-43E7-BF87-7DCE3FCE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D64B-7423-4FC5-9C61-DF4A49C4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E228-3D55-4AF9-84D6-7DDE7DFD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245E-6AC6-4AF3-8479-4718DAD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5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6AE2-4CDD-4B95-9610-B0B92283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A5282-7493-47B3-B2EB-27601D3A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182A-B245-46F7-BD02-5DFF3869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EF62-4BEC-4FFE-AA35-BE20A8C1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0F6E-104E-40B7-8939-3BE102F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2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5ED4-251C-494C-9CE5-FFA7C3B1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DF40-682D-4235-B269-108225981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B08AD-9BDA-469D-899C-7DF01A27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C832-1EB5-42B6-AFEC-671350BB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0BA74-7365-498A-9B63-4488A10D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F966-52EE-4F0A-BF99-7561F4B1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18B7-DDCE-4A5F-96B5-733C5654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327E-D182-4542-86B7-701C093F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0B9BE-12B7-417A-835A-AECFA162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3488D-68D8-4434-B9FE-59724C671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5DF85-9B44-42B7-A601-20DBF276F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A9514-A876-4A3E-94AA-DDA68735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8A7C-2173-46DF-B3D3-2407D23D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07FEA-B966-4F44-812D-4E04C5C2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283-419F-4119-B6B9-761C06EC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8B0A1-6B01-4AA9-B3E4-05A1A189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B2CA1-BAB5-41D9-BE98-60F43F8B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7EFC0-DEFA-4FAD-81B3-F9841249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F4B9B-B325-41BC-B58C-E8204DE2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C98D9-9EEE-4B74-8F76-5DEB6D9F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24CF4-AB1C-42BF-9820-A973A96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5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2BDC-B2FD-4ACE-AD57-9C417132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7491-F424-4323-BAA8-5CF3E2C0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95A9-3098-4D74-B327-6DD155E14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CC9A5-A2B6-44FD-AE68-824D534D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D766-062F-417D-BC79-1043836A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71FE-8180-4038-B7A9-6B7EC07B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5FBE-625A-448A-BE96-B25AAA35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CF04F-5C9F-47C5-B8AA-9497D4729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AA46-5CC6-408F-B3CC-17009046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8545-A896-4212-AC37-0558A0CE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7C196-51BC-478E-AFDF-FB1CB74C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FC979-8AA4-4459-84FF-74CAFF40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BFA4C-F690-486C-BECB-8D905FC9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7DCD-96B2-4946-BADE-AF085346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F187-5F04-4FB3-93EC-A4BAF68D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E9B6-29D2-4E46-806A-B1748DE28A61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5EF3-119B-4A3F-AC48-216EF6FD0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AE86-1EB9-44C7-B49F-4E2260B1A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7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AF14-998C-4698-AB39-B3F6ED430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Hamiltonian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32F41-4663-430E-832C-F0D670247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LEE SungBin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0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FBE9-8774-4909-981E-5307D2B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Ising</a:t>
            </a:r>
            <a:r>
              <a:rPr lang="en-US" altLang="ko-KR" dirty="0"/>
              <a:t>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95DD4-6F66-425B-B315-F83B51374B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𝒽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=± 1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 err="1"/>
                  <a:t>Ising</a:t>
                </a:r>
                <a:r>
                  <a:rPr lang="en-US" altLang="ko-KR" dirty="0"/>
                  <a:t> spin = Representation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group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95DD4-6F66-425B-B315-F83B51374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5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9F5470-C89B-4CCA-BD4E-42A5E519350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𝓆</m:t>
                    </m:r>
                  </m:oMath>
                </a14:m>
                <a:r>
                  <a:rPr lang="en-US" altLang="ko-KR" dirty="0"/>
                  <a:t>-state Potts Model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9F5470-C89B-4CCA-BD4E-42A5E51935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EE37A-71B7-46A2-A9AE-34344EBFF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e>
                        </m:d>
                      </m:sub>
                      <m:sup/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𝒿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𝒽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𝓈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f>
                      <m:fPr>
                        <m:type m:val="li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𝓈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𝓆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 ~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2-state Potts Model = </a:t>
                </a:r>
                <a:r>
                  <a:rPr lang="en-US" altLang="ko-KR" dirty="0" err="1"/>
                  <a:t>Ising</a:t>
                </a:r>
                <a:r>
                  <a:rPr lang="en-US" altLang="ko-KR" dirty="0"/>
                  <a:t> Model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Potts spin = Representation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group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EE37A-71B7-46A2-A9AE-34344EBFF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88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AA84-87E6-47B0-A2F9-8266AE4A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XY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10496-90C9-4D33-9232-E20C3031D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e>
                        </m:d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𝒿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XY Model = Infinite-state Potts Model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XY spin = Representation of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𝕊𝕆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group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10496-90C9-4D33-9232-E20C3031D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88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4624-5E1F-468A-BD9F-0EED1BB5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XYZ Model (Heisenberg)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E9812A-3D21-451C-BF47-D109F7C58A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e>
                        </m:d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𝒿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XYZ spin = Representation of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𝕊𝕆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group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E9812A-3D21-451C-BF47-D109F7C58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57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FE79-883C-4B13-9B93-C5BDA854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3221C0-4BE6-41D6-B101-5E3F23F75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sub>
                      <m:sup/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𝒥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𝒩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ℬ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𝒩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b="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𝒥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𝒿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ℬ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𝒿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ℯ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ℯ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ℯ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ℯ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𝒩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p>
                    </m:sSubSup>
                  </m:oMath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3221C0-4BE6-41D6-B101-5E3F23F75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93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76A9-46A9-4B22-9AA1-FA44A02B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Quantum Hamiltonian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8FEEF7-16D9-4191-B6BD-0DE9998BD0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ℯ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ℯ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ℯ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ℯ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𝒞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𝒸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𝒸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</m:e>
                    </m:d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𝒾𝒿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𝒾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𝒾𝒿𝓀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𝓀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𝒸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𝒸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𝒸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𝒸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𝒸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𝓀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𝓀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b="0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b="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𝓇</m:t>
                            </m:r>
                          </m:e>
                        </m:func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8FEEF7-16D9-4191-B6BD-0DE9998BD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21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7897-9FD9-4B9E-88A2-D400384C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Series Expansion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CB4C99-72D5-4440-9D78-AA0D66B8C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𝒥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𝒿</m:t>
                        </m:r>
                      </m:sub>
                    </m:sSub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</m:fun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𝓋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every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𝒩</m:t>
                            </m:r>
                          </m:sup>
                        </m:sSup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</m:func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𝒩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𝓋</m:t>
                            </m:r>
                          </m:e>
                        </m:d>
                      </m:e>
                    </m:nary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𝒩</m:t>
                            </m:r>
                          </m:sup>
                        </m:sSup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𝒥</m:t>
                        </m:r>
                      </m:e>
                    </m:fun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𝒩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𝒩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𝒩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cosh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𝒥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sinh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𝒥</m:t>
                            </m:r>
                          </m:e>
                        </m:func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CB4C99-72D5-4440-9D78-AA0D66B8C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40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/ 맑은 고딕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5ABDFE7-93E2-41A1-AF5B-C86ED6828F47}" vid="{E7E815FA-A43F-48D6-8827-6C2DD71DF2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Fonts</Template>
  <TotalTime>49524</TotalTime>
  <Words>273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Times New Roman</vt:lpstr>
      <vt:lpstr>Office Theme</vt:lpstr>
      <vt:lpstr>Hamiltonian</vt:lpstr>
      <vt:lpstr>Ising Model</vt:lpstr>
      <vt:lpstr>q-state Potts Model</vt:lpstr>
      <vt:lpstr>XY Model</vt:lpstr>
      <vt:lpstr>XYZ Model (Heisenberg)</vt:lpstr>
      <vt:lpstr>Transfer Matrix</vt:lpstr>
      <vt:lpstr>Quantum Hamiltonian</vt:lpstr>
      <vt:lpstr>Series Expansion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Hamiltonian</dc:title>
  <dc:creator>rqtoe@seoul.ac.kr</dc:creator>
  <cp:lastModifiedBy>rqtoe@seoul.ac.kr</cp:lastModifiedBy>
  <cp:revision>40</cp:revision>
  <dcterms:created xsi:type="dcterms:W3CDTF">2022-04-13T11:01:04Z</dcterms:created>
  <dcterms:modified xsi:type="dcterms:W3CDTF">2022-11-26T16:00:20Z</dcterms:modified>
</cp:coreProperties>
</file>