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C6-EA9B-4048-8058-A5024928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FC11-4B26-4001-8F8F-12BFB03C1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B661-9DA2-4390-98E5-05E867B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3B60-32ED-4E4E-8E72-8B00FCC2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942-4F35-4CCE-9DAB-35FF03C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533D-9951-4089-8E87-44EFD56B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B582-C467-442D-865F-4ABA3B56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3408-08EE-4E1D-8C1B-91CE1C8B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F0DB-BF84-42E1-9E63-F8E94B1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9A6F-C225-4328-87A5-B6D30E7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38C9-BDD1-4CE9-8D15-5D448E25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6FD32-080C-46F0-9591-D485A521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55D0-7B66-44F4-8809-53F0EA0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E686-6E0B-4ECE-81CF-09CE32CE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6D19-0184-4A6A-B1E9-7BA2D36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5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B2AD-A159-4176-B3FE-673E2EF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A72-6BE2-43E7-BF87-7DCE3FC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D64B-7423-4FC5-9C61-DF4A49C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228-3D55-4AF9-84D6-7DDE7DF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45E-6AC6-4AF3-8479-4718DAD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6AE2-4CDD-4B95-9610-B0B92283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5282-7493-47B3-B2EB-27601D3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182A-B245-46F7-BD02-5DFF3869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EF62-4BEC-4FFE-AA35-BE20A8C1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0F6E-104E-40B7-8939-3BE102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5ED4-251C-494C-9CE5-FFA7C3B1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F40-682D-4235-B269-10822598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08AD-9BDA-469D-899C-7DF01A27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C832-1EB5-42B6-AFEC-671350B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BA74-7365-498A-9B63-4488A10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F966-52EE-4F0A-BF99-7561F4B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8B7-DDCE-4A5F-96B5-733C5654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327E-D182-4542-86B7-701C093F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B9BE-12B7-417A-835A-AECFA162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488D-68D8-4434-B9FE-59724C67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DF85-9B44-42B7-A601-20DBF276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A9514-A876-4A3E-94AA-DDA68735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8A7C-2173-46DF-B3D3-2407D23D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07FEA-B966-4F44-812D-4E04C5C2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83-419F-4119-B6B9-761C06EC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B0A1-6B01-4AA9-B3E4-05A1A18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B2CA1-BAB5-41D9-BE98-60F43F8B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EFC0-DEFA-4FAD-81B3-F984124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F4B9B-B325-41BC-B58C-E8204DE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98D9-9EEE-4B74-8F76-5DEB6D9F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4CF4-AB1C-42BF-9820-A973A96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2BDC-B2FD-4ACE-AD57-9C417132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7491-F424-4323-BAA8-5CF3E2C0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95A9-3098-4D74-B327-6DD155E1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C9A5-A2B6-44FD-AE68-824D534D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D766-062F-417D-BC79-1043836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71FE-8180-4038-B7A9-6B7EC07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FBE-625A-448A-BE96-B25AAA3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F04F-5C9F-47C5-B8AA-9497D472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AA46-5CC6-408F-B3CC-17009046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8545-A896-4212-AC37-0558A0CE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C196-51BC-478E-AFDF-FB1CB74C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C979-8AA4-4459-84FF-74CAFF4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FA4C-F690-486C-BECB-8D905FC9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7DCD-96B2-4946-BADE-AF085346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F187-5F04-4FB3-93EC-A4BAF68D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E9B6-29D2-4E46-806A-B1748DE28A61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5EF3-119B-4A3F-AC48-216EF6FD0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AE86-1EB9-44C7-B49F-4E2260B1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90AF14-998C-4698-AB39-B3F6ED430DF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</m:oMath>
                </a14:m>
                <a:r>
                  <a:rPr lang="en-US" altLang="ko-KR" dirty="0"/>
                  <a:t>-state Potts Model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90AF14-998C-4698-AB39-B3F6ED430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95532F41-4663-430E-832C-F0D670247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LEE SungBin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09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B5CE-86AF-42F7-B358-C39D29B3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 Length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DC9E-B6D4-488E-9DFA-27960345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9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FE7D12-2B6E-4635-8A4D-EDACECC7D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411" y="3568373"/>
            <a:ext cx="3272589" cy="3289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6322A9-A20A-44FD-86A0-14E3A507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Block-Spin Transformation RG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6C2D5-A637-4F42-982F-047D69B67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8789" cy="503237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3-state Potts model on square lattice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𝒦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𝒾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𝒿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𝒽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=0,1,2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𝒵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nary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𝒿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𝒿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</m:nary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b="0" dirty="0"/>
                  <a:t> for intra-block and inter-block interactions respectively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𝒦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𝒿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𝒽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𝒦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𝐼𝐽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𝒿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b="0" dirty="0"/>
                  <a:t> for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sup>
                            </m:sSubSup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e>
                            </m:d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ℯ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𝒮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sup>
                            </m:sSubSup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𝒪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sup>
                                </m:sSubSup>
                              </m:e>
                            </m:d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𝒮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sup>
                                </m:sSubSup>
                              </m:e>
                            </m:d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𝒮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6C2D5-A637-4F42-982F-047D69B67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8789" cy="5032376"/>
              </a:xfrm>
              <a:blipFill>
                <a:blip r:embed="rId3"/>
                <a:stretch>
                  <a:fillRect l="-944" t="-2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17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7A2A0-F8C3-48CA-A43B-6586E924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411" y="3568372"/>
            <a:ext cx="3272589" cy="3289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8C2EA-AA6A-4EE0-86AD-B5C954EB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Block-Spin Transformation RG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AAB68B-5D34-4158-8856-19E7D0343A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ℯ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𝒮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sup>
                            </m:sSubSup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ℯ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𝒮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𝒮</m:t>
                                        </m:r>
                                      </m:sup>
                                    </m:sSubSup>
                                  </m:e>
                                </m:d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ℯ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𝒮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ℯ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sup>
                            </m:sSubSup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e>
                            </m:d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&amp;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den>
                            </m:f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&amp;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den>
                            </m:f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AAB68B-5D34-4158-8856-19E7D0343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84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87A9-FCF9-4947-BACB-9590585C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RG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1F5B7-61E8-4F33-ABD2-C1042FAD4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𝒿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𝓈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𝓈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𝒿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𝓈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𝓈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nary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nary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𝒵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𝓈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𝓈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Eigenvalues of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form the exponents of RG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1F5B7-61E8-4F33-ABD2-C1042FAD4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6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69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4B8-0738-4EC9-B4B5-C717DC3A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 Carlo RG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FE6C6-2D58-473A-A340-FAEEE60FF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𝒦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𝒽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  <m:sup/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b="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1, 2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𝒵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nary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𝒿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𝓈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𝓈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𝒿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𝓈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</m:nary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b="0" dirty="0"/>
                  <a:t> critical fixed point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den>
                            </m:f>
                          </m:e>
                        </m:d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𝓈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𝓈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𝒿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𝒿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  <m:t>𝒮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𝒮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den>
                            </m:f>
                          </m:e>
                        </m:d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𝓈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e>
                        </m:d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𝒮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den>
                            </m:f>
                          </m:e>
                        </m:d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𝓈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e>
                        </m:d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𝒮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𝒮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den>
                            </m:f>
                          </m:e>
                        </m:d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𝓈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𝓈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𝒿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𝒿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𝒽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𝒮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FE6C6-2D58-473A-A340-FAEEE60FF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t="-13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74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68AD-571F-0B93-61FF-9E029F0A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Monte</a:t>
            </a:r>
            <a:r>
              <a:rPr lang="ko-KR" altLang="en-US" dirty="0"/>
              <a:t> </a:t>
            </a:r>
            <a:r>
              <a:rPr lang="en-US" altLang="ko-KR" dirty="0"/>
              <a:t>Carlo</a:t>
            </a:r>
            <a:r>
              <a:rPr lang="ko-KR" altLang="en-US" dirty="0"/>
              <a:t> </a:t>
            </a:r>
            <a:r>
              <a:rPr lang="en-US" altLang="ko-KR" dirty="0"/>
              <a:t>RG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F7130-6EDE-8A14-46B0-71544B019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𝒦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Matrix with Eigenvalue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𝓈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𝒮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𝓈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≪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𝒮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𝒮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or vise versa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𝓉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𝒾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𝒿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𝒿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𝓈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𝓉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𝒾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𝒿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𝒾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𝒿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sub>
                    </m:sSub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𝒾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𝒦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F7130-6EDE-8A14-46B0-71544B019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9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C70C-0351-4E44-BFFF-79165CCA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A54A8-33D5-4F77-8971-3CF7A2485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𝒦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𝒽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  <m:sup/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</m:oMath>
                </a14:m>
                <a:r>
                  <a:rPr lang="en-US" altLang="ko-KR" dirty="0"/>
                  <a:t>-state Potts 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=0 ~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2-state Potts Model = </a:t>
                </a:r>
                <a:r>
                  <a:rPr lang="en-US" altLang="ko-KR" dirty="0" err="1"/>
                  <a:t>Ising</a:t>
                </a:r>
                <a:r>
                  <a:rPr lang="en-US" altLang="ko-KR" dirty="0"/>
                  <a:t> Model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𝒵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nary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𝒿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𝓈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𝓈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𝒿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𝒽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𝓈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</m:nary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A54A8-33D5-4F77-8971-3CF7A2485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43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0FE-05C5-4BE2-AA7C-2D305B4E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Hamiltonian – Alternative 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477B-C50F-4615-BA8D-14CC49E0E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480" y="1690688"/>
                <a:ext cx="11005039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𝒢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ko-KR" b="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1, 2,…,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𝒿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𝒾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𝒿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𝒾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𝒢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𝒥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𝓆</m:t>
                                    </m:r>
                                  </m:e>
                                </m:ra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ko-KR" dirty="0"/>
                  <a:t> when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WLOG,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𝓈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𝒿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𝒾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𝒿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𝒾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</m:func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type m:val="lin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477B-C50F-4615-BA8D-14CC49E0E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480" y="1690688"/>
                <a:ext cx="11005039" cy="4351338"/>
              </a:xfrm>
              <a:blipFill>
                <a:blip r:embed="rId2"/>
                <a:stretch>
                  <a:fillRect l="-997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9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4EB5-12A3-4C25-90B5-E014AA7F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</a:t>
            </a:r>
            <a:r>
              <a:rPr lang="ko-KR" altLang="en-US" dirty="0"/>
              <a:t> </a:t>
            </a:r>
            <a:r>
              <a:rPr lang="en-US" altLang="ko-KR" dirty="0"/>
              <a:t>Temperature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59371-6FC7-4E79-A7EE-935434D35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</m:oMath>
                </a14:m>
                <a:r>
                  <a:rPr lang="en-US" altLang="ko-KR" dirty="0"/>
                  <a:t>-state 2D </a:t>
                </a:r>
                <a:r>
                  <a:rPr lang="en-US" altLang="ko-KR" dirty="0" err="1"/>
                  <a:t>potts</a:t>
                </a:r>
                <a:r>
                  <a:rPr lang="en-US" altLang="ko-KR" dirty="0"/>
                  <a:t> model in square lattice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dirty="0"/>
                  <a:t> for dual coupling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𝒸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𝒸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</m:e>
                            </m:ra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𝓆</m:t>
                                    </m:r>
                                  </m:e>
                                </m:rad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Critical Fixed Point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𝓆</m:t>
                                    </m:r>
                                  </m:e>
                                </m:rad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59371-6FC7-4E79-A7EE-935434D35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40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7ABF-916F-4B78-A25C-C750223B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Binder Cumulant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BFB4-D92B-4DA8-8FE4-0BD6D621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1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7D45-5354-4A53-9740-C720F2A5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Parameter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B027-D460-41CE-8CFA-4DC5E6DA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98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9398-E4EB-477B-A320-40A87E99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Susceptibility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A12F-C976-4FB3-BA73-FB25C918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6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D5E0-BB41-4C1F-96FF-7B6DC09F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Specific Heat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7C40-44EC-4991-A257-389190D0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2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48A8-5690-4E01-BAF8-ADD218CE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 Function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34AD-DFC9-44E2-8968-12F33C29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2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/ 맑은 고딕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665AAFCE-F443-416F-BA89-5FE1C6665B40}" vid="{555AA057-F5C0-46DA-A7D3-D0B2B12596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Fonts</Template>
  <TotalTime>23772</TotalTime>
  <Words>436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Times New Roman</vt:lpstr>
      <vt:lpstr>Office Theme</vt:lpstr>
      <vt:lpstr>q-state Potts Model</vt:lpstr>
      <vt:lpstr>Introduction</vt:lpstr>
      <vt:lpstr>Hamiltonian – Alternative Form</vt:lpstr>
      <vt:lpstr>Critical Temperature</vt:lpstr>
      <vt:lpstr>Binder Cumulant</vt:lpstr>
      <vt:lpstr>Order Parameter</vt:lpstr>
      <vt:lpstr>Susceptibility</vt:lpstr>
      <vt:lpstr>Specific Heat</vt:lpstr>
      <vt:lpstr>Correlation Function</vt:lpstr>
      <vt:lpstr>Correlation Length</vt:lpstr>
      <vt:lpstr>Block-Spin Transformation RG</vt:lpstr>
      <vt:lpstr>Block-Spin Transformation RG</vt:lpstr>
      <vt:lpstr>Monte Carlo RG</vt:lpstr>
      <vt:lpstr>Monte Carlo RG</vt:lpstr>
      <vt:lpstr>Monte Carlo 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Potts Model</dc:title>
  <dc:creator>rqtoe@seoul.ac.kr</dc:creator>
  <cp:lastModifiedBy>이성빈</cp:lastModifiedBy>
  <cp:revision>122</cp:revision>
  <dcterms:created xsi:type="dcterms:W3CDTF">2022-04-03T16:59:32Z</dcterms:created>
  <dcterms:modified xsi:type="dcterms:W3CDTF">2023-01-09T14:50:52Z</dcterms:modified>
</cp:coreProperties>
</file>