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44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61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488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069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930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89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451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89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32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54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07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8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14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1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76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16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97E9F-D181-4683-9D69-5067268FC28E}" type="datetimeFigureOut">
              <a:rPr lang="zh-TW" altLang="en-US" smtClean="0"/>
              <a:t>2020/6/29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CFF175-DF5A-4EC5-B988-FE86676762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59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FF035-6ED7-4F22-A85E-38F41B004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4997"/>
            <a:ext cx="7990936" cy="1140836"/>
          </a:xfrm>
        </p:spPr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課程評價系統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25D94A-F7D0-4C85-AD4E-C5E3CACD0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4247" y="3241965"/>
            <a:ext cx="8090689" cy="93933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1072019</a:t>
            </a:r>
            <a:r>
              <a:rPr lang="zh-TW" altLang="en-US" dirty="0">
                <a:solidFill>
                  <a:schemeClr val="tx1"/>
                </a:solidFill>
              </a:rPr>
              <a:t> 李苡瑄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1072027</a:t>
            </a:r>
            <a:r>
              <a:rPr lang="zh-TW" altLang="en-US" dirty="0">
                <a:solidFill>
                  <a:schemeClr val="tx1"/>
                </a:solidFill>
              </a:rPr>
              <a:t> 高嬿容</a:t>
            </a:r>
          </a:p>
        </p:txBody>
      </p:sp>
    </p:spTree>
    <p:extLst>
      <p:ext uri="{BB962C8B-B14F-4D97-AF65-F5344CB8AC3E}">
        <p14:creationId xmlns:p14="http://schemas.microsoft.com/office/powerpoint/2010/main" val="410574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6D2FF-690A-426B-9D3D-A5CB1230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系統架構圖</a:t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5464C5B-CEA7-4331-BB1E-DEB6DF1F3A6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06106"/>
            <a:ext cx="10175573" cy="5080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21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02CD6-5AAC-4774-AC60-C485D7FC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資料庫與資料表說明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86D9EC-6CEB-40AD-ADF2-3FD833D1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400" dirty="0">
                <a:solidFill>
                  <a:schemeClr val="tx1"/>
                </a:solidFill>
              </a:rPr>
              <a:t>課程資料表</a:t>
            </a:r>
            <a:r>
              <a:rPr lang="en-US" altLang="zh-TW" sz="2400" dirty="0">
                <a:solidFill>
                  <a:schemeClr val="tx1"/>
                </a:solidFill>
              </a:rPr>
              <a:t>(course)</a:t>
            </a:r>
            <a:r>
              <a:rPr lang="zh-TW" altLang="zh-TW" sz="2400" dirty="0">
                <a:solidFill>
                  <a:schemeClr val="tx1"/>
                </a:solidFill>
              </a:rPr>
              <a:t>：儲存所有課程</a:t>
            </a:r>
            <a:endParaRPr lang="en-US" altLang="zh-TW" sz="2400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7A1D37-B95D-4423-9336-E6276E76A3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4" y="2981053"/>
            <a:ext cx="11384251" cy="1592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69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6A3C20-89C2-4C08-BB32-3E6B04A2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36" y="517586"/>
            <a:ext cx="10662249" cy="6047116"/>
          </a:xfrm>
        </p:spPr>
        <p:txBody>
          <a:bodyPr/>
          <a:lstStyle/>
          <a:p>
            <a:r>
              <a:rPr lang="zh-TW" altLang="zh-TW" sz="2400" dirty="0">
                <a:solidFill>
                  <a:schemeClr val="tx1"/>
                </a:solidFill>
              </a:rPr>
              <a:t>註冊會員資料表：儲存所有會員資料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E49CB2-FAFE-40F6-85A5-323278328B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59" y="1656192"/>
            <a:ext cx="10751282" cy="3769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945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8A208B-AB57-4E41-AE18-DA7D29E67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23207"/>
            <a:ext cx="11243117" cy="5318155"/>
          </a:xfrm>
        </p:spPr>
        <p:txBody>
          <a:bodyPr/>
          <a:lstStyle/>
          <a:p>
            <a:r>
              <a:rPr lang="zh-TW" altLang="zh-TW" sz="2400" dirty="0">
                <a:solidFill>
                  <a:schemeClr val="tx1"/>
                </a:solidFill>
              </a:rPr>
              <a:t>留言資料表：儲存所有留言資訊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F0BD19-EB77-467C-84DC-9ADE77B350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54" y="1781160"/>
            <a:ext cx="9975273" cy="2745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502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206405-A93A-4EAC-8C7F-F58CD5CEF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81396"/>
            <a:ext cx="10769291" cy="5710843"/>
          </a:xfrm>
        </p:spPr>
        <p:txBody>
          <a:bodyPr>
            <a:normAutofit/>
          </a:bodyPr>
          <a:lstStyle/>
          <a:p>
            <a:r>
              <a:rPr lang="zh-TW" altLang="zh-TW" sz="2400" dirty="0">
                <a:solidFill>
                  <a:schemeClr val="tx1"/>
                </a:solidFill>
              </a:rPr>
              <a:t>評價資料表：儲存所有課程評價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52FDD6-BA6E-473C-B487-098E65CB2B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83" y="1654817"/>
            <a:ext cx="10470034" cy="3548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66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F77C3-6A73-4F3D-A99E-8306474F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開發流程圖</a:t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8632698-934E-4E5B-8A89-E4E8D53567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598" y="1180407"/>
            <a:ext cx="7048699" cy="535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22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98161-952C-42EF-9D90-A1F87CAE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77094"/>
            <a:ext cx="8596668" cy="703811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/>
              <a:t>網站展示</a:t>
            </a:r>
          </a:p>
        </p:txBody>
      </p:sp>
    </p:spTree>
    <p:extLst>
      <p:ext uri="{BB962C8B-B14F-4D97-AF65-F5344CB8AC3E}">
        <p14:creationId xmlns:p14="http://schemas.microsoft.com/office/powerpoint/2010/main" val="237327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7CC9F-93A7-4EB5-B0FB-781D7793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972031"/>
            <a:ext cx="8596668" cy="913938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277380273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597</TotalTime>
  <Words>60</Words>
  <Application>Microsoft Office PowerPoint</Application>
  <PresentationFormat>寬螢幕</PresentationFormat>
  <Paragraphs>12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Adobe 繁黑體 Std B</vt:lpstr>
      <vt:lpstr>微軟正黑體</vt:lpstr>
      <vt:lpstr>Arial</vt:lpstr>
      <vt:lpstr>Trebuchet MS</vt:lpstr>
      <vt:lpstr>Wingdings 3</vt:lpstr>
      <vt:lpstr>多面向</vt:lpstr>
      <vt:lpstr>課程評價系統</vt:lpstr>
      <vt:lpstr>系統架構圖 </vt:lpstr>
      <vt:lpstr>資料庫與資料表說明 </vt:lpstr>
      <vt:lpstr>PowerPoint 簡報</vt:lpstr>
      <vt:lpstr>PowerPoint 簡報</vt:lpstr>
      <vt:lpstr>PowerPoint 簡報</vt:lpstr>
      <vt:lpstr>開發流程圖 </vt:lpstr>
      <vt:lpstr>網站展示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苡瑄 李</dc:creator>
  <cp:lastModifiedBy>苡瑄 李</cp:lastModifiedBy>
  <cp:revision>25</cp:revision>
  <dcterms:created xsi:type="dcterms:W3CDTF">2020-06-29T03:45:06Z</dcterms:created>
  <dcterms:modified xsi:type="dcterms:W3CDTF">2020-06-29T13:42:51Z</dcterms:modified>
</cp:coreProperties>
</file>