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DFKai-SB" panose="03000509000000000000" pitchFamily="65" charset="-120"/>
      <p:regular r:id="rId5"/>
    </p:embeddedFont>
    <p:embeddedFont>
      <p:font typeface="Century Gothic" panose="020B050202020202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tnr/XQpiPA4WBOdfoM1KjeVYmY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政祺 張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-774" y="-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3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2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2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1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21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1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2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2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6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6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6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6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3224380" y="1372286"/>
            <a:ext cx="5743240" cy="334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80"/>
              <a:buFont typeface="Century Gothic"/>
              <a:buNone/>
            </a:pPr>
            <a:r>
              <a:rPr lang="en-US" sz="6480"/>
              <a:t>		</a:t>
            </a:r>
            <a:br>
              <a:rPr lang="en-US" sz="6480"/>
            </a:br>
            <a:br>
              <a:rPr lang="en-US" sz="6480"/>
            </a:br>
            <a:br>
              <a:rPr lang="en-US" sz="6480"/>
            </a:br>
            <a:br>
              <a:rPr lang="en-US" sz="6480"/>
            </a:br>
            <a:r>
              <a:rPr lang="en-US" sz="6480"/>
              <a:t>專題進度報告</a:t>
            </a:r>
            <a:br>
              <a:rPr lang="en-US" sz="6480"/>
            </a:br>
            <a:r>
              <a:rPr lang="en-US" sz="6480"/>
              <a:t>						</a:t>
            </a:r>
            <a:br>
              <a:rPr lang="en-US" sz="4320"/>
            </a:br>
            <a:endParaRPr sz="4320"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2805116" y="4153097"/>
            <a:ext cx="8825658" cy="90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40"/>
              <a:buNone/>
            </a:pPr>
            <a:r>
              <a:rPr lang="en-US" sz="4300">
                <a:solidFill>
                  <a:schemeClr val="lt2"/>
                </a:solidFill>
              </a:rPr>
              <a:t> </a:t>
            </a:r>
            <a:r>
              <a:rPr lang="en-US" sz="2400">
                <a:solidFill>
                  <a:schemeClr val="lt2"/>
                </a:solidFill>
              </a:rPr>
              <a:t>組員 : 李宗穎 、 葉韋均、關柏龍 、 張政祺</a:t>
            </a:r>
            <a:endParaRPr sz="4300">
              <a:solidFill>
                <a:schemeClr val="lt2"/>
              </a:solidFill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4974055" y="3709967"/>
            <a:ext cx="22438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教授:曾士桓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597494" y="541986"/>
            <a:ext cx="9404723" cy="96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Font typeface="Century Gothic"/>
              <a:buNone/>
            </a:pPr>
            <a:r>
              <a:rPr lang="en-US" sz="4300" dirty="0"/>
              <a:t>Progress report (</a:t>
            </a:r>
            <a:r>
              <a:rPr lang="en-US" sz="4300" dirty="0" err="1"/>
              <a:t>Zenbo</a:t>
            </a:r>
            <a:r>
              <a:rPr lang="en-US" sz="4300" dirty="0"/>
              <a:t> Junior)</a:t>
            </a:r>
            <a:endParaRPr sz="4300" dirty="0"/>
          </a:p>
        </p:txBody>
      </p:sp>
      <p:grpSp>
        <p:nvGrpSpPr>
          <p:cNvPr id="155" name="Google Shape;155;p2"/>
          <p:cNvGrpSpPr/>
          <p:nvPr/>
        </p:nvGrpSpPr>
        <p:grpSpPr>
          <a:xfrm>
            <a:off x="1200978" y="2050121"/>
            <a:ext cx="9790043" cy="4263450"/>
            <a:chOff x="603483" y="2442"/>
            <a:chExt cx="9790043" cy="4263450"/>
          </a:xfrm>
        </p:grpSpPr>
        <p:sp>
          <p:nvSpPr>
            <p:cNvPr id="156" name="Google Shape;156;p2"/>
            <p:cNvSpPr/>
            <p:nvPr/>
          </p:nvSpPr>
          <p:spPr>
            <a:xfrm rot="5400000">
              <a:off x="1195179" y="1032879"/>
              <a:ext cx="1782276" cy="296566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0">
                  <a:srgbClr val="EBC55A"/>
                </a:gs>
                <a:gs pos="100000">
                  <a:srgbClr val="B7921E"/>
                </a:gs>
              </a:gsLst>
              <a:lin ang="5400000" scaled="0"/>
            </a:gradFill>
            <a:ln w="9525" cap="rnd" cmpd="sng">
              <a:solidFill>
                <a:srgbClr val="E6B72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66145" y="1918975"/>
              <a:ext cx="2940478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 txBox="1"/>
            <p:nvPr/>
          </p:nvSpPr>
          <p:spPr>
            <a:xfrm>
              <a:off x="766145" y="1918975"/>
              <a:ext cx="2940478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t" anchorCtr="0">
              <a:noAutofit/>
            </a:bodyPr>
            <a:lstStyle/>
            <a:p>
              <a:pPr>
                <a:lnSpc>
                  <a:spcPct val="90000"/>
                </a:lnSpc>
                <a:buClr>
                  <a:schemeClr val="lt1"/>
                </a:buClr>
                <a:buSzPts val="3600"/>
              </a:pPr>
              <a:r>
                <a:rPr lang="en-US" altLang="zh-TW" sz="3600" b="0" i="0" u="none" strike="noStrike" cap="none" dirty="0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Callback()</a:t>
              </a:r>
              <a:endParaRPr lang="en-US" altLang="zh-TW" sz="3600" b="0" i="0" u="none" strike="noStrike" cap="none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DFKai-SB"/>
                <a:buNone/>
              </a:pPr>
              <a:endParaRPr sz="3600" dirty="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069921" y="814544"/>
              <a:ext cx="505173" cy="505173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rgbClr val="C3DD64"/>
                </a:gs>
                <a:gs pos="100000">
                  <a:srgbClr val="90AB2C"/>
                </a:gs>
              </a:gsLst>
              <a:lin ang="5400000" scaled="0"/>
            </a:gradFill>
            <a:ln w="9525" cap="rnd" cmpd="sng">
              <a:solidFill>
                <a:srgbClr val="B5D63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5400000">
              <a:off x="4604395" y="221812"/>
              <a:ext cx="1782276" cy="296566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0">
                  <a:srgbClr val="8FD16E"/>
                </a:gs>
                <a:gs pos="100000">
                  <a:srgbClr val="5B9F38"/>
                </a:gs>
              </a:gsLst>
              <a:lin ang="5400000" scaled="0"/>
            </a:gradFill>
            <a:ln w="9525" cap="rnd" cmpd="sng">
              <a:solidFill>
                <a:srgbClr val="73C74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306889" y="1107908"/>
              <a:ext cx="2677421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4306889" y="1107908"/>
              <a:ext cx="2677421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entury Gothic"/>
                <a:buNone/>
              </a:pPr>
              <a:endParaRPr sz="3600" b="0" i="0">
                <a:solidFill>
                  <a:schemeClr val="lt2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57150" algn="l" rtl="0">
                <a:lnSpc>
                  <a:spcPct val="90000"/>
                </a:lnSpc>
                <a:spcBef>
                  <a:spcPts val="126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571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479137" y="3477"/>
              <a:ext cx="505173" cy="505173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rgbClr val="7AC683"/>
                </a:gs>
                <a:gs pos="100000">
                  <a:srgbClr val="44954E"/>
                </a:gs>
              </a:gsLst>
              <a:lin ang="5400000" scaled="0"/>
            </a:gradFill>
            <a:ln w="9525" cap="rnd" cmpd="sng">
              <a:solidFill>
                <a:srgbClr val="58B96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rot="5400000">
              <a:off x="8013611" y="-589254"/>
              <a:ext cx="1782276" cy="296566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0">
                  <a:srgbClr val="87BBA5"/>
                </a:gs>
                <a:gs pos="100000">
                  <a:srgbClr val="518A72"/>
                </a:gs>
              </a:gsLst>
              <a:lin ang="5400000" scaled="0"/>
            </a:gradFill>
            <a:ln w="9525" cap="rnd" cmpd="sng">
              <a:solidFill>
                <a:srgbClr val="68AB8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716105" y="296841"/>
              <a:ext cx="2677421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 txBox="1"/>
            <p:nvPr/>
          </p:nvSpPr>
          <p:spPr>
            <a:xfrm>
              <a:off x="7716105" y="296841"/>
              <a:ext cx="2677421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DFKai-SB"/>
                <a:buNone/>
              </a:pPr>
              <a:r>
                <a:rPr lang="en-US" altLang="zh-TW" sz="3600" dirty="0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Defect</a:t>
              </a:r>
              <a:endParaRPr lang="zh-TW" altLang="en-US" sz="3600" b="0" i="0" dirty="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69850" algn="l" rtl="0">
                <a:lnSpc>
                  <a:spcPct val="90000"/>
                </a:lnSpc>
                <a:spcBef>
                  <a:spcPts val="12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endParaRPr lang="zh-TW" altLang="en-US" sz="1600" b="0" i="0" u="none" strike="noStrike" cap="none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DFKai-SB"/>
                <a:buChar char="•"/>
              </a:pPr>
              <a:r>
                <a:rPr lang="en-US" sz="1600" dirty="0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1.</a:t>
              </a:r>
              <a:r>
                <a:rPr lang="en-US" altLang="zh-TW" sz="1600" dirty="0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Zenbo only run one program at same time.</a:t>
              </a: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DFKai-SB"/>
                <a:buChar char="•"/>
              </a:pPr>
              <a:r>
                <a:rPr lang="en-US" altLang="zh-TW" sz="1600" dirty="0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2.rospy::spin() may help me through, but ...  </a:t>
              </a: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DFKai-SB"/>
                <a:buChar char="•"/>
              </a:pPr>
              <a:r>
                <a:rPr lang="en-US" sz="1600" b="0" i="0" u="none" strike="noStrike" cap="none" dirty="0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3.The </a:t>
              </a:r>
              <a:r>
                <a:rPr lang="en-US" sz="1600" dirty="0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C</a:t>
              </a:r>
              <a:r>
                <a:rPr lang="en-US" sz="1600" b="0" i="0" u="none" strike="noStrike" cap="none" dirty="0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onflict between call</a:t>
              </a:r>
              <a:r>
                <a:rPr lang="en-US" sz="1600" dirty="0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back function and windows task may</a:t>
              </a:r>
              <a:r>
                <a:rPr lang="en-US" sz="1600" b="0" i="0" u="none" strike="noStrike" cap="none" dirty="0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 happen</a:t>
              </a:r>
              <a:endParaRPr sz="1600" b="0" i="0" u="none" strike="noStrike" cap="none" dirty="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sp>
        <p:nvSpPr>
          <p:cNvPr id="167" name="Google Shape;167;p2"/>
          <p:cNvSpPr txBox="1"/>
          <p:nvPr/>
        </p:nvSpPr>
        <p:spPr>
          <a:xfrm>
            <a:off x="4902544" y="3180584"/>
            <a:ext cx="3405113" cy="334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solidFill>
                  <a:srgbClr val="EBEBEB"/>
                </a:solidFill>
                <a:latin typeface="DFKai-SB"/>
                <a:ea typeface="DFKai-SB"/>
                <a:cs typeface="DFKai-SB"/>
                <a:sym typeface="DFKai-SB"/>
              </a:rPr>
              <a:t>Solution?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1.Execute Two Programs at same time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2.ROS2</a:t>
            </a:r>
            <a:r>
              <a:rPr lang="en-US" altLang="zh-TW" sz="1600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(Robot </a:t>
            </a:r>
            <a:r>
              <a:rPr lang="en-US" altLang="zh-TW" sz="1600" dirty="0" err="1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Opearating</a:t>
            </a:r>
            <a:r>
              <a:rPr lang="en-US" altLang="zh-TW" sz="1600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 System)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3.</a:t>
            </a:r>
            <a:r>
              <a:rPr lang="en-US" sz="1600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Windows Task Scheduling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4.</a:t>
            </a:r>
            <a:r>
              <a:rPr lang="en-US" sz="1600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Zenbo</a:t>
            </a:r>
            <a:r>
              <a:rPr lang="zh-TW" altLang="en-US" sz="1600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en-US" altLang="zh-TW" sz="1600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timeout</a:t>
            </a:r>
            <a:endParaRPr lang="en-US" sz="1600" dirty="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endParaRPr sz="1600" dirty="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endParaRPr sz="1600" dirty="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171450" marR="0" lvl="1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101</Words>
  <Application>Microsoft Office PowerPoint</Application>
  <PresentationFormat>寬螢幕</PresentationFormat>
  <Paragraphs>21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Century Gothic</vt:lpstr>
      <vt:lpstr>Arial</vt:lpstr>
      <vt:lpstr>DFKai-SB</vt:lpstr>
      <vt:lpstr>Noto Sans Symbols</vt:lpstr>
      <vt:lpstr>Ion</vt:lpstr>
      <vt:lpstr>      專題進度報告        </vt:lpstr>
      <vt:lpstr>Progress report (Zenbo Junior)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專題進度報告</dc:title>
  <dc:creator>宗穎 李</dc:creator>
  <cp:lastModifiedBy>宗穎 李</cp:lastModifiedBy>
  <cp:revision>13</cp:revision>
  <dcterms:created xsi:type="dcterms:W3CDTF">2020-10-06T05:06:37Z</dcterms:created>
  <dcterms:modified xsi:type="dcterms:W3CDTF">2021-03-25T20:15:17Z</dcterms:modified>
</cp:coreProperties>
</file>