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627B2-F00F-49EB-854B-7033A7D8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07E584-E013-4BD7-80C3-5B8C8AA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31F9F-6692-4D0E-A1CD-F10F167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2529A-119A-43D8-B670-D76BB2EE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C5A1F-92AF-4521-9A0A-00B87525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4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1CAD9-B908-4551-977E-59471600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860386-E712-44DA-8B67-657645FBF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AB8B1-BC1E-4E08-8EBA-82F8023D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49B85-D807-4A14-ADBD-EA7D6A1E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4E092-68FB-4BB4-9981-AE7F6D38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F6F129-9C63-422D-A368-23CB217E9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96089F-711D-41A1-9384-556AD1F4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06A30-8A42-4CAA-A940-CA6FA4C5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775B57-72D3-4D50-B3B9-A955892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9FFB4-7F6E-4828-BBB0-435FCA1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63E58-4513-413F-841D-159B8717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634A3-A942-47E2-889B-56AB963A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5B4B6-F2B4-4618-8254-607D4E06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0C1F7-BBD2-4779-83B8-5E3BB01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0BEA1A-F976-43D6-8BEF-0B62CFB1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8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12152-B18B-4662-A789-3204E70D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7A126-27DC-46C1-A8E8-CAA54CC7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5631A-380A-419C-875A-20703E1C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0DFBD-D7FE-44AF-945E-18C1AA9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7A22D-FCAC-4031-9EC4-6A7AE51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EEDB6-7008-49B6-8A16-F26AD188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74C62-4C28-4F68-9EA8-7934ABE2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789D77-A885-47C8-A58E-AA2C102F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1D0E30-3205-4141-9207-C1A2646A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D9E43-8578-4397-92DF-67D2B74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1F34EA-E978-4B9D-8C73-708A1CB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E43D-C6C0-4E10-B8E1-D084EEFF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C3CDB1-A48A-41F6-AF3B-C28E0050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07D78F-27EA-45E6-93F3-165A8D27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9EF711-6095-41CC-88BA-DEB380D1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DC9E59-FCEC-40E8-B398-F829280D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B55B06-2AAC-4482-9555-241EEC93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ECB68D-EE40-4A80-8B6D-FD11358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EDC611-F078-4719-8076-146B99C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12651-A37B-43E5-8202-B047020B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7E3445-3974-4596-979B-240E8050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4D5BC1-6981-42CF-8402-640554E4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8FE375-69FF-4CBC-9185-3A6A7EFE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DA2E8C-A73D-4E60-996A-B973FABA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6BE5C8-F112-4312-9C00-DA4C65D1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3B77E4-C746-46FD-8DE1-31CED41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DF5CF-5302-4245-8BFE-C4EE7CD7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2D1F9-3E7B-4827-ACD2-8C59D908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5C4FA4-454D-4BFF-99A6-11E05ED9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F403D5-CC51-44BF-B13F-22261E6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2A8F57-695C-40C3-9B41-9BDE655C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5257E2-A9BC-4E19-BCC5-91B9BA5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FF3B6-B7BA-4E00-AA7C-5D1F6900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E9E19C-8E46-4D6B-850C-C475F816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70F789-E2D3-44B5-8B2B-25D8B52C8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983FD7-D355-4425-A223-FF3D8330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328519-2AC7-43E7-9086-9559D1FB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99CFF0-0F75-4392-932F-AB401A17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FAD677-12FF-40EA-9D4E-86541644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E2C77-CB15-47CE-9D61-8B8192E8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F68A3-A3B3-4B20-A948-D995EEC2E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DAA147-65ED-4056-BD22-E2D14386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B4AA5-918F-428B-96FC-AB672CDA5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EEE62-0471-47EA-9468-40853A04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5998346" y="6897185"/>
            <a:ext cx="9144000" cy="208472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1EA0A5-1598-4F5D-A2C4-B5F4A1DE8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784" y="7378510"/>
            <a:ext cx="9144000" cy="104236"/>
          </a:xfrm>
        </p:spPr>
        <p:txBody>
          <a:bodyPr>
            <a:normAutofit fontScale="25000" lnSpcReduction="20000"/>
          </a:bodyPr>
          <a:lstStyle/>
          <a:p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5756E66-55EB-4E6F-9CDE-6AC6BD9F55FD}"/>
              </a:ext>
            </a:extLst>
          </p:cNvPr>
          <p:cNvSpPr/>
          <p:nvPr/>
        </p:nvSpPr>
        <p:spPr>
          <a:xfrm>
            <a:off x="1093403" y="308879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定期問候及人臉偵測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FADC0E4-365A-46AD-B03C-59644A0D9A4C}"/>
              </a:ext>
            </a:extLst>
          </p:cNvPr>
          <p:cNvSpPr/>
          <p:nvPr/>
        </p:nvSpPr>
        <p:spPr>
          <a:xfrm>
            <a:off x="5678642" y="168947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說出相對應值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C5B9009-8272-461C-889F-1928396ECBA0}"/>
              </a:ext>
            </a:extLst>
          </p:cNvPr>
          <p:cNvCxnSpPr>
            <a:cxnSpLocks/>
          </p:cNvCxnSpPr>
          <p:nvPr/>
        </p:nvCxnSpPr>
        <p:spPr>
          <a:xfrm flipV="1">
            <a:off x="2250817" y="3641151"/>
            <a:ext cx="1230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8AA0B02-B7E2-4E25-8328-70ACFF125F57}"/>
              </a:ext>
            </a:extLst>
          </p:cNvPr>
          <p:cNvCxnSpPr>
            <a:cxnSpLocks/>
            <a:stCxn id="40" idx="7"/>
            <a:endCxn id="30" idx="2"/>
          </p:cNvCxnSpPr>
          <p:nvPr/>
        </p:nvCxnSpPr>
        <p:spPr>
          <a:xfrm flipV="1">
            <a:off x="4492970" y="2252708"/>
            <a:ext cx="1185672" cy="10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9166153F-3671-4302-B6FC-E13890F6A6F0}"/>
              </a:ext>
            </a:extLst>
          </p:cNvPr>
          <p:cNvSpPr/>
          <p:nvPr/>
        </p:nvSpPr>
        <p:spPr>
          <a:xfrm>
            <a:off x="5678642" y="308879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說出相對應值</a:t>
            </a: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C5C34BC4-3C58-407A-85E2-9438E1AA9944}"/>
              </a:ext>
            </a:extLst>
          </p:cNvPr>
          <p:cNvSpPr/>
          <p:nvPr/>
        </p:nvSpPr>
        <p:spPr>
          <a:xfrm>
            <a:off x="5678642" y="448811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說出相對應值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620D8AB-7109-43C8-AA27-9B42B8931710}"/>
              </a:ext>
            </a:extLst>
          </p:cNvPr>
          <p:cNvSpPr/>
          <p:nvPr/>
        </p:nvSpPr>
        <p:spPr>
          <a:xfrm>
            <a:off x="3480936" y="308879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問候使用者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FFA9E85-8AA6-48E0-8E96-5DA35DA36911}"/>
              </a:ext>
            </a:extLst>
          </p:cNvPr>
          <p:cNvSpPr/>
          <p:nvPr/>
        </p:nvSpPr>
        <p:spPr>
          <a:xfrm>
            <a:off x="2358454" y="33192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插入卡片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6E58D8F-0683-4BFD-90D6-384D8D89B509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4666608" y="3652027"/>
            <a:ext cx="1012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5AD174E-D3D6-495A-8F8D-36F2258FE9A1}"/>
              </a:ext>
            </a:extLst>
          </p:cNvPr>
          <p:cNvSpPr/>
          <p:nvPr/>
        </p:nvSpPr>
        <p:spPr>
          <a:xfrm>
            <a:off x="3887676" y="24686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偵測到體溫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608AAC9-7276-4163-AA5A-0200C87CD7A3}"/>
              </a:ext>
            </a:extLst>
          </p:cNvPr>
          <p:cNvSpPr/>
          <p:nvPr/>
        </p:nvSpPr>
        <p:spPr>
          <a:xfrm>
            <a:off x="4503211" y="3319272"/>
            <a:ext cx="1338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偵測到體重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EA16CC8-5231-45DC-9AFB-6CD916BF7682}"/>
              </a:ext>
            </a:extLst>
          </p:cNvPr>
          <p:cNvCxnSpPr>
            <a:cxnSpLocks/>
            <a:stCxn id="40" idx="5"/>
            <a:endCxn id="39" idx="2"/>
          </p:cNvCxnSpPr>
          <p:nvPr/>
        </p:nvCxnSpPr>
        <p:spPr>
          <a:xfrm>
            <a:off x="4492970" y="4050294"/>
            <a:ext cx="1185672" cy="10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29505E9-948D-4515-A7C0-D0C0950C4063}"/>
              </a:ext>
            </a:extLst>
          </p:cNvPr>
          <p:cNvSpPr/>
          <p:nvPr/>
        </p:nvSpPr>
        <p:spPr>
          <a:xfrm>
            <a:off x="3897917" y="449687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偵測到血壓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B13EA328-F3A5-468D-B629-3112FCEA8A54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864314" y="2382456"/>
            <a:ext cx="1282892" cy="8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F820CB2-F7CD-4FBD-9569-D1498978A4E8}"/>
              </a:ext>
            </a:extLst>
          </p:cNvPr>
          <p:cNvCxnSpPr>
            <a:cxnSpLocks/>
          </p:cNvCxnSpPr>
          <p:nvPr/>
        </p:nvCxnSpPr>
        <p:spPr>
          <a:xfrm>
            <a:off x="6864314" y="3636542"/>
            <a:ext cx="110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>
            <a:extLst>
              <a:ext uri="{FF2B5EF4-FFF2-40B4-BE49-F238E27FC236}">
                <a16:creationId xmlns:a16="http://schemas.microsoft.com/office/drawing/2014/main" id="{6583E6BD-5FCE-4CC8-98A4-8A95687B27EA}"/>
              </a:ext>
            </a:extLst>
          </p:cNvPr>
          <p:cNvSpPr/>
          <p:nvPr/>
        </p:nvSpPr>
        <p:spPr>
          <a:xfrm>
            <a:off x="7973568" y="3088794"/>
            <a:ext cx="1185672" cy="112646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提醒使用者觀看網頁</a:t>
            </a: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B7E5F149-5A78-414C-8315-B30A84B66AC6}"/>
              </a:ext>
            </a:extLst>
          </p:cNvPr>
          <p:cNvCxnSpPr>
            <a:cxnSpLocks/>
            <a:stCxn id="39" idx="6"/>
            <a:endCxn id="92" idx="3"/>
          </p:cNvCxnSpPr>
          <p:nvPr/>
        </p:nvCxnSpPr>
        <p:spPr>
          <a:xfrm flipV="1">
            <a:off x="6864314" y="4050294"/>
            <a:ext cx="1282892" cy="10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FB0C221-F1BE-4363-B610-C7AEEB0A057D}"/>
              </a:ext>
            </a:extLst>
          </p:cNvPr>
          <p:cNvSpPr/>
          <p:nvPr/>
        </p:nvSpPr>
        <p:spPr>
          <a:xfrm>
            <a:off x="7275793" y="23606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拔除卡片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AD35AB7-6F29-4FEF-9B13-239887876C0C}"/>
              </a:ext>
            </a:extLst>
          </p:cNvPr>
          <p:cNvSpPr/>
          <p:nvPr/>
        </p:nvSpPr>
        <p:spPr>
          <a:xfrm>
            <a:off x="6916239" y="331981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拔除卡片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DC0D5AC-E8E7-47AF-99BA-C429C2B7C0A5}"/>
              </a:ext>
            </a:extLst>
          </p:cNvPr>
          <p:cNvSpPr/>
          <p:nvPr/>
        </p:nvSpPr>
        <p:spPr>
          <a:xfrm>
            <a:off x="7275793" y="46048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拔除卡片</a:t>
            </a:r>
          </a:p>
        </p:txBody>
      </p:sp>
    </p:spTree>
    <p:extLst>
      <p:ext uri="{BB962C8B-B14F-4D97-AF65-F5344CB8AC3E}">
        <p14:creationId xmlns:p14="http://schemas.microsoft.com/office/powerpoint/2010/main" val="2110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41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 jun</dc:creator>
  <cp:lastModifiedBy>電通系一甲-葉韋均</cp:lastModifiedBy>
  <cp:revision>6</cp:revision>
  <dcterms:created xsi:type="dcterms:W3CDTF">2021-04-23T04:43:38Z</dcterms:created>
  <dcterms:modified xsi:type="dcterms:W3CDTF">2021-04-23T05:38:51Z</dcterms:modified>
</cp:coreProperties>
</file>