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68" autoAdjust="0"/>
    <p:restoredTop sz="95847" autoAdjust="0"/>
  </p:normalViewPr>
  <p:slideViewPr>
    <p:cSldViewPr snapToGrid="0">
      <p:cViewPr varScale="1">
        <p:scale>
          <a:sx n="86" d="100"/>
          <a:sy n="86" d="100"/>
        </p:scale>
        <p:origin x="42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95AE6-950A-4AF4-806B-8F8DB6520203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FD85A-4BE1-4E05-8A39-CB44085C4F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588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406A9B-2E56-42D0-870E-0288A09FF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3233C2C-FB84-40B7-9202-A756E6484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10918F-CF9A-40F6-AE93-4D7D1CD85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7ECB-38DB-4525-A189-B5572274BBFE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C0A149-4C7A-4C87-9B41-B57520077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EBD7BC-A79E-45BC-AD45-4B8AD8A57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17F6-3ACC-4118-A419-966E5FB00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48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0D0C6D-2BBD-445F-9D6D-280C9D63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2C609BB-9067-46E5-B0AE-44D2DA9A0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21E5BF-709B-45A3-A42F-82E2BD758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7ECB-38DB-4525-A189-B5572274BBFE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3C4BA5-7BD6-4E67-957B-2C6CD2FB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491491-C952-4AFF-B80A-8A563C33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17F6-3ACC-4118-A419-966E5FB00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09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9E2994A-145E-433F-85CF-20A02434D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1583E8-F384-4531-B5F7-70D7E9DBE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1790BF-7448-4B81-A6EC-97C910E57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7ECB-38DB-4525-A189-B5572274BBFE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4D5877-4FF2-4B9D-95D7-2685B8D02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4F00D3-5CBA-4F91-8C10-6B0A72F5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17F6-3ACC-4118-A419-966E5FB00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359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0D6B24-FBF8-43CA-8D21-5A964709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59927B-9286-4B1E-B450-AC172E94A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7FFB31-D323-46BF-9AE8-813F7F561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7ECB-38DB-4525-A189-B5572274BBFE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BE5623-A037-4F5B-BD32-5EB0D3E81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64EDAB-F35B-41C5-93FC-16CA8262C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17F6-3ACC-4118-A419-966E5FB00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76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A46F34-C703-4A5D-A7BF-009FA26A5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5D4E93-7827-4E01-86D1-3105BB6C6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C92100-0953-4DAF-B1F0-570E07B82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7ECB-38DB-4525-A189-B5572274BBFE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11DE43-4FF7-4961-A882-1F5E3FE08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7F2280-A76F-478D-9E18-6D955A6C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17F6-3ACC-4118-A419-966E5FB00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05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C79D0F-85CB-4586-B013-CC82A7F88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9D0070-A4B5-480C-8784-0351A1F13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A3A60A1-692C-4C9C-9D94-47C08E7C5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0739915-5872-4419-AC58-5E52A645A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7ECB-38DB-4525-A189-B5572274BBFE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43D6E4A-8B3F-4993-AB9A-64433A2D7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AF2EF3-6CCC-4D0F-ABE6-EEB71903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17F6-3ACC-4118-A419-966E5FB00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56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E74BF3-A31A-40B5-AC3F-AB9672763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3031A1-9087-4CB1-943B-D0812A8BD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6AE3B1-60F9-48EC-9EED-ECAB6E976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A8586E0-A4F5-4315-A66E-176478D8E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A6EF7E6-419E-4B57-A5A2-85F7ACB246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5FD156F-01B1-4877-ABB4-5CBCE176A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7ECB-38DB-4525-A189-B5572274BBFE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80973C9-5FAE-46B8-99A5-97B43E112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49E3045-DB67-4A37-B7F5-BF44F09C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17F6-3ACC-4118-A419-966E5FB00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48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36D09-53F1-4BCD-BB96-34633938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6D832BE-18FA-4E12-944D-B661C19C9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7ECB-38DB-4525-A189-B5572274BBFE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89C7080-14C8-4C3D-BA27-63DAE5BE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6541D07-248D-4042-837E-512375240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17F6-3ACC-4118-A419-966E5FB00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19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2B4DACB-BEBF-49EB-821A-B1E3CFE04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7ECB-38DB-4525-A189-B5572274BBFE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C38ACBD-5CD8-4376-9647-82E1EFFE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3DE55CD-317C-4238-B836-1E23A038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17F6-3ACC-4118-A419-966E5FB00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25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D01D73-2E8A-4FFB-80CF-6FBD82754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4A744D-A92B-4EB6-990E-F3C17F8DC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1A567F-512C-4C42-9121-67BFA7058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1049D9-A301-49B5-B630-AC893505B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7ECB-38DB-4525-A189-B5572274BBFE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565794-6738-449C-AB0C-3F9AAE333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68A8DB-DD33-4B86-BC8B-A4820B968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17F6-3ACC-4118-A419-966E5FB00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99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A5EB03-DAA7-4816-A24B-DFD78FFD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68CDC62-28B8-4C8E-8D74-46C7707C5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6FC2E67-6376-47B9-9EDF-794F4CDDC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D2989CE-338C-4A47-A629-4BAB7EC99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7ECB-38DB-4525-A189-B5572274BBFE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CF17D0-F41D-47B4-BAC6-626E8D1D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3651D3-EFB7-4CC7-85AD-A57E4578E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17F6-3ACC-4118-A419-966E5FB00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29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8E669BB-7E30-48D0-A75B-9E3359F33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5B46CF-E025-4133-B932-12F1159ED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21FB7F-517A-487F-A15A-DC8890228B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A7ECB-38DB-4525-A189-B5572274BBFE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9DAD73-1428-49A0-9A26-1BD00579F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4A43CE-0275-45C3-8B60-9B53CD652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A17F6-3ACC-4118-A419-966E5FB009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666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3224380" y="1372286"/>
            <a:ext cx="5743240" cy="334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480"/>
              <a:buFont typeface="Century Gothic"/>
              <a:buNone/>
            </a:pPr>
            <a:r>
              <a:rPr lang="en-US" sz="6480" dirty="0"/>
              <a:t>		</a:t>
            </a:r>
            <a:br>
              <a:rPr lang="en-US" sz="6480" dirty="0"/>
            </a:br>
            <a:br>
              <a:rPr lang="en-US" sz="6480" dirty="0"/>
            </a:br>
            <a:br>
              <a:rPr lang="en-US" sz="6480" dirty="0"/>
            </a:br>
            <a:br>
              <a:rPr lang="en-US" sz="6480" dirty="0"/>
            </a:br>
            <a:r>
              <a:rPr lang="en-US" sz="6480" dirty="0" err="1"/>
              <a:t>專題進度報告</a:t>
            </a:r>
            <a:br>
              <a:rPr lang="en-US" sz="6480" dirty="0"/>
            </a:br>
            <a:r>
              <a:rPr lang="en-US" sz="6480" dirty="0"/>
              <a:t>						</a:t>
            </a:r>
            <a:br>
              <a:rPr lang="en-US" sz="4320" dirty="0"/>
            </a:br>
            <a:endParaRPr sz="4320" dirty="0"/>
          </a:p>
        </p:txBody>
      </p:sp>
      <p:sp>
        <p:nvSpPr>
          <p:cNvPr id="148" name="Google Shape;148;p1"/>
          <p:cNvSpPr txBox="1">
            <a:spLocks noGrp="1"/>
          </p:cNvSpPr>
          <p:nvPr>
            <p:ph type="subTitle" idx="1"/>
          </p:nvPr>
        </p:nvSpPr>
        <p:spPr>
          <a:xfrm>
            <a:off x="2805116" y="4153097"/>
            <a:ext cx="8825658" cy="901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440"/>
              <a:buNone/>
            </a:pPr>
            <a:r>
              <a:rPr lang="en-US" sz="43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組員</a:t>
            </a:r>
            <a:r>
              <a:rPr lang="en-US" sz="2400" dirty="0">
                <a:solidFill>
                  <a:schemeClr val="tx1"/>
                </a:solidFill>
              </a:rPr>
              <a:t> : </a:t>
            </a:r>
            <a:r>
              <a:rPr lang="en-US" sz="2400" dirty="0" err="1">
                <a:solidFill>
                  <a:schemeClr val="tx1"/>
                </a:solidFill>
              </a:rPr>
              <a:t>李宗穎</a:t>
            </a:r>
            <a:r>
              <a:rPr lang="en-US" sz="2400" dirty="0">
                <a:solidFill>
                  <a:schemeClr val="tx1"/>
                </a:solidFill>
              </a:rPr>
              <a:t> 、 </a:t>
            </a:r>
            <a:r>
              <a:rPr lang="en-US" sz="2400" dirty="0" err="1">
                <a:solidFill>
                  <a:schemeClr val="tx1"/>
                </a:solidFill>
              </a:rPr>
              <a:t>葉韋均、關柏龍</a:t>
            </a:r>
            <a:r>
              <a:rPr lang="en-US" sz="2400" dirty="0">
                <a:solidFill>
                  <a:schemeClr val="tx1"/>
                </a:solidFill>
              </a:rPr>
              <a:t> 、 </a:t>
            </a:r>
            <a:r>
              <a:rPr lang="en-US" sz="2400" dirty="0" err="1">
                <a:solidFill>
                  <a:schemeClr val="tx1"/>
                </a:solidFill>
              </a:rPr>
              <a:t>張政祺</a:t>
            </a:r>
            <a:endParaRPr sz="4300" dirty="0">
              <a:solidFill>
                <a:schemeClr val="tx1"/>
              </a:solidFill>
            </a:endParaRPr>
          </a:p>
        </p:txBody>
      </p:sp>
      <p:sp>
        <p:nvSpPr>
          <p:cNvPr id="149" name="Google Shape;149;p1"/>
          <p:cNvSpPr txBox="1"/>
          <p:nvPr/>
        </p:nvSpPr>
        <p:spPr>
          <a:xfrm>
            <a:off x="4974055" y="3709967"/>
            <a:ext cx="224389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教授:曾士桓</a:t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橢圓 23">
            <a:extLst>
              <a:ext uri="{FF2B5EF4-FFF2-40B4-BE49-F238E27FC236}">
                <a16:creationId xmlns:a16="http://schemas.microsoft.com/office/drawing/2014/main" id="{1BB03574-3626-456A-9EE4-7B354B4CEC00}"/>
              </a:ext>
            </a:extLst>
          </p:cNvPr>
          <p:cNvSpPr/>
          <p:nvPr/>
        </p:nvSpPr>
        <p:spPr>
          <a:xfrm>
            <a:off x="5589973" y="5153351"/>
            <a:ext cx="1012054" cy="967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Send</a:t>
            </a:r>
            <a:r>
              <a:rPr lang="zh-TW" altLang="en-US" sz="12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2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</a:t>
            </a:r>
          </a:p>
          <a:p>
            <a:pPr algn="ctr"/>
            <a:endParaRPr lang="en-US" altLang="zh-TW" sz="1200" dirty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DC5F5956-00A5-4FEC-A1E7-FEAE34E91850}"/>
              </a:ext>
            </a:extLst>
          </p:cNvPr>
          <p:cNvSpPr/>
          <p:nvPr/>
        </p:nvSpPr>
        <p:spPr>
          <a:xfrm>
            <a:off x="2054984" y="1337226"/>
            <a:ext cx="1012054" cy="967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Send</a:t>
            </a:r>
          </a:p>
          <a:p>
            <a:pPr algn="ctr"/>
            <a:r>
              <a:rPr lang="en-US" altLang="zh-TW" sz="12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Asking</a:t>
            </a:r>
            <a:endParaRPr lang="zh-TW" altLang="en-US" sz="1200" dirty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B1683E3C-486D-402B-9FC8-6B5F94D4DB1B}"/>
              </a:ext>
            </a:extLst>
          </p:cNvPr>
          <p:cNvSpPr/>
          <p:nvPr/>
        </p:nvSpPr>
        <p:spPr>
          <a:xfrm>
            <a:off x="5563112" y="3662930"/>
            <a:ext cx="1012054" cy="967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Send W</a:t>
            </a:r>
          </a:p>
          <a:p>
            <a:pPr algn="ctr"/>
            <a:endParaRPr lang="zh-TW" altLang="en-US" sz="1200" dirty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41CF3302-57E5-4957-B7E3-4F9E78A23359}"/>
              </a:ext>
            </a:extLst>
          </p:cNvPr>
          <p:cNvSpPr/>
          <p:nvPr/>
        </p:nvSpPr>
        <p:spPr>
          <a:xfrm>
            <a:off x="7549848" y="1561470"/>
            <a:ext cx="1012054" cy="967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Send P</a:t>
            </a:r>
            <a:endParaRPr lang="zh-TW" altLang="en-US" dirty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232DB89B-0319-4852-9536-61A3A2AD9C08}"/>
              </a:ext>
            </a:extLst>
          </p:cNvPr>
          <p:cNvSpPr/>
          <p:nvPr/>
        </p:nvSpPr>
        <p:spPr>
          <a:xfrm>
            <a:off x="4967935" y="186896"/>
            <a:ext cx="953108" cy="1057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Notice R</a:t>
            </a:r>
            <a:endParaRPr lang="zh-TW" altLang="en-US" sz="1200" dirty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5548CDFF-D5F3-4201-A950-366A772DF854}"/>
              </a:ext>
            </a:extLst>
          </p:cNvPr>
          <p:cNvSpPr/>
          <p:nvPr/>
        </p:nvSpPr>
        <p:spPr>
          <a:xfrm>
            <a:off x="11024583" y="592277"/>
            <a:ext cx="953108" cy="9118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Notice</a:t>
            </a:r>
          </a:p>
          <a:p>
            <a:pPr algn="ctr"/>
            <a:r>
              <a:rPr lang="en-US" altLang="zh-TW" sz="12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</a:t>
            </a:r>
            <a:endParaRPr lang="zh-TW" altLang="en-US" sz="1200" dirty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E6002336-D292-497F-9475-CEE106A59FE3}"/>
              </a:ext>
            </a:extLst>
          </p:cNvPr>
          <p:cNvSpPr/>
          <p:nvPr/>
        </p:nvSpPr>
        <p:spPr>
          <a:xfrm>
            <a:off x="9309475" y="489451"/>
            <a:ext cx="953108" cy="9118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Send P</a:t>
            </a:r>
            <a:endParaRPr lang="zh-TW" altLang="en-US" dirty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8A5A2202-BEAB-4DCE-ADBE-7A38ACFA5095}"/>
              </a:ext>
            </a:extLst>
          </p:cNvPr>
          <p:cNvSpPr/>
          <p:nvPr/>
        </p:nvSpPr>
        <p:spPr>
          <a:xfrm>
            <a:off x="6797123" y="761899"/>
            <a:ext cx="1012054" cy="967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Send</a:t>
            </a:r>
          </a:p>
          <a:p>
            <a:pPr algn="ctr"/>
            <a:r>
              <a:rPr lang="en-US" altLang="zh-TW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</a:t>
            </a:r>
            <a:endParaRPr lang="zh-TW" altLang="en-US" dirty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A50A1F8B-8A11-4803-AB5E-A876D63F1033}"/>
              </a:ext>
            </a:extLst>
          </p:cNvPr>
          <p:cNvGrpSpPr/>
          <p:nvPr/>
        </p:nvGrpSpPr>
        <p:grpSpPr>
          <a:xfrm>
            <a:off x="5516273" y="1401336"/>
            <a:ext cx="1012054" cy="1645559"/>
            <a:chOff x="5289614" y="2133372"/>
            <a:chExt cx="1012054" cy="1645559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A1ECD1B2-058A-4FD5-A0E7-AC1F833B212D}"/>
                </a:ext>
              </a:extLst>
            </p:cNvPr>
            <p:cNvSpPr/>
            <p:nvPr/>
          </p:nvSpPr>
          <p:spPr>
            <a:xfrm>
              <a:off x="5289614" y="2811265"/>
              <a:ext cx="1012054" cy="96766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accent4">
                      <a:lumMod val="5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Send </a:t>
              </a:r>
            </a:p>
            <a:p>
              <a:pPr algn="ctr"/>
              <a:r>
                <a:rPr lang="en-US" altLang="zh-TW" sz="1200" dirty="0">
                  <a:solidFill>
                    <a:schemeClr val="accent4">
                      <a:lumMod val="5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T</a:t>
              </a:r>
            </a:p>
          </p:txBody>
        </p:sp>
        <p:cxnSp>
          <p:nvCxnSpPr>
            <p:cNvPr id="50" name="接點: 弧形 49">
              <a:extLst>
                <a:ext uri="{FF2B5EF4-FFF2-40B4-BE49-F238E27FC236}">
                  <a16:creationId xmlns:a16="http://schemas.microsoft.com/office/drawing/2014/main" id="{315810E4-4002-4922-A06F-31C80B0BED8B}"/>
                </a:ext>
              </a:extLst>
            </p:cNvPr>
            <p:cNvCxnSpPr>
              <a:cxnSpLocks/>
              <a:stCxn id="4" idx="1"/>
              <a:endCxn id="4" idx="7"/>
            </p:cNvCxnSpPr>
            <p:nvPr/>
          </p:nvCxnSpPr>
          <p:spPr>
            <a:xfrm rot="5400000" flipH="1" flipV="1">
              <a:off x="5795641" y="2595161"/>
              <a:ext cx="12700" cy="715630"/>
            </a:xfrm>
            <a:prstGeom prst="curvedConnector3">
              <a:avLst>
                <a:gd name="adj1" fmla="val 291583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68FF754F-6EF2-44F9-BF3F-1F90BA5AFBE6}"/>
                </a:ext>
              </a:extLst>
            </p:cNvPr>
            <p:cNvSpPr txBox="1"/>
            <p:nvPr/>
          </p:nvSpPr>
          <p:spPr>
            <a:xfrm>
              <a:off x="5611472" y="2133372"/>
              <a:ext cx="4219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C=1</a:t>
              </a:r>
            </a:p>
            <a:p>
              <a:r>
                <a:rPr lang="en-US" altLang="zh-TW" sz="1200" dirty="0"/>
                <a:t>T=1</a:t>
              </a:r>
              <a:endParaRPr lang="zh-TW" altLang="en-US" sz="1200" dirty="0"/>
            </a:p>
          </p:txBody>
        </p:sp>
      </p:grp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FA11575C-0C40-4048-93C1-705A891CFFED}"/>
              </a:ext>
            </a:extLst>
          </p:cNvPr>
          <p:cNvSpPr txBox="1"/>
          <p:nvPr/>
        </p:nvSpPr>
        <p:spPr>
          <a:xfrm>
            <a:off x="236212" y="115047"/>
            <a:ext cx="15633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Card:C</a:t>
            </a:r>
            <a:endParaRPr lang="en-US" altLang="zh-TW" dirty="0"/>
          </a:p>
          <a:p>
            <a:r>
              <a:rPr lang="en-US" altLang="zh-TW" dirty="0" err="1"/>
              <a:t>Temperature:T</a:t>
            </a:r>
            <a:endParaRPr lang="en-US" altLang="zh-TW" dirty="0"/>
          </a:p>
          <a:p>
            <a:r>
              <a:rPr lang="en-US" altLang="zh-TW" dirty="0" err="1"/>
              <a:t>Weight:W</a:t>
            </a:r>
            <a:endParaRPr lang="en-US" altLang="zh-TW" dirty="0"/>
          </a:p>
          <a:p>
            <a:r>
              <a:rPr lang="en-US" altLang="zh-TW" dirty="0" err="1"/>
              <a:t>Pressure:P</a:t>
            </a:r>
            <a:endParaRPr lang="en-US" altLang="zh-TW" dirty="0"/>
          </a:p>
          <a:p>
            <a:r>
              <a:rPr lang="en-US" altLang="zh-TW" dirty="0" err="1"/>
              <a:t>RespBerry</a:t>
            </a:r>
            <a:r>
              <a:rPr lang="en-US" altLang="zh-TW" dirty="0"/>
              <a:t> </a:t>
            </a:r>
            <a:r>
              <a:rPr lang="en-US" altLang="zh-TW" dirty="0" err="1"/>
              <a:t>Pi:R</a:t>
            </a:r>
            <a:endParaRPr lang="zh-TW" altLang="en-US" dirty="0"/>
          </a:p>
        </p:txBody>
      </p: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F110A7CA-96AA-44E6-99E1-AE38CAC0683E}"/>
              </a:ext>
            </a:extLst>
          </p:cNvPr>
          <p:cNvGrpSpPr/>
          <p:nvPr/>
        </p:nvGrpSpPr>
        <p:grpSpPr>
          <a:xfrm>
            <a:off x="3768317" y="1631667"/>
            <a:ext cx="1159772" cy="1828800"/>
            <a:chOff x="2392690" y="3158164"/>
            <a:chExt cx="1140165" cy="2034548"/>
          </a:xfrm>
        </p:grpSpPr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593CC970-3816-48DB-9FD6-284F70215380}"/>
                </a:ext>
              </a:extLst>
            </p:cNvPr>
            <p:cNvSpPr/>
            <p:nvPr/>
          </p:nvSpPr>
          <p:spPr>
            <a:xfrm>
              <a:off x="2392690" y="4029736"/>
              <a:ext cx="1140165" cy="11629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accent4">
                      <a:lumMod val="5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Do Nothing</a:t>
              </a:r>
              <a:endParaRPr lang="zh-TW" altLang="en-US" sz="12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59" name="接點: 弧形 58">
              <a:extLst>
                <a:ext uri="{FF2B5EF4-FFF2-40B4-BE49-F238E27FC236}">
                  <a16:creationId xmlns:a16="http://schemas.microsoft.com/office/drawing/2014/main" id="{76948FD1-552F-4244-9489-C43118C68451}"/>
                </a:ext>
              </a:extLst>
            </p:cNvPr>
            <p:cNvCxnSpPr>
              <a:stCxn id="48" idx="1"/>
              <a:endCxn id="48" idx="7"/>
            </p:cNvCxnSpPr>
            <p:nvPr/>
          </p:nvCxnSpPr>
          <p:spPr>
            <a:xfrm rot="5400000" flipH="1" flipV="1">
              <a:off x="2962815" y="3796942"/>
              <a:ext cx="12700" cy="806217"/>
            </a:xfrm>
            <a:prstGeom prst="curvedConnector3">
              <a:avLst>
                <a:gd name="adj1" fmla="val 318160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C672F387-E960-4F33-B77D-5390B8160234}"/>
                </a:ext>
              </a:extLst>
            </p:cNvPr>
            <p:cNvSpPr txBox="1"/>
            <p:nvPr/>
          </p:nvSpPr>
          <p:spPr>
            <a:xfrm>
              <a:off x="2492658" y="3158164"/>
              <a:ext cx="937221" cy="513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dirty="0"/>
                <a:t>C=0</a:t>
              </a:r>
            </a:p>
            <a:p>
              <a:pPr algn="ctr"/>
              <a:r>
                <a:rPr lang="en-US" altLang="zh-TW" sz="1200" dirty="0"/>
                <a:t>All Device=0</a:t>
              </a:r>
              <a:endParaRPr lang="zh-TW" altLang="en-US" sz="1200" dirty="0"/>
            </a:p>
          </p:txBody>
        </p:sp>
      </p:grp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ED889273-B5D0-4FBA-998A-0AD39BF6AC54}"/>
              </a:ext>
            </a:extLst>
          </p:cNvPr>
          <p:cNvSpPr txBox="1"/>
          <p:nvPr/>
        </p:nvSpPr>
        <p:spPr>
          <a:xfrm>
            <a:off x="4928901" y="1966060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C=1</a:t>
            </a:r>
          </a:p>
          <a:p>
            <a:r>
              <a:rPr lang="en-US" altLang="zh-TW" sz="1200" dirty="0"/>
              <a:t>T=1</a:t>
            </a:r>
            <a:endParaRPr lang="zh-TW" altLang="en-US" sz="1200" dirty="0"/>
          </a:p>
        </p:txBody>
      </p:sp>
      <p:cxnSp>
        <p:nvCxnSpPr>
          <p:cNvPr id="72" name="接點: 弧形 71">
            <a:extLst>
              <a:ext uri="{FF2B5EF4-FFF2-40B4-BE49-F238E27FC236}">
                <a16:creationId xmlns:a16="http://schemas.microsoft.com/office/drawing/2014/main" id="{59FCEE54-5E79-47DD-B806-48204B0DAFD8}"/>
              </a:ext>
            </a:extLst>
          </p:cNvPr>
          <p:cNvCxnSpPr>
            <a:stCxn id="48" idx="6"/>
            <a:endCxn id="4" idx="2"/>
          </p:cNvCxnSpPr>
          <p:nvPr/>
        </p:nvCxnSpPr>
        <p:spPr>
          <a:xfrm flipV="1">
            <a:off x="4928089" y="2563062"/>
            <a:ext cx="588184" cy="374721"/>
          </a:xfrm>
          <a:prstGeom prst="curvedConnector3">
            <a:avLst>
              <a:gd name="adj1" fmla="val -28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A889A780-F4F5-4304-921D-611D74B8181D}"/>
              </a:ext>
            </a:extLst>
          </p:cNvPr>
          <p:cNvSpPr txBox="1"/>
          <p:nvPr/>
        </p:nvSpPr>
        <p:spPr>
          <a:xfrm>
            <a:off x="5102905" y="1408024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C=0</a:t>
            </a:r>
            <a:endParaRPr lang="zh-TW" altLang="en-US" sz="1200" dirty="0"/>
          </a:p>
        </p:txBody>
      </p:sp>
      <p:cxnSp>
        <p:nvCxnSpPr>
          <p:cNvPr id="78" name="接點: 弧形 77">
            <a:extLst>
              <a:ext uri="{FF2B5EF4-FFF2-40B4-BE49-F238E27FC236}">
                <a16:creationId xmlns:a16="http://schemas.microsoft.com/office/drawing/2014/main" id="{23B40412-EBE1-4DDA-AE1F-2EE39ECF9F4D}"/>
              </a:ext>
            </a:extLst>
          </p:cNvPr>
          <p:cNvCxnSpPr>
            <a:cxnSpLocks/>
            <a:endCxn id="25" idx="5"/>
          </p:cNvCxnSpPr>
          <p:nvPr/>
        </p:nvCxnSpPr>
        <p:spPr>
          <a:xfrm rot="10800000">
            <a:off x="2918826" y="2163182"/>
            <a:ext cx="863228" cy="7246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E807A47C-C47B-4960-8BD7-13FE22580BE3}"/>
              </a:ext>
            </a:extLst>
          </p:cNvPr>
          <p:cNvSpPr txBox="1"/>
          <p:nvPr/>
        </p:nvSpPr>
        <p:spPr>
          <a:xfrm>
            <a:off x="2529938" y="2688369"/>
            <a:ext cx="1029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/>
              <a:t>C=0</a:t>
            </a:r>
          </a:p>
          <a:p>
            <a:pPr algn="ctr"/>
            <a:r>
              <a:rPr lang="en-US" altLang="zh-TW" sz="1200" dirty="0"/>
              <a:t>Any Device=1</a:t>
            </a:r>
            <a:endParaRPr lang="zh-TW" altLang="en-US" sz="1200" dirty="0"/>
          </a:p>
        </p:txBody>
      </p:sp>
      <p:cxnSp>
        <p:nvCxnSpPr>
          <p:cNvPr id="83" name="接點: 弧形 82">
            <a:extLst>
              <a:ext uri="{FF2B5EF4-FFF2-40B4-BE49-F238E27FC236}">
                <a16:creationId xmlns:a16="http://schemas.microsoft.com/office/drawing/2014/main" id="{96EC3D33-0DA3-48DF-982C-F54B7435E903}"/>
              </a:ext>
            </a:extLst>
          </p:cNvPr>
          <p:cNvCxnSpPr>
            <a:cxnSpLocks/>
            <a:stCxn id="48" idx="5"/>
            <a:endCxn id="26" idx="2"/>
          </p:cNvCxnSpPr>
          <p:nvPr/>
        </p:nvCxnSpPr>
        <p:spPr>
          <a:xfrm rot="16200000" flipH="1">
            <a:off x="4740985" y="3324635"/>
            <a:ext cx="839387" cy="8048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906295B9-50AC-4635-BCED-BB7F14BEFB17}"/>
              </a:ext>
            </a:extLst>
          </p:cNvPr>
          <p:cNvSpPr txBox="1"/>
          <p:nvPr/>
        </p:nvSpPr>
        <p:spPr>
          <a:xfrm>
            <a:off x="4805079" y="4005967"/>
            <a:ext cx="62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C=1</a:t>
            </a:r>
          </a:p>
          <a:p>
            <a:r>
              <a:rPr lang="en-US" altLang="zh-TW" sz="1200" dirty="0"/>
              <a:t>W=1</a:t>
            </a:r>
            <a:endParaRPr lang="zh-TW" altLang="en-US" sz="1200" dirty="0"/>
          </a:p>
        </p:txBody>
      </p:sp>
      <p:cxnSp>
        <p:nvCxnSpPr>
          <p:cNvPr id="91" name="接點: 弧形 90">
            <a:extLst>
              <a:ext uri="{FF2B5EF4-FFF2-40B4-BE49-F238E27FC236}">
                <a16:creationId xmlns:a16="http://schemas.microsoft.com/office/drawing/2014/main" id="{AE813326-5559-420A-AF06-D5DD16A131DF}"/>
              </a:ext>
            </a:extLst>
          </p:cNvPr>
          <p:cNvCxnSpPr>
            <a:cxnSpLocks/>
            <a:stCxn id="26" idx="1"/>
          </p:cNvCxnSpPr>
          <p:nvPr/>
        </p:nvCxnSpPr>
        <p:spPr>
          <a:xfrm rot="16200000" flipV="1">
            <a:off x="4982140" y="3075456"/>
            <a:ext cx="610931" cy="8474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E3D167F1-3AE4-4C3D-9241-DB7B0190E70E}"/>
              </a:ext>
            </a:extLst>
          </p:cNvPr>
          <p:cNvSpPr txBox="1"/>
          <p:nvPr/>
        </p:nvSpPr>
        <p:spPr>
          <a:xfrm>
            <a:off x="5049440" y="3314509"/>
            <a:ext cx="540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C=0</a:t>
            </a:r>
            <a:endParaRPr lang="zh-TW" altLang="en-US" sz="1200" dirty="0"/>
          </a:p>
        </p:txBody>
      </p:sp>
      <p:cxnSp>
        <p:nvCxnSpPr>
          <p:cNvPr id="108" name="接點: 弧形 107">
            <a:extLst>
              <a:ext uri="{FF2B5EF4-FFF2-40B4-BE49-F238E27FC236}">
                <a16:creationId xmlns:a16="http://schemas.microsoft.com/office/drawing/2014/main" id="{C1A3910D-5D8C-4BEF-B90D-04744F2CDDA2}"/>
              </a:ext>
            </a:extLst>
          </p:cNvPr>
          <p:cNvCxnSpPr>
            <a:cxnSpLocks/>
            <a:stCxn id="26" idx="1"/>
            <a:endCxn id="26" idx="7"/>
          </p:cNvCxnSpPr>
          <p:nvPr/>
        </p:nvCxnSpPr>
        <p:spPr>
          <a:xfrm rot="5400000" flipH="1" flipV="1">
            <a:off x="6069139" y="3446826"/>
            <a:ext cx="12700" cy="715630"/>
          </a:xfrm>
          <a:prstGeom prst="curvedConnector3">
            <a:avLst>
              <a:gd name="adj1" fmla="val 29158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3E5F6DD2-BC96-4B95-8CA2-FE11A1BC466E}"/>
              </a:ext>
            </a:extLst>
          </p:cNvPr>
          <p:cNvSpPr/>
          <p:nvPr/>
        </p:nvSpPr>
        <p:spPr>
          <a:xfrm>
            <a:off x="5849746" y="3026355"/>
            <a:ext cx="665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C=1</a:t>
            </a:r>
          </a:p>
          <a:p>
            <a:r>
              <a:rPr lang="en-US" altLang="zh-TW" sz="1200" dirty="0"/>
              <a:t>W=1</a:t>
            </a:r>
            <a:endParaRPr lang="zh-TW" altLang="en-US" sz="1200" dirty="0"/>
          </a:p>
        </p:txBody>
      </p:sp>
      <p:cxnSp>
        <p:nvCxnSpPr>
          <p:cNvPr id="112" name="接點: 弧形 111">
            <a:extLst>
              <a:ext uri="{FF2B5EF4-FFF2-40B4-BE49-F238E27FC236}">
                <a16:creationId xmlns:a16="http://schemas.microsoft.com/office/drawing/2014/main" id="{537E4294-B81D-490D-8B06-76B648E845AA}"/>
              </a:ext>
            </a:extLst>
          </p:cNvPr>
          <p:cNvCxnSpPr>
            <a:cxnSpLocks/>
            <a:stCxn id="24" idx="3"/>
            <a:endCxn id="24" idx="5"/>
          </p:cNvCxnSpPr>
          <p:nvPr/>
        </p:nvCxnSpPr>
        <p:spPr>
          <a:xfrm rot="16200000" flipH="1">
            <a:off x="6096000" y="5621491"/>
            <a:ext cx="12700" cy="715630"/>
          </a:xfrm>
          <a:prstGeom prst="curvedConnector3">
            <a:avLst>
              <a:gd name="adj1" fmla="val 29158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>
            <a:extLst>
              <a:ext uri="{FF2B5EF4-FFF2-40B4-BE49-F238E27FC236}">
                <a16:creationId xmlns:a16="http://schemas.microsoft.com/office/drawing/2014/main" id="{305FD747-9401-43D8-B4F4-D523D676DE2E}"/>
              </a:ext>
            </a:extLst>
          </p:cNvPr>
          <p:cNvSpPr/>
          <p:nvPr/>
        </p:nvSpPr>
        <p:spPr>
          <a:xfrm>
            <a:off x="5805135" y="6294290"/>
            <a:ext cx="6118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/>
              <a:t>C=1</a:t>
            </a:r>
          </a:p>
          <a:p>
            <a:r>
              <a:rPr lang="en-US" altLang="zh-TW" sz="1200"/>
              <a:t>P=1</a:t>
            </a:r>
            <a:endParaRPr lang="zh-TW" altLang="en-US" sz="1200" dirty="0"/>
          </a:p>
        </p:txBody>
      </p:sp>
      <p:cxnSp>
        <p:nvCxnSpPr>
          <p:cNvPr id="120" name="接點: 弧形 119">
            <a:extLst>
              <a:ext uri="{FF2B5EF4-FFF2-40B4-BE49-F238E27FC236}">
                <a16:creationId xmlns:a16="http://schemas.microsoft.com/office/drawing/2014/main" id="{28F51155-19E6-484A-9F7E-23355590DE9A}"/>
              </a:ext>
            </a:extLst>
          </p:cNvPr>
          <p:cNvCxnSpPr>
            <a:stCxn id="48" idx="4"/>
            <a:endCxn id="24" idx="3"/>
          </p:cNvCxnSpPr>
          <p:nvPr/>
        </p:nvCxnSpPr>
        <p:spPr>
          <a:xfrm rot="16200000" flipH="1">
            <a:off x="3783775" y="4024895"/>
            <a:ext cx="2518839" cy="1389982"/>
          </a:xfrm>
          <a:prstGeom prst="curvedConnector3">
            <a:avLst>
              <a:gd name="adj1" fmla="val 1147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>
            <a:extLst>
              <a:ext uri="{FF2B5EF4-FFF2-40B4-BE49-F238E27FC236}">
                <a16:creationId xmlns:a16="http://schemas.microsoft.com/office/drawing/2014/main" id="{A9D7937C-9C8E-4707-9435-C965BA55A297}"/>
              </a:ext>
            </a:extLst>
          </p:cNvPr>
          <p:cNvSpPr/>
          <p:nvPr/>
        </p:nvSpPr>
        <p:spPr>
          <a:xfrm>
            <a:off x="4305544" y="5996478"/>
            <a:ext cx="6245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C=1</a:t>
            </a:r>
          </a:p>
          <a:p>
            <a:r>
              <a:rPr lang="en-US" altLang="zh-TW" sz="1200" dirty="0"/>
              <a:t>P=1</a:t>
            </a:r>
            <a:endParaRPr lang="zh-TW" altLang="en-US" sz="1200" dirty="0"/>
          </a:p>
        </p:txBody>
      </p:sp>
      <p:cxnSp>
        <p:nvCxnSpPr>
          <p:cNvPr id="123" name="接點: 弧形 122">
            <a:extLst>
              <a:ext uri="{FF2B5EF4-FFF2-40B4-BE49-F238E27FC236}">
                <a16:creationId xmlns:a16="http://schemas.microsoft.com/office/drawing/2014/main" id="{CE0EB157-4738-497C-8427-7D4CFE424EBC}"/>
              </a:ext>
            </a:extLst>
          </p:cNvPr>
          <p:cNvCxnSpPr>
            <a:cxnSpLocks/>
            <a:stCxn id="24" idx="2"/>
          </p:cNvCxnSpPr>
          <p:nvPr/>
        </p:nvCxnSpPr>
        <p:spPr>
          <a:xfrm rot="10800000">
            <a:off x="4437535" y="3438346"/>
            <a:ext cx="1152438" cy="21988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97A7FED2-E02E-4D15-A6BE-EECA3DF21260}"/>
              </a:ext>
            </a:extLst>
          </p:cNvPr>
          <p:cNvSpPr txBox="1"/>
          <p:nvPr/>
        </p:nvSpPr>
        <p:spPr>
          <a:xfrm>
            <a:off x="4921739" y="5039249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C=0</a:t>
            </a:r>
            <a:endParaRPr lang="zh-TW" altLang="en-US" sz="1200" dirty="0"/>
          </a:p>
        </p:txBody>
      </p:sp>
      <p:cxnSp>
        <p:nvCxnSpPr>
          <p:cNvPr id="139" name="接點: 弧形 138">
            <a:extLst>
              <a:ext uri="{FF2B5EF4-FFF2-40B4-BE49-F238E27FC236}">
                <a16:creationId xmlns:a16="http://schemas.microsoft.com/office/drawing/2014/main" id="{4E9AFF42-DB96-42D5-A467-F7729702B178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6528327" y="1551355"/>
            <a:ext cx="397910" cy="10117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接點: 弧形 140">
            <a:extLst>
              <a:ext uri="{FF2B5EF4-FFF2-40B4-BE49-F238E27FC236}">
                <a16:creationId xmlns:a16="http://schemas.microsoft.com/office/drawing/2014/main" id="{A352D957-B1CA-4A65-8575-F489029B79D1}"/>
              </a:ext>
            </a:extLst>
          </p:cNvPr>
          <p:cNvCxnSpPr>
            <a:cxnSpLocks/>
          </p:cNvCxnSpPr>
          <p:nvPr/>
        </p:nvCxnSpPr>
        <p:spPr>
          <a:xfrm flipV="1">
            <a:off x="6584043" y="3545372"/>
            <a:ext cx="1200003" cy="570645"/>
          </a:xfrm>
          <a:prstGeom prst="curvedConnector3">
            <a:avLst>
              <a:gd name="adj1" fmla="val -40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接點: 弧形 142">
            <a:extLst>
              <a:ext uri="{FF2B5EF4-FFF2-40B4-BE49-F238E27FC236}">
                <a16:creationId xmlns:a16="http://schemas.microsoft.com/office/drawing/2014/main" id="{D9D9FFA8-11BA-40E4-BEAE-902927739D38}"/>
              </a:ext>
            </a:extLst>
          </p:cNvPr>
          <p:cNvCxnSpPr>
            <a:cxnSpLocks/>
          </p:cNvCxnSpPr>
          <p:nvPr/>
        </p:nvCxnSpPr>
        <p:spPr>
          <a:xfrm flipV="1">
            <a:off x="6610970" y="3924454"/>
            <a:ext cx="1261919" cy="18064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 154">
            <a:extLst>
              <a:ext uri="{FF2B5EF4-FFF2-40B4-BE49-F238E27FC236}">
                <a16:creationId xmlns:a16="http://schemas.microsoft.com/office/drawing/2014/main" id="{F5A99BA1-19DD-427E-8AFC-0C750C124747}"/>
              </a:ext>
            </a:extLst>
          </p:cNvPr>
          <p:cNvSpPr/>
          <p:nvPr/>
        </p:nvSpPr>
        <p:spPr>
          <a:xfrm>
            <a:off x="6384981" y="1309529"/>
            <a:ext cx="6718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C=1</a:t>
            </a:r>
          </a:p>
          <a:p>
            <a:r>
              <a:rPr lang="en-US" altLang="zh-TW" sz="1200" dirty="0"/>
              <a:t>T=1</a:t>
            </a:r>
          </a:p>
          <a:p>
            <a:r>
              <a:rPr lang="en-US" altLang="zh-TW" sz="1200" dirty="0"/>
              <a:t>W=1</a:t>
            </a:r>
            <a:endParaRPr lang="zh-TW" altLang="en-US" sz="1200" dirty="0"/>
          </a:p>
        </p:txBody>
      </p:sp>
      <p:cxnSp>
        <p:nvCxnSpPr>
          <p:cNvPr id="157" name="接點: 弧形 156">
            <a:extLst>
              <a:ext uri="{FF2B5EF4-FFF2-40B4-BE49-F238E27FC236}">
                <a16:creationId xmlns:a16="http://schemas.microsoft.com/office/drawing/2014/main" id="{F70FEA36-4957-449B-AD50-D9C31A1BD14A}"/>
              </a:ext>
            </a:extLst>
          </p:cNvPr>
          <p:cNvCxnSpPr>
            <a:stCxn id="4" idx="6"/>
          </p:cNvCxnSpPr>
          <p:nvPr/>
        </p:nvCxnSpPr>
        <p:spPr>
          <a:xfrm flipV="1">
            <a:off x="6528327" y="2116301"/>
            <a:ext cx="998267" cy="446761"/>
          </a:xfrm>
          <a:prstGeom prst="curvedConnector3">
            <a:avLst>
              <a:gd name="adj1" fmla="val 749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>
            <a:extLst>
              <a:ext uri="{FF2B5EF4-FFF2-40B4-BE49-F238E27FC236}">
                <a16:creationId xmlns:a16="http://schemas.microsoft.com/office/drawing/2014/main" id="{6BF1BC23-8640-450C-86DB-A7FC847ED702}"/>
              </a:ext>
            </a:extLst>
          </p:cNvPr>
          <p:cNvSpPr/>
          <p:nvPr/>
        </p:nvSpPr>
        <p:spPr>
          <a:xfrm>
            <a:off x="6945278" y="1806185"/>
            <a:ext cx="585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C=1</a:t>
            </a:r>
          </a:p>
          <a:p>
            <a:r>
              <a:rPr lang="en-US" altLang="zh-TW" sz="1200" dirty="0"/>
              <a:t>T=1</a:t>
            </a:r>
          </a:p>
          <a:p>
            <a:r>
              <a:rPr lang="en-US" altLang="zh-TW" sz="1200" dirty="0"/>
              <a:t>P=1</a:t>
            </a:r>
            <a:endParaRPr lang="zh-TW" altLang="en-US" sz="1200" dirty="0"/>
          </a:p>
        </p:txBody>
      </p:sp>
      <p:cxnSp>
        <p:nvCxnSpPr>
          <p:cNvPr id="176" name="接點: 弧形 175">
            <a:extLst>
              <a:ext uri="{FF2B5EF4-FFF2-40B4-BE49-F238E27FC236}">
                <a16:creationId xmlns:a16="http://schemas.microsoft.com/office/drawing/2014/main" id="{7E5D583E-0A0B-4BE7-921F-3CD2C04C3844}"/>
              </a:ext>
            </a:extLst>
          </p:cNvPr>
          <p:cNvCxnSpPr>
            <a:cxnSpLocks/>
            <a:stCxn id="45" idx="1"/>
            <a:endCxn id="30" idx="6"/>
          </p:cNvCxnSpPr>
          <p:nvPr/>
        </p:nvCxnSpPr>
        <p:spPr>
          <a:xfrm rot="16200000" flipV="1">
            <a:off x="6339100" y="297375"/>
            <a:ext cx="188178" cy="10242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接點: 弧形 178">
            <a:extLst>
              <a:ext uri="{FF2B5EF4-FFF2-40B4-BE49-F238E27FC236}">
                <a16:creationId xmlns:a16="http://schemas.microsoft.com/office/drawing/2014/main" id="{CCFD0282-2D47-42D1-893D-154532E24078}"/>
              </a:ext>
            </a:extLst>
          </p:cNvPr>
          <p:cNvCxnSpPr>
            <a:cxnSpLocks/>
            <a:stCxn id="4" idx="1"/>
            <a:endCxn id="30" idx="4"/>
          </p:cNvCxnSpPr>
          <p:nvPr/>
        </p:nvCxnSpPr>
        <p:spPr>
          <a:xfrm rot="16200000" flipV="1">
            <a:off x="5066001" y="1622456"/>
            <a:ext cx="976972" cy="2199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矩形 186">
            <a:extLst>
              <a:ext uri="{FF2B5EF4-FFF2-40B4-BE49-F238E27FC236}">
                <a16:creationId xmlns:a16="http://schemas.microsoft.com/office/drawing/2014/main" id="{B3F3BE03-F77C-4640-AA85-B480058A53C4}"/>
              </a:ext>
            </a:extLst>
          </p:cNvPr>
          <p:cNvSpPr/>
          <p:nvPr/>
        </p:nvSpPr>
        <p:spPr>
          <a:xfrm>
            <a:off x="6313910" y="451487"/>
            <a:ext cx="4219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C=0</a:t>
            </a:r>
            <a:endParaRPr lang="zh-TW" altLang="en-US" sz="1200" dirty="0"/>
          </a:p>
        </p:txBody>
      </p:sp>
      <p:cxnSp>
        <p:nvCxnSpPr>
          <p:cNvPr id="191" name="接點: 弧形 190">
            <a:extLst>
              <a:ext uri="{FF2B5EF4-FFF2-40B4-BE49-F238E27FC236}">
                <a16:creationId xmlns:a16="http://schemas.microsoft.com/office/drawing/2014/main" id="{B6A926D7-D6D0-4ACA-BE3D-8735B06EB07D}"/>
              </a:ext>
            </a:extLst>
          </p:cNvPr>
          <p:cNvCxnSpPr>
            <a:stCxn id="27" idx="0"/>
            <a:endCxn id="30" idx="7"/>
          </p:cNvCxnSpPr>
          <p:nvPr/>
        </p:nvCxnSpPr>
        <p:spPr>
          <a:xfrm rot="16200000" flipV="1">
            <a:off x="6308786" y="-185620"/>
            <a:ext cx="1219769" cy="2274411"/>
          </a:xfrm>
          <a:prstGeom prst="curvedConnector3">
            <a:avLst>
              <a:gd name="adj1" fmla="val 131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矩形 191">
            <a:extLst>
              <a:ext uri="{FF2B5EF4-FFF2-40B4-BE49-F238E27FC236}">
                <a16:creationId xmlns:a16="http://schemas.microsoft.com/office/drawing/2014/main" id="{E20D7545-31A8-40E6-908D-2EA5D5273816}"/>
              </a:ext>
            </a:extLst>
          </p:cNvPr>
          <p:cNvSpPr/>
          <p:nvPr/>
        </p:nvSpPr>
        <p:spPr>
          <a:xfrm>
            <a:off x="7785608" y="383945"/>
            <a:ext cx="5405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C=0</a:t>
            </a:r>
            <a:endParaRPr lang="zh-TW" altLang="en-US" sz="1200" dirty="0"/>
          </a:p>
        </p:txBody>
      </p:sp>
      <p:cxnSp>
        <p:nvCxnSpPr>
          <p:cNvPr id="194" name="接點: 弧形 193">
            <a:extLst>
              <a:ext uri="{FF2B5EF4-FFF2-40B4-BE49-F238E27FC236}">
                <a16:creationId xmlns:a16="http://schemas.microsoft.com/office/drawing/2014/main" id="{532C7A32-D5B1-424C-AC6A-67C217100C5E}"/>
              </a:ext>
            </a:extLst>
          </p:cNvPr>
          <p:cNvCxnSpPr>
            <a:stCxn id="45" idx="6"/>
          </p:cNvCxnSpPr>
          <p:nvPr/>
        </p:nvCxnSpPr>
        <p:spPr>
          <a:xfrm flipV="1">
            <a:off x="7809177" y="1044235"/>
            <a:ext cx="1502125" cy="2014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矩形 194">
            <a:extLst>
              <a:ext uri="{FF2B5EF4-FFF2-40B4-BE49-F238E27FC236}">
                <a16:creationId xmlns:a16="http://schemas.microsoft.com/office/drawing/2014/main" id="{C796572D-1163-4E51-B934-FA6E8677596F}"/>
              </a:ext>
            </a:extLst>
          </p:cNvPr>
          <p:cNvSpPr/>
          <p:nvPr/>
        </p:nvSpPr>
        <p:spPr>
          <a:xfrm>
            <a:off x="8565984" y="289816"/>
            <a:ext cx="6775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C=1</a:t>
            </a:r>
          </a:p>
          <a:p>
            <a:r>
              <a:rPr lang="en-US" altLang="zh-TW" sz="1200" dirty="0"/>
              <a:t>T=1</a:t>
            </a:r>
          </a:p>
          <a:p>
            <a:r>
              <a:rPr lang="en-US" altLang="zh-TW" sz="1200" dirty="0"/>
              <a:t>W=1</a:t>
            </a:r>
          </a:p>
          <a:p>
            <a:r>
              <a:rPr lang="en-US" altLang="zh-TW" sz="1200" dirty="0"/>
              <a:t>P=1</a:t>
            </a:r>
            <a:endParaRPr lang="zh-TW" altLang="en-US" sz="1200" dirty="0"/>
          </a:p>
        </p:txBody>
      </p:sp>
      <p:cxnSp>
        <p:nvCxnSpPr>
          <p:cNvPr id="197" name="接點: 弧形 196">
            <a:extLst>
              <a:ext uri="{FF2B5EF4-FFF2-40B4-BE49-F238E27FC236}">
                <a16:creationId xmlns:a16="http://schemas.microsoft.com/office/drawing/2014/main" id="{460E9E11-4C5A-40E3-860E-AB1C305EBB4F}"/>
              </a:ext>
            </a:extLst>
          </p:cNvPr>
          <p:cNvCxnSpPr>
            <a:cxnSpLocks/>
            <a:stCxn id="44" idx="6"/>
            <a:endCxn id="43" idx="2"/>
          </p:cNvCxnSpPr>
          <p:nvPr/>
        </p:nvCxnSpPr>
        <p:spPr>
          <a:xfrm>
            <a:off x="10262583" y="945394"/>
            <a:ext cx="762000" cy="1028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矩形 198">
            <a:extLst>
              <a:ext uri="{FF2B5EF4-FFF2-40B4-BE49-F238E27FC236}">
                <a16:creationId xmlns:a16="http://schemas.microsoft.com/office/drawing/2014/main" id="{69C7DF96-69F4-4FD8-9856-06288E0D9223}"/>
              </a:ext>
            </a:extLst>
          </p:cNvPr>
          <p:cNvSpPr/>
          <p:nvPr/>
        </p:nvSpPr>
        <p:spPr>
          <a:xfrm>
            <a:off x="10415327" y="709950"/>
            <a:ext cx="550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C=0</a:t>
            </a:r>
            <a:endParaRPr lang="zh-TW" altLang="en-US" dirty="0"/>
          </a:p>
        </p:txBody>
      </p:sp>
      <p:sp>
        <p:nvSpPr>
          <p:cNvPr id="201" name="橢圓 200">
            <a:extLst>
              <a:ext uri="{FF2B5EF4-FFF2-40B4-BE49-F238E27FC236}">
                <a16:creationId xmlns:a16="http://schemas.microsoft.com/office/drawing/2014/main" id="{1DD7F62E-CD6A-4832-B2F4-0D0210284775}"/>
              </a:ext>
            </a:extLst>
          </p:cNvPr>
          <p:cNvSpPr/>
          <p:nvPr/>
        </p:nvSpPr>
        <p:spPr>
          <a:xfrm>
            <a:off x="9355507" y="1777990"/>
            <a:ext cx="1012054" cy="967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Send</a:t>
            </a:r>
          </a:p>
          <a:p>
            <a:pPr algn="ctr"/>
            <a:r>
              <a:rPr lang="en-US" altLang="zh-TW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</a:t>
            </a:r>
            <a:endParaRPr lang="zh-TW" altLang="en-US" dirty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3" name="橢圓 202">
            <a:extLst>
              <a:ext uri="{FF2B5EF4-FFF2-40B4-BE49-F238E27FC236}">
                <a16:creationId xmlns:a16="http://schemas.microsoft.com/office/drawing/2014/main" id="{9DAD8CF7-AB39-4BDB-9B8F-BB56B838AE9F}"/>
              </a:ext>
            </a:extLst>
          </p:cNvPr>
          <p:cNvSpPr/>
          <p:nvPr/>
        </p:nvSpPr>
        <p:spPr>
          <a:xfrm>
            <a:off x="11024583" y="1730413"/>
            <a:ext cx="953108" cy="8434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Notice</a:t>
            </a:r>
          </a:p>
          <a:p>
            <a:pPr algn="ctr"/>
            <a:r>
              <a:rPr lang="en-US" altLang="zh-TW" sz="1200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</a:t>
            </a:r>
            <a:endParaRPr lang="zh-TW" altLang="en-US" sz="1200" dirty="0">
              <a:solidFill>
                <a:schemeClr val="accent4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05" name="接點: 弧形 204">
            <a:extLst>
              <a:ext uri="{FF2B5EF4-FFF2-40B4-BE49-F238E27FC236}">
                <a16:creationId xmlns:a16="http://schemas.microsoft.com/office/drawing/2014/main" id="{E6E62FF6-1EF2-4DDF-B5D8-2BA3F8337073}"/>
              </a:ext>
            </a:extLst>
          </p:cNvPr>
          <p:cNvCxnSpPr>
            <a:cxnSpLocks/>
            <a:stCxn id="201" idx="6"/>
            <a:endCxn id="203" idx="2"/>
          </p:cNvCxnSpPr>
          <p:nvPr/>
        </p:nvCxnSpPr>
        <p:spPr>
          <a:xfrm flipV="1">
            <a:off x="10367561" y="2152156"/>
            <a:ext cx="657022" cy="1096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接點: 弧形 206">
            <a:extLst>
              <a:ext uri="{FF2B5EF4-FFF2-40B4-BE49-F238E27FC236}">
                <a16:creationId xmlns:a16="http://schemas.microsoft.com/office/drawing/2014/main" id="{CC61C34F-B9EC-44D5-951C-84517EDA0087}"/>
              </a:ext>
            </a:extLst>
          </p:cNvPr>
          <p:cNvCxnSpPr>
            <a:stCxn id="27" idx="6"/>
            <a:endCxn id="201" idx="2"/>
          </p:cNvCxnSpPr>
          <p:nvPr/>
        </p:nvCxnSpPr>
        <p:spPr>
          <a:xfrm>
            <a:off x="8561902" y="2045303"/>
            <a:ext cx="793605" cy="2165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矩形 207">
            <a:extLst>
              <a:ext uri="{FF2B5EF4-FFF2-40B4-BE49-F238E27FC236}">
                <a16:creationId xmlns:a16="http://schemas.microsoft.com/office/drawing/2014/main" id="{94FE3F75-BCD3-493B-B795-4F4C2E27C1C4}"/>
              </a:ext>
            </a:extLst>
          </p:cNvPr>
          <p:cNvSpPr/>
          <p:nvPr/>
        </p:nvSpPr>
        <p:spPr>
          <a:xfrm>
            <a:off x="10426764" y="1944684"/>
            <a:ext cx="548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C=0</a:t>
            </a:r>
            <a:endParaRPr lang="zh-TW" altLang="en-US" dirty="0"/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B8AE64C1-109C-414D-8B4B-DEF230024D2F}"/>
              </a:ext>
            </a:extLst>
          </p:cNvPr>
          <p:cNvSpPr/>
          <p:nvPr/>
        </p:nvSpPr>
        <p:spPr>
          <a:xfrm>
            <a:off x="8755150" y="1281684"/>
            <a:ext cx="7224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C=1</a:t>
            </a:r>
          </a:p>
          <a:p>
            <a:r>
              <a:rPr lang="en-US" altLang="zh-TW" sz="1200" dirty="0"/>
              <a:t>T=1</a:t>
            </a:r>
          </a:p>
          <a:p>
            <a:r>
              <a:rPr lang="en-US" altLang="zh-TW" sz="1200" dirty="0"/>
              <a:t>P=1</a:t>
            </a:r>
          </a:p>
          <a:p>
            <a:r>
              <a:rPr lang="en-US" altLang="zh-TW" sz="1200" dirty="0"/>
              <a:t>W=1</a:t>
            </a:r>
            <a:endParaRPr lang="zh-TW" altLang="en-US" sz="1200" dirty="0"/>
          </a:p>
        </p:txBody>
      </p:sp>
      <p:sp>
        <p:nvSpPr>
          <p:cNvPr id="210" name="文字方塊 209">
            <a:extLst>
              <a:ext uri="{FF2B5EF4-FFF2-40B4-BE49-F238E27FC236}">
                <a16:creationId xmlns:a16="http://schemas.microsoft.com/office/drawing/2014/main" id="{4184E432-7104-4DAF-8593-65162A308C81}"/>
              </a:ext>
            </a:extLst>
          </p:cNvPr>
          <p:cNvSpPr txBox="1"/>
          <p:nvPr/>
        </p:nvSpPr>
        <p:spPr>
          <a:xfrm>
            <a:off x="7784046" y="35551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以此類推</a:t>
            </a:r>
          </a:p>
        </p:txBody>
      </p:sp>
      <p:cxnSp>
        <p:nvCxnSpPr>
          <p:cNvPr id="212" name="接點: 弧形 211">
            <a:extLst>
              <a:ext uri="{FF2B5EF4-FFF2-40B4-BE49-F238E27FC236}">
                <a16:creationId xmlns:a16="http://schemas.microsoft.com/office/drawing/2014/main" id="{BD16755A-9AAB-4CE0-9E6B-B8A6E1818016}"/>
              </a:ext>
            </a:extLst>
          </p:cNvPr>
          <p:cNvCxnSpPr>
            <a:stCxn id="27" idx="3"/>
            <a:endCxn id="27" idx="5"/>
          </p:cNvCxnSpPr>
          <p:nvPr/>
        </p:nvCxnSpPr>
        <p:spPr>
          <a:xfrm rot="16200000" flipH="1">
            <a:off x="8055875" y="2029610"/>
            <a:ext cx="12700" cy="715630"/>
          </a:xfrm>
          <a:prstGeom prst="curvedConnector3">
            <a:avLst>
              <a:gd name="adj1" fmla="val 29158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矩形 212">
            <a:extLst>
              <a:ext uri="{FF2B5EF4-FFF2-40B4-BE49-F238E27FC236}">
                <a16:creationId xmlns:a16="http://schemas.microsoft.com/office/drawing/2014/main" id="{00CBB1BB-1A6A-410B-8364-5AE33CD06A04}"/>
              </a:ext>
            </a:extLst>
          </p:cNvPr>
          <p:cNvSpPr/>
          <p:nvPr/>
        </p:nvSpPr>
        <p:spPr>
          <a:xfrm>
            <a:off x="7911314" y="2722118"/>
            <a:ext cx="5569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C=1</a:t>
            </a:r>
          </a:p>
          <a:p>
            <a:r>
              <a:rPr lang="en-US" altLang="zh-TW" sz="1200" dirty="0"/>
              <a:t>T=1</a:t>
            </a:r>
          </a:p>
          <a:p>
            <a:r>
              <a:rPr lang="en-US" altLang="zh-TW" sz="1200" dirty="0"/>
              <a:t>P=1</a:t>
            </a:r>
            <a:endParaRPr lang="zh-TW" altLang="en-US" sz="1200" dirty="0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177D862F-D403-4596-953F-CF6F635EE829}"/>
              </a:ext>
            </a:extLst>
          </p:cNvPr>
          <p:cNvSpPr/>
          <p:nvPr/>
        </p:nvSpPr>
        <p:spPr>
          <a:xfrm>
            <a:off x="7088695" y="0"/>
            <a:ext cx="6181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C=1</a:t>
            </a:r>
          </a:p>
          <a:p>
            <a:r>
              <a:rPr lang="en-US" altLang="zh-TW" sz="1200" dirty="0"/>
              <a:t>T=1</a:t>
            </a:r>
          </a:p>
          <a:p>
            <a:r>
              <a:rPr lang="en-US" altLang="zh-TW" sz="1200" dirty="0"/>
              <a:t>W=1</a:t>
            </a:r>
            <a:endParaRPr lang="zh-TW" altLang="en-US" sz="1200" dirty="0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51179333-C7DD-47BD-924B-3BBA870AFF6A}"/>
              </a:ext>
            </a:extLst>
          </p:cNvPr>
          <p:cNvSpPr/>
          <p:nvPr/>
        </p:nvSpPr>
        <p:spPr>
          <a:xfrm>
            <a:off x="9976758" y="176430"/>
            <a:ext cx="13336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C=1T=1W=1P=1</a:t>
            </a:r>
            <a:endParaRPr lang="zh-TW" altLang="en-US" sz="1200" dirty="0"/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52910730-35B1-4446-A552-EE652EAB741C}"/>
              </a:ext>
            </a:extLst>
          </p:cNvPr>
          <p:cNvSpPr/>
          <p:nvPr/>
        </p:nvSpPr>
        <p:spPr>
          <a:xfrm>
            <a:off x="9684568" y="2929059"/>
            <a:ext cx="6245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C=1</a:t>
            </a:r>
          </a:p>
          <a:p>
            <a:r>
              <a:rPr lang="en-US" altLang="zh-TW" sz="1200" dirty="0"/>
              <a:t>T=1</a:t>
            </a:r>
          </a:p>
          <a:p>
            <a:r>
              <a:rPr lang="en-US" altLang="zh-TW" sz="1200" dirty="0"/>
              <a:t>P=1</a:t>
            </a:r>
          </a:p>
          <a:p>
            <a:r>
              <a:rPr lang="en-US" altLang="zh-TW" sz="1200" dirty="0"/>
              <a:t>W=1</a:t>
            </a:r>
            <a:endParaRPr lang="zh-TW" altLang="en-US" sz="1200" dirty="0"/>
          </a:p>
        </p:txBody>
      </p:sp>
      <p:cxnSp>
        <p:nvCxnSpPr>
          <p:cNvPr id="221" name="接點: 弧形 220">
            <a:extLst>
              <a:ext uri="{FF2B5EF4-FFF2-40B4-BE49-F238E27FC236}">
                <a16:creationId xmlns:a16="http://schemas.microsoft.com/office/drawing/2014/main" id="{E444F5D4-7E1B-4E2E-82CA-0F37BBBEB878}"/>
              </a:ext>
            </a:extLst>
          </p:cNvPr>
          <p:cNvCxnSpPr>
            <a:stCxn id="45" idx="1"/>
            <a:endCxn id="45" idx="7"/>
          </p:cNvCxnSpPr>
          <p:nvPr/>
        </p:nvCxnSpPr>
        <p:spPr>
          <a:xfrm rot="5400000" flipH="1" flipV="1">
            <a:off x="7303150" y="545795"/>
            <a:ext cx="12700" cy="715630"/>
          </a:xfrm>
          <a:prstGeom prst="curvedConnector3">
            <a:avLst>
              <a:gd name="adj1" fmla="val 29158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接點: 弧形 225">
            <a:extLst>
              <a:ext uri="{FF2B5EF4-FFF2-40B4-BE49-F238E27FC236}">
                <a16:creationId xmlns:a16="http://schemas.microsoft.com/office/drawing/2014/main" id="{A2AB0A89-7E0D-4ADD-B8CE-74D6A76159DF}"/>
              </a:ext>
            </a:extLst>
          </p:cNvPr>
          <p:cNvCxnSpPr>
            <a:stCxn id="44" idx="1"/>
            <a:endCxn id="44" idx="7"/>
          </p:cNvCxnSpPr>
          <p:nvPr/>
        </p:nvCxnSpPr>
        <p:spPr>
          <a:xfrm rot="5400000" flipH="1" flipV="1">
            <a:off x="9786029" y="286018"/>
            <a:ext cx="12700" cy="673950"/>
          </a:xfrm>
          <a:prstGeom prst="curvedConnector3">
            <a:avLst>
              <a:gd name="adj1" fmla="val 2851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接點: 弧形 227">
            <a:extLst>
              <a:ext uri="{FF2B5EF4-FFF2-40B4-BE49-F238E27FC236}">
                <a16:creationId xmlns:a16="http://schemas.microsoft.com/office/drawing/2014/main" id="{6F7D6D90-2831-4B2C-B103-432430253CC3}"/>
              </a:ext>
            </a:extLst>
          </p:cNvPr>
          <p:cNvCxnSpPr>
            <a:stCxn id="201" idx="3"/>
            <a:endCxn id="201" idx="5"/>
          </p:cNvCxnSpPr>
          <p:nvPr/>
        </p:nvCxnSpPr>
        <p:spPr>
          <a:xfrm rot="16200000" flipH="1">
            <a:off x="9861534" y="2246130"/>
            <a:ext cx="12700" cy="715630"/>
          </a:xfrm>
          <a:prstGeom prst="curvedConnector3">
            <a:avLst>
              <a:gd name="adj1" fmla="val 29158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362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</TotalTime>
  <Words>221</Words>
  <Application>Microsoft Office PowerPoint</Application>
  <PresentationFormat>寬螢幕</PresentationFormat>
  <Paragraphs>75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Century Gothic</vt:lpstr>
      <vt:lpstr>標楷體</vt:lpstr>
      <vt:lpstr>Office 佈景主題</vt:lpstr>
      <vt:lpstr>      專題進度報告        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wei  jun</dc:creator>
  <cp:lastModifiedBy> </cp:lastModifiedBy>
  <cp:revision>13</cp:revision>
  <dcterms:created xsi:type="dcterms:W3CDTF">2020-12-26T03:23:50Z</dcterms:created>
  <dcterms:modified xsi:type="dcterms:W3CDTF">2020-12-29T09:52:49Z</dcterms:modified>
</cp:coreProperties>
</file>