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2" r:id="rId4"/>
    <p:sldId id="283" r:id="rId5"/>
    <p:sldId id="258" r:id="rId6"/>
    <p:sldId id="294" r:id="rId7"/>
    <p:sldId id="288" r:id="rId8"/>
    <p:sldId id="289" r:id="rId9"/>
    <p:sldId id="279" r:id="rId10"/>
    <p:sldId id="291" r:id="rId11"/>
    <p:sldId id="292" r:id="rId12"/>
    <p:sldId id="281" r:id="rId13"/>
    <p:sldId id="293" r:id="rId14"/>
    <p:sldId id="270" r:id="rId15"/>
    <p:sldId id="271" r:id="rId16"/>
  </p:sldIdLst>
  <p:sldSz cx="9144000" cy="6858000" type="screen4x3"/>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83" autoAdjust="0"/>
  </p:normalViewPr>
  <p:slideViewPr>
    <p:cSldViewPr>
      <p:cViewPr varScale="1">
        <p:scale>
          <a:sx n="53" d="100"/>
          <a:sy n="53" d="100"/>
        </p:scale>
        <p:origin x="1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32FC9-AE96-4C8D-A45E-F3991529E178}" type="doc">
      <dgm:prSet loTypeId="urn:microsoft.com/office/officeart/2009/3/layout/OpposingIdeas" loCatId="relationship" qsTypeId="urn:microsoft.com/office/officeart/2005/8/quickstyle/3d4" qsCatId="3D" csTypeId="urn:microsoft.com/office/officeart/2005/8/colors/accent5_2" csCatId="accent5" phldr="1"/>
      <dgm:spPr/>
      <dgm:t>
        <a:bodyPr/>
        <a:lstStyle/>
        <a:p>
          <a:endParaRPr lang="zh-TW" altLang="en-US"/>
        </a:p>
      </dgm:t>
    </dgm:pt>
    <dgm:pt modelId="{952C0815-B2A9-4C59-8B98-1C9D26D67642}">
      <dgm:prSet phldrT="[文字]"/>
      <dgm:spPr/>
      <dgm:t>
        <a:bodyPr/>
        <a:lstStyle/>
        <a:p>
          <a:endParaRPr lang="zh-TW" altLang="en-US" dirty="0"/>
        </a:p>
      </dgm:t>
    </dgm:pt>
    <dgm:pt modelId="{9233315E-D29F-406F-9952-EEC1EB113905}" type="parTrans" cxnId="{3F6C287C-001F-492B-8A12-8E180F846F1A}">
      <dgm:prSet/>
      <dgm:spPr/>
      <dgm:t>
        <a:bodyPr/>
        <a:lstStyle/>
        <a:p>
          <a:endParaRPr lang="zh-TW" altLang="en-US"/>
        </a:p>
      </dgm:t>
    </dgm:pt>
    <dgm:pt modelId="{C5E450A2-501B-4129-B370-82C627869716}" type="sibTrans" cxnId="{3F6C287C-001F-492B-8A12-8E180F846F1A}">
      <dgm:prSet/>
      <dgm:spPr/>
      <dgm:t>
        <a:bodyPr/>
        <a:lstStyle/>
        <a:p>
          <a:endParaRPr lang="zh-TW" altLang="en-US"/>
        </a:p>
      </dgm:t>
    </dgm:pt>
    <dgm:pt modelId="{04AEAA1F-75FF-4A80-BF31-575C418F938C}">
      <dgm:prSet phldrT="[文字]" custT="1"/>
      <dgm:spPr/>
      <dgm:t>
        <a:bodyPr/>
        <a:lstStyle/>
        <a:p>
          <a:pPr algn="l"/>
          <a:endParaRPr lang="en-US" altLang="zh-TW" sz="2000" dirty="0">
            <a:solidFill>
              <a:schemeClr val="bg1"/>
            </a:solidFill>
            <a:latin typeface="DFKai-SB" panose="03000509000000000000" pitchFamily="65" charset="-120"/>
            <a:ea typeface="DFKai-SB" panose="03000509000000000000" pitchFamily="65" charset="-120"/>
          </a:endParaRPr>
        </a:p>
        <a:p>
          <a:pPr algn="l"/>
          <a:r>
            <a:rPr lang="zh-TW" altLang="en-US" sz="2000" dirty="0">
              <a:solidFill>
                <a:schemeClr val="bg1"/>
              </a:solidFill>
              <a:latin typeface="DFKai-SB" panose="03000509000000000000" pitchFamily="65" charset="-120"/>
              <a:ea typeface="DFKai-SB" panose="03000509000000000000" pitchFamily="65" charset="-120"/>
            </a:rPr>
            <a:t>科技應用</a:t>
          </a:r>
        </a:p>
      </dgm:t>
    </dgm:pt>
    <dgm:pt modelId="{521A3299-6804-486C-9AB5-411A1FB79430}" type="parTrans" cxnId="{3549BE2F-CFD1-4A6F-8092-B9809E9EA8FB}">
      <dgm:prSet/>
      <dgm:spPr/>
      <dgm:t>
        <a:bodyPr/>
        <a:lstStyle/>
        <a:p>
          <a:endParaRPr lang="zh-TW" altLang="en-US"/>
        </a:p>
      </dgm:t>
    </dgm:pt>
    <dgm:pt modelId="{1B13E99C-4767-4128-9042-A13A217F80C8}" type="sibTrans" cxnId="{3549BE2F-CFD1-4A6F-8092-B9809E9EA8FB}">
      <dgm:prSet/>
      <dgm:spPr/>
      <dgm:t>
        <a:bodyPr/>
        <a:lstStyle/>
        <a:p>
          <a:endParaRPr lang="zh-TW" altLang="en-US"/>
        </a:p>
      </dgm:t>
    </dgm:pt>
    <dgm:pt modelId="{F839A72C-9F25-4E41-AF67-975B00308CEC}">
      <dgm:prSet phldrT="[文字]"/>
      <dgm:spPr/>
      <dgm:t>
        <a:bodyPr/>
        <a:lstStyle/>
        <a:p>
          <a:endParaRPr lang="zh-TW" altLang="en-US" dirty="0"/>
        </a:p>
      </dgm:t>
    </dgm:pt>
    <dgm:pt modelId="{C9B799D9-E9C1-4730-899A-81579A18B69F}" type="sibTrans" cxnId="{7E062A25-EA88-4162-B953-FA92D8239344}">
      <dgm:prSet/>
      <dgm:spPr/>
      <dgm:t>
        <a:bodyPr/>
        <a:lstStyle/>
        <a:p>
          <a:endParaRPr lang="zh-TW" altLang="en-US"/>
        </a:p>
      </dgm:t>
    </dgm:pt>
    <dgm:pt modelId="{965DBA6B-B220-4562-A0E7-E26776F26EBD}" type="parTrans" cxnId="{7E062A25-EA88-4162-B953-FA92D8239344}">
      <dgm:prSet/>
      <dgm:spPr/>
      <dgm:t>
        <a:bodyPr/>
        <a:lstStyle/>
        <a:p>
          <a:endParaRPr lang="zh-TW" altLang="en-US"/>
        </a:p>
      </dgm:t>
    </dgm:pt>
    <dgm:pt modelId="{38CA7DFA-5C9E-44C5-A4A7-F1F955C66DC0}">
      <dgm:prSet phldrT="[文字]" custT="1"/>
      <dgm:spPr/>
      <dgm:t>
        <a:bodyPr/>
        <a:lstStyle/>
        <a:p>
          <a:pPr algn="l"/>
          <a:endParaRPr lang="en-US" altLang="zh-TW" sz="2000" dirty="0">
            <a:solidFill>
              <a:schemeClr val="bg1"/>
            </a:solidFill>
            <a:latin typeface="DFKai-SB" panose="03000509000000000000" pitchFamily="65" charset="-120"/>
            <a:ea typeface="DFKai-SB" panose="03000509000000000000" pitchFamily="65" charset="-120"/>
          </a:endParaRPr>
        </a:p>
        <a:p>
          <a:pPr algn="ctr"/>
          <a:r>
            <a:rPr lang="zh-TW" altLang="en-US" sz="2000" dirty="0">
              <a:solidFill>
                <a:schemeClr val="bg1"/>
              </a:solidFill>
              <a:latin typeface="DFKai-SB" panose="03000509000000000000" pitchFamily="65" charset="-120"/>
              <a:ea typeface="DFKai-SB" panose="03000509000000000000" pitchFamily="65" charset="-120"/>
            </a:rPr>
            <a:t>高齡友善</a:t>
          </a:r>
        </a:p>
      </dgm:t>
    </dgm:pt>
    <dgm:pt modelId="{982B94F3-65CE-45D0-9888-434F4F126DA6}" type="sibTrans" cxnId="{CFA3EC7F-6D2F-455E-876C-43D0F182E95A}">
      <dgm:prSet/>
      <dgm:spPr/>
      <dgm:t>
        <a:bodyPr/>
        <a:lstStyle/>
        <a:p>
          <a:endParaRPr lang="zh-TW" altLang="en-US"/>
        </a:p>
      </dgm:t>
    </dgm:pt>
    <dgm:pt modelId="{7A7D2206-4C21-473A-98B0-402CBF976784}" type="parTrans" cxnId="{CFA3EC7F-6D2F-455E-876C-43D0F182E95A}">
      <dgm:prSet/>
      <dgm:spPr/>
      <dgm:t>
        <a:bodyPr/>
        <a:lstStyle/>
        <a:p>
          <a:endParaRPr lang="zh-TW" altLang="en-US"/>
        </a:p>
      </dgm:t>
    </dgm:pt>
    <dgm:pt modelId="{36A22360-CBF8-42E1-9026-4530D6B20CD8}" type="pres">
      <dgm:prSet presAssocID="{0FD32FC9-AE96-4C8D-A45E-F3991529E178}" presName="Name0" presStyleCnt="0">
        <dgm:presLayoutVars>
          <dgm:chMax val="2"/>
          <dgm:dir/>
          <dgm:animOne val="branch"/>
          <dgm:animLvl val="lvl"/>
          <dgm:resizeHandles val="exact"/>
        </dgm:presLayoutVars>
      </dgm:prSet>
      <dgm:spPr/>
    </dgm:pt>
    <dgm:pt modelId="{13364D24-64F7-48D4-9511-CBDF7BD8C03D}" type="pres">
      <dgm:prSet presAssocID="{0FD32FC9-AE96-4C8D-A45E-F3991529E178}" presName="Background" presStyleLbl="node1" presStyleIdx="0" presStyleCnt="1" custLinFactNeighborX="0"/>
      <dgm:spPr/>
    </dgm:pt>
    <dgm:pt modelId="{E5CDCE9C-778C-4E5A-9196-B492FE8F90CA}" type="pres">
      <dgm:prSet presAssocID="{0FD32FC9-AE96-4C8D-A45E-F3991529E178}" presName="Divider" presStyleLbl="callout" presStyleIdx="0" presStyleCnt="1" custLinFactX="-5200000" custLinFactNeighborX="-5271371" custLinFactNeighborY="856"/>
      <dgm:spPr/>
    </dgm:pt>
    <dgm:pt modelId="{10F6C79A-5622-46DF-8958-7C1B757C1556}" type="pres">
      <dgm:prSet presAssocID="{0FD32FC9-AE96-4C8D-A45E-F3991529E178}" presName="ChildText1" presStyleLbl="revTx" presStyleIdx="0" presStyleCnt="0" custLinFactNeighborX="4501" custLinFactNeighborY="-2777">
        <dgm:presLayoutVars>
          <dgm:chMax val="0"/>
          <dgm:chPref val="0"/>
          <dgm:bulletEnabled val="1"/>
        </dgm:presLayoutVars>
      </dgm:prSet>
      <dgm:spPr/>
    </dgm:pt>
    <dgm:pt modelId="{6CE27AEE-8F05-455D-915F-AA7A61DC1AE1}" type="pres">
      <dgm:prSet presAssocID="{0FD32FC9-AE96-4C8D-A45E-F3991529E178}" presName="ChildText2" presStyleLbl="revTx" presStyleIdx="0" presStyleCnt="0" custScaleX="103074" custScaleY="99791" custLinFactNeighborX="-9347" custLinFactNeighborY="-2672">
        <dgm:presLayoutVars>
          <dgm:chMax val="0"/>
          <dgm:chPref val="0"/>
          <dgm:bulletEnabled val="1"/>
        </dgm:presLayoutVars>
      </dgm:prSet>
      <dgm:spPr/>
    </dgm:pt>
    <dgm:pt modelId="{7C1ACE2E-65AC-4784-AEB0-97E5C6782B70}" type="pres">
      <dgm:prSet presAssocID="{0FD32FC9-AE96-4C8D-A45E-F3991529E178}" presName="ParentText1" presStyleLbl="revTx" presStyleIdx="0" presStyleCnt="0">
        <dgm:presLayoutVars>
          <dgm:chMax val="1"/>
          <dgm:chPref val="1"/>
        </dgm:presLayoutVars>
      </dgm:prSet>
      <dgm:spPr/>
    </dgm:pt>
    <dgm:pt modelId="{C7925B3E-E525-4D56-A7A1-8F49D9EA8100}" type="pres">
      <dgm:prSet presAssocID="{0FD32FC9-AE96-4C8D-A45E-F3991529E178}" presName="ParentShape1" presStyleLbl="alignImgPlace1" presStyleIdx="0" presStyleCnt="2">
        <dgm:presLayoutVars/>
      </dgm:prSet>
      <dgm:spPr/>
    </dgm:pt>
    <dgm:pt modelId="{902BE6D4-2E4A-4ED9-98AB-B15B4580F9BF}" type="pres">
      <dgm:prSet presAssocID="{0FD32FC9-AE96-4C8D-A45E-F3991529E178}" presName="ParentText2" presStyleLbl="revTx" presStyleIdx="0" presStyleCnt="0">
        <dgm:presLayoutVars>
          <dgm:chMax val="1"/>
          <dgm:chPref val="1"/>
        </dgm:presLayoutVars>
      </dgm:prSet>
      <dgm:spPr/>
    </dgm:pt>
    <dgm:pt modelId="{F6C60DB1-F59A-47E9-911C-FE685C90D0C9}" type="pres">
      <dgm:prSet presAssocID="{0FD32FC9-AE96-4C8D-A45E-F3991529E178}" presName="ParentShape2" presStyleLbl="alignImgPlace1" presStyleIdx="1" presStyleCnt="2">
        <dgm:presLayoutVars/>
      </dgm:prSet>
      <dgm:spPr/>
    </dgm:pt>
  </dgm:ptLst>
  <dgm:cxnLst>
    <dgm:cxn modelId="{7E062A25-EA88-4162-B953-FA92D8239344}" srcId="{0FD32FC9-AE96-4C8D-A45E-F3991529E178}" destId="{F839A72C-9F25-4E41-AF67-975B00308CEC}" srcOrd="1" destOrd="0" parTransId="{965DBA6B-B220-4562-A0E7-E26776F26EBD}" sibTransId="{C9B799D9-E9C1-4730-899A-81579A18B69F}"/>
    <dgm:cxn modelId="{3549BE2F-CFD1-4A6F-8092-B9809E9EA8FB}" srcId="{952C0815-B2A9-4C59-8B98-1C9D26D67642}" destId="{04AEAA1F-75FF-4A80-BF31-575C418F938C}" srcOrd="0" destOrd="0" parTransId="{521A3299-6804-486C-9AB5-411A1FB79430}" sibTransId="{1B13E99C-4767-4128-9042-A13A217F80C8}"/>
    <dgm:cxn modelId="{45108933-F542-4BB8-9AF1-2C3C1A260952}" type="presOf" srcId="{04AEAA1F-75FF-4A80-BF31-575C418F938C}" destId="{10F6C79A-5622-46DF-8958-7C1B757C1556}" srcOrd="0" destOrd="0" presId="urn:microsoft.com/office/officeart/2009/3/layout/OpposingIdeas"/>
    <dgm:cxn modelId="{694F7160-6315-4562-BE59-DD3019591DD8}" type="presOf" srcId="{38CA7DFA-5C9E-44C5-A4A7-F1F955C66DC0}" destId="{6CE27AEE-8F05-455D-915F-AA7A61DC1AE1}" srcOrd="0" destOrd="0" presId="urn:microsoft.com/office/officeart/2009/3/layout/OpposingIdeas"/>
    <dgm:cxn modelId="{35670053-4FE6-4EFB-94D8-B68C60A46E81}" type="presOf" srcId="{952C0815-B2A9-4C59-8B98-1C9D26D67642}" destId="{7C1ACE2E-65AC-4784-AEB0-97E5C6782B70}" srcOrd="0" destOrd="0" presId="urn:microsoft.com/office/officeart/2009/3/layout/OpposingIdeas"/>
    <dgm:cxn modelId="{3F6C287C-001F-492B-8A12-8E180F846F1A}" srcId="{0FD32FC9-AE96-4C8D-A45E-F3991529E178}" destId="{952C0815-B2A9-4C59-8B98-1C9D26D67642}" srcOrd="0" destOrd="0" parTransId="{9233315E-D29F-406F-9952-EEC1EB113905}" sibTransId="{C5E450A2-501B-4129-B370-82C627869716}"/>
    <dgm:cxn modelId="{5F8D357D-BE99-45CE-83E3-8667CD5C9844}" type="presOf" srcId="{F839A72C-9F25-4E41-AF67-975B00308CEC}" destId="{902BE6D4-2E4A-4ED9-98AB-B15B4580F9BF}" srcOrd="0" destOrd="0" presId="urn:microsoft.com/office/officeart/2009/3/layout/OpposingIdeas"/>
    <dgm:cxn modelId="{CFA3EC7F-6D2F-455E-876C-43D0F182E95A}" srcId="{F839A72C-9F25-4E41-AF67-975B00308CEC}" destId="{38CA7DFA-5C9E-44C5-A4A7-F1F955C66DC0}" srcOrd="0" destOrd="0" parTransId="{7A7D2206-4C21-473A-98B0-402CBF976784}" sibTransId="{982B94F3-65CE-45D0-9888-434F4F126DA6}"/>
    <dgm:cxn modelId="{57577F91-8F7C-4046-8DB6-8953682F9B16}" type="presOf" srcId="{0FD32FC9-AE96-4C8D-A45E-F3991529E178}" destId="{36A22360-CBF8-42E1-9026-4530D6B20CD8}" srcOrd="0" destOrd="0" presId="urn:microsoft.com/office/officeart/2009/3/layout/OpposingIdeas"/>
    <dgm:cxn modelId="{0D4946CA-72A1-4D05-B3D1-C8D07407162E}" type="presOf" srcId="{F839A72C-9F25-4E41-AF67-975B00308CEC}" destId="{F6C60DB1-F59A-47E9-911C-FE685C90D0C9}" srcOrd="1" destOrd="0" presId="urn:microsoft.com/office/officeart/2009/3/layout/OpposingIdeas"/>
    <dgm:cxn modelId="{B073ABEC-ED7C-4B6F-97DE-D5BCD96B054D}" type="presOf" srcId="{952C0815-B2A9-4C59-8B98-1C9D26D67642}" destId="{C7925B3E-E525-4D56-A7A1-8F49D9EA8100}" srcOrd="1" destOrd="0" presId="urn:microsoft.com/office/officeart/2009/3/layout/OpposingIdeas"/>
    <dgm:cxn modelId="{6A32A280-B201-469C-B508-EB11D3D05C62}" type="presParOf" srcId="{36A22360-CBF8-42E1-9026-4530D6B20CD8}" destId="{13364D24-64F7-48D4-9511-CBDF7BD8C03D}" srcOrd="0" destOrd="0" presId="urn:microsoft.com/office/officeart/2009/3/layout/OpposingIdeas"/>
    <dgm:cxn modelId="{C721D6CC-559C-4D65-B14D-DB5683165E81}" type="presParOf" srcId="{36A22360-CBF8-42E1-9026-4530D6B20CD8}" destId="{E5CDCE9C-778C-4E5A-9196-B492FE8F90CA}" srcOrd="1" destOrd="0" presId="urn:microsoft.com/office/officeart/2009/3/layout/OpposingIdeas"/>
    <dgm:cxn modelId="{759067A6-4F34-4145-BCDF-A8B720E4ECE5}" type="presParOf" srcId="{36A22360-CBF8-42E1-9026-4530D6B20CD8}" destId="{10F6C79A-5622-46DF-8958-7C1B757C1556}" srcOrd="2" destOrd="0" presId="urn:microsoft.com/office/officeart/2009/3/layout/OpposingIdeas"/>
    <dgm:cxn modelId="{71879E88-ECAD-406E-9D99-1E2F8CB847D3}" type="presParOf" srcId="{36A22360-CBF8-42E1-9026-4530D6B20CD8}" destId="{6CE27AEE-8F05-455D-915F-AA7A61DC1AE1}" srcOrd="3" destOrd="0" presId="urn:microsoft.com/office/officeart/2009/3/layout/OpposingIdeas"/>
    <dgm:cxn modelId="{21BFD047-077B-479B-837A-6DD860C4CE34}" type="presParOf" srcId="{36A22360-CBF8-42E1-9026-4530D6B20CD8}" destId="{7C1ACE2E-65AC-4784-AEB0-97E5C6782B70}" srcOrd="4" destOrd="0" presId="urn:microsoft.com/office/officeart/2009/3/layout/OpposingIdeas"/>
    <dgm:cxn modelId="{7ECB5936-CDDC-4A47-8338-869814052401}" type="presParOf" srcId="{36A22360-CBF8-42E1-9026-4530D6B20CD8}" destId="{C7925B3E-E525-4D56-A7A1-8F49D9EA8100}" srcOrd="5" destOrd="0" presId="urn:microsoft.com/office/officeart/2009/3/layout/OpposingIdeas"/>
    <dgm:cxn modelId="{69E72649-E60F-4F70-9189-6A6912EDD9FE}" type="presParOf" srcId="{36A22360-CBF8-42E1-9026-4530D6B20CD8}" destId="{902BE6D4-2E4A-4ED9-98AB-B15B4580F9BF}" srcOrd="6" destOrd="0" presId="urn:microsoft.com/office/officeart/2009/3/layout/OpposingIdeas"/>
    <dgm:cxn modelId="{EC3ACB57-864E-405B-AB8F-4BD7434432FD}" type="presParOf" srcId="{36A22360-CBF8-42E1-9026-4530D6B20CD8}" destId="{F6C60DB1-F59A-47E9-911C-FE685C90D0C9}" srcOrd="7" destOrd="0" presId="urn:microsoft.com/office/officeart/2009/3/layout/OpposingIdeas"/>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30D15CF-8AB0-4E6C-9FE1-60B317FC52FB}" type="doc">
      <dgm:prSet loTypeId="urn:microsoft.com/office/officeart/2005/8/layout/funnel1" loCatId="process" qsTypeId="urn:microsoft.com/office/officeart/2005/8/quickstyle/3d1" qsCatId="3D" csTypeId="urn:microsoft.com/office/officeart/2005/8/colors/accent3_1" csCatId="accent3" phldr="1"/>
      <dgm:spPr/>
      <dgm:t>
        <a:bodyPr/>
        <a:lstStyle/>
        <a:p>
          <a:endParaRPr lang="zh-TW" altLang="en-US"/>
        </a:p>
      </dgm:t>
    </dgm:pt>
    <dgm:pt modelId="{4EFA3694-58B0-4F58-8C82-D8383AC46F3A}">
      <dgm:prSet phldrT="[文字]" custT="1"/>
      <dgm:spPr>
        <a:solidFill>
          <a:srgbClr val="00B0F0"/>
        </a:solidFill>
      </dgm:spPr>
      <dgm:t>
        <a:bodyPr/>
        <a:lstStyle/>
        <a:p>
          <a:pPr marL="0" lvl="0" indent="0" algn="ctr" defTabSz="1600200">
            <a:lnSpc>
              <a:spcPct val="90000"/>
            </a:lnSpc>
            <a:spcBef>
              <a:spcPct val="0"/>
            </a:spcBef>
            <a:spcAft>
              <a:spcPct val="35000"/>
            </a:spcAft>
            <a:buNone/>
          </a:pPr>
          <a:r>
            <a:rPr lang="zh-TW" altLang="en-US" sz="36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36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gm:t>
    </dgm:pt>
    <dgm:pt modelId="{BF1680A8-951B-4E6C-B25A-F6F011A36B0A}" type="parTrans" cxnId="{5B8447E9-655F-4E57-9181-FA7988766497}">
      <dgm:prSet/>
      <dgm:spPr/>
      <dgm:t>
        <a:bodyPr/>
        <a:lstStyle/>
        <a:p>
          <a:endParaRPr lang="zh-TW" altLang="en-US"/>
        </a:p>
      </dgm:t>
    </dgm:pt>
    <dgm:pt modelId="{23923C2B-5572-443C-8604-80C0015F7ECC}" type="sibTrans" cxnId="{5B8447E9-655F-4E57-9181-FA7988766497}">
      <dgm:prSet/>
      <dgm:spPr/>
      <dgm:t>
        <a:bodyPr/>
        <a:lstStyle/>
        <a:p>
          <a:endParaRPr lang="zh-TW" altLang="en-US"/>
        </a:p>
      </dgm:t>
    </dgm:pt>
    <dgm:pt modelId="{305C251A-FAF2-4772-B64E-D856FCB7443E}">
      <dgm:prSet phldrT="[文字]" custT="1"/>
      <dgm:spPr>
        <a:solidFill>
          <a:srgbClr val="FF0000"/>
        </a:solidFill>
      </dgm:spPr>
      <dgm:t>
        <a:bodyPr/>
        <a:lstStyle/>
        <a:p>
          <a:r>
            <a:rPr lang="zh-TW" altLang="en-US" sz="3600" dirty="0">
              <a:latin typeface="DFKai-SB" panose="03000509000000000000" pitchFamily="65" charset="-120"/>
              <a:ea typeface="DFKai-SB" panose="03000509000000000000" pitchFamily="65" charset="-120"/>
            </a:rPr>
            <a:t>血壓</a:t>
          </a:r>
        </a:p>
      </dgm:t>
    </dgm:pt>
    <dgm:pt modelId="{8091FD3A-41A9-4C47-B2B5-3EFEAF469B81}" type="parTrans" cxnId="{2C0C4702-F2BE-4F5A-B78C-CB2A8D5F8C62}">
      <dgm:prSet/>
      <dgm:spPr/>
      <dgm:t>
        <a:bodyPr/>
        <a:lstStyle/>
        <a:p>
          <a:endParaRPr lang="zh-TW" altLang="en-US"/>
        </a:p>
      </dgm:t>
    </dgm:pt>
    <dgm:pt modelId="{874DC116-958C-4A63-85E3-B3A20AA2B073}" type="sibTrans" cxnId="{2C0C4702-F2BE-4F5A-B78C-CB2A8D5F8C62}">
      <dgm:prSet/>
      <dgm:spPr/>
      <dgm:t>
        <a:bodyPr/>
        <a:lstStyle/>
        <a:p>
          <a:endParaRPr lang="zh-TW" altLang="en-US"/>
        </a:p>
      </dgm:t>
    </dgm:pt>
    <dgm:pt modelId="{00837987-B0E7-4EE5-9317-C1DCA0B15CE2}">
      <dgm:prSet phldrT="[文字]" custT="1"/>
      <dgm:spPr>
        <a:solidFill>
          <a:schemeClr val="accent6"/>
        </a:solidFill>
      </dgm:spPr>
      <dgm:t>
        <a:bodyPr/>
        <a:lstStyle/>
        <a:p>
          <a:r>
            <a:rPr lang="zh-TW" altLang="en-US" sz="36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gm:t>
    </dgm:pt>
    <dgm:pt modelId="{950D2646-0E1E-46C1-99A0-7A781BED1C32}" type="parTrans" cxnId="{C2E5F9FC-DEC9-430E-A2F5-5203BDFA264B}">
      <dgm:prSet/>
      <dgm:spPr/>
      <dgm:t>
        <a:bodyPr/>
        <a:lstStyle/>
        <a:p>
          <a:endParaRPr lang="zh-TW" altLang="en-US"/>
        </a:p>
      </dgm:t>
    </dgm:pt>
    <dgm:pt modelId="{FD37E7BB-DB4A-444D-AA39-1E441C212834}" type="sibTrans" cxnId="{C2E5F9FC-DEC9-430E-A2F5-5203BDFA264B}">
      <dgm:prSet/>
      <dgm:spPr/>
      <dgm:t>
        <a:bodyPr/>
        <a:lstStyle/>
        <a:p>
          <a:endParaRPr lang="zh-TW" altLang="en-US"/>
        </a:p>
      </dgm:t>
    </dgm:pt>
    <dgm:pt modelId="{E5F113D5-4B89-4732-B3A8-A440EC7D5C8D}">
      <dgm:prSet phldrT="[文字]"/>
      <dgm:spPr/>
      <dgm:t>
        <a:bodyPr/>
        <a:lstStyle/>
        <a:p>
          <a:r>
            <a:rPr lang="en-US" altLang="zh-TW" dirty="0">
              <a:solidFill>
                <a:schemeClr val="tx1">
                  <a:lumMod val="95000"/>
                  <a:lumOff val="5000"/>
                </a:schemeClr>
              </a:solidFill>
            </a:rPr>
            <a:t>True/False</a:t>
          </a:r>
          <a:endParaRPr lang="zh-TW" altLang="en-US" dirty="0">
            <a:solidFill>
              <a:schemeClr val="tx1">
                <a:lumMod val="95000"/>
                <a:lumOff val="5000"/>
              </a:schemeClr>
            </a:solidFill>
          </a:endParaRPr>
        </a:p>
      </dgm:t>
    </dgm:pt>
    <dgm:pt modelId="{D3A5D621-B16A-4022-9F5F-4FA325EC0653}" type="parTrans" cxnId="{7865E29D-2897-42B8-A1DD-28BAF23977D5}">
      <dgm:prSet/>
      <dgm:spPr/>
      <dgm:t>
        <a:bodyPr/>
        <a:lstStyle/>
        <a:p>
          <a:endParaRPr lang="zh-TW" altLang="en-US"/>
        </a:p>
      </dgm:t>
    </dgm:pt>
    <dgm:pt modelId="{BAE9B4B7-5A82-4672-A9FA-3BAE6F958971}" type="sibTrans" cxnId="{7865E29D-2897-42B8-A1DD-28BAF23977D5}">
      <dgm:prSet/>
      <dgm:spPr/>
      <dgm:t>
        <a:bodyPr/>
        <a:lstStyle/>
        <a:p>
          <a:endParaRPr lang="zh-TW" altLang="en-US"/>
        </a:p>
      </dgm:t>
    </dgm:pt>
    <dgm:pt modelId="{7BA9FED2-2874-4C94-8D65-15376980AFE3}" type="pres">
      <dgm:prSet presAssocID="{630D15CF-8AB0-4E6C-9FE1-60B317FC52FB}" presName="Name0" presStyleCnt="0">
        <dgm:presLayoutVars>
          <dgm:chMax val="4"/>
          <dgm:resizeHandles val="exact"/>
        </dgm:presLayoutVars>
      </dgm:prSet>
      <dgm:spPr/>
    </dgm:pt>
    <dgm:pt modelId="{B5C0D60E-70A7-4CBA-9872-D1B888C26B7C}" type="pres">
      <dgm:prSet presAssocID="{630D15CF-8AB0-4E6C-9FE1-60B317FC52FB}" presName="ellipse" presStyleLbl="trBgShp" presStyleIdx="0" presStyleCnt="1"/>
      <dgm:spPr/>
    </dgm:pt>
    <dgm:pt modelId="{9ACA8DAC-C649-4BF6-9FDD-5E1BEDE4FEA6}" type="pres">
      <dgm:prSet presAssocID="{630D15CF-8AB0-4E6C-9FE1-60B317FC52FB}" presName="arrow1" presStyleLbl="fgShp" presStyleIdx="0" presStyleCnt="1"/>
      <dgm:spPr/>
    </dgm:pt>
    <dgm:pt modelId="{CB0D1FA8-157F-41B8-B61C-B507EE20C6D5}" type="pres">
      <dgm:prSet presAssocID="{630D15CF-8AB0-4E6C-9FE1-60B317FC52FB}" presName="rectangle" presStyleLbl="revTx" presStyleIdx="0" presStyleCnt="1">
        <dgm:presLayoutVars>
          <dgm:bulletEnabled val="1"/>
        </dgm:presLayoutVars>
      </dgm:prSet>
      <dgm:spPr/>
    </dgm:pt>
    <dgm:pt modelId="{33FED455-6043-4542-9812-2212A48C1066}" type="pres">
      <dgm:prSet presAssocID="{305C251A-FAF2-4772-B64E-D856FCB7443E}" presName="item1" presStyleLbl="node1" presStyleIdx="0" presStyleCnt="3">
        <dgm:presLayoutVars>
          <dgm:bulletEnabled val="1"/>
        </dgm:presLayoutVars>
      </dgm:prSet>
      <dgm:spPr/>
    </dgm:pt>
    <dgm:pt modelId="{00C91581-1446-4F29-AA63-9364080A3E06}" type="pres">
      <dgm:prSet presAssocID="{00837987-B0E7-4EE5-9317-C1DCA0B15CE2}" presName="item2" presStyleLbl="node1" presStyleIdx="1" presStyleCnt="3" custLinFactNeighborX="36679" custLinFactNeighborY="468">
        <dgm:presLayoutVars>
          <dgm:bulletEnabled val="1"/>
        </dgm:presLayoutVars>
      </dgm:prSet>
      <dgm:spPr/>
    </dgm:pt>
    <dgm:pt modelId="{0E63F694-D793-4790-9C25-C9AD4A5CF1C2}" type="pres">
      <dgm:prSet presAssocID="{E5F113D5-4B89-4732-B3A8-A440EC7D5C8D}" presName="item3" presStyleLbl="node1" presStyleIdx="2" presStyleCnt="3" custLinFactNeighborX="28090" custLinFactNeighborY="970">
        <dgm:presLayoutVars>
          <dgm:bulletEnabled val="1"/>
        </dgm:presLayoutVars>
      </dgm:prSet>
      <dgm:spPr/>
    </dgm:pt>
    <dgm:pt modelId="{DAB41584-19D3-420A-B39F-5E390E6383D4}" type="pres">
      <dgm:prSet presAssocID="{630D15CF-8AB0-4E6C-9FE1-60B317FC52FB}" presName="funnel" presStyleLbl="trAlignAcc1" presStyleIdx="0" presStyleCnt="1"/>
      <dgm:spPr/>
    </dgm:pt>
  </dgm:ptLst>
  <dgm:cxnLst>
    <dgm:cxn modelId="{2C0C4702-F2BE-4F5A-B78C-CB2A8D5F8C62}" srcId="{630D15CF-8AB0-4E6C-9FE1-60B317FC52FB}" destId="{305C251A-FAF2-4772-B64E-D856FCB7443E}" srcOrd="1" destOrd="0" parTransId="{8091FD3A-41A9-4C47-B2B5-3EFEAF469B81}" sibTransId="{874DC116-958C-4A63-85E3-B3A20AA2B073}"/>
    <dgm:cxn modelId="{2C2D5925-3D02-485A-97D5-50B0540B2A51}" type="presOf" srcId="{630D15CF-8AB0-4E6C-9FE1-60B317FC52FB}" destId="{7BA9FED2-2874-4C94-8D65-15376980AFE3}" srcOrd="0" destOrd="0" presId="urn:microsoft.com/office/officeart/2005/8/layout/funnel1"/>
    <dgm:cxn modelId="{EA1C176B-80C9-41B7-960E-B67543A59E04}" type="presOf" srcId="{E5F113D5-4B89-4732-B3A8-A440EC7D5C8D}" destId="{CB0D1FA8-157F-41B8-B61C-B507EE20C6D5}" srcOrd="0" destOrd="0" presId="urn:microsoft.com/office/officeart/2005/8/layout/funnel1"/>
    <dgm:cxn modelId="{CA268557-5EF2-4F3D-9B98-A18A71FD19B1}" type="presOf" srcId="{305C251A-FAF2-4772-B64E-D856FCB7443E}" destId="{00C91581-1446-4F29-AA63-9364080A3E06}" srcOrd="0" destOrd="0" presId="urn:microsoft.com/office/officeart/2005/8/layout/funnel1"/>
    <dgm:cxn modelId="{7865E29D-2897-42B8-A1DD-28BAF23977D5}" srcId="{630D15CF-8AB0-4E6C-9FE1-60B317FC52FB}" destId="{E5F113D5-4B89-4732-B3A8-A440EC7D5C8D}" srcOrd="3" destOrd="0" parTransId="{D3A5D621-B16A-4022-9F5F-4FA325EC0653}" sibTransId="{BAE9B4B7-5A82-4672-A9FA-3BAE6F958971}"/>
    <dgm:cxn modelId="{5B8447E9-655F-4E57-9181-FA7988766497}" srcId="{630D15CF-8AB0-4E6C-9FE1-60B317FC52FB}" destId="{4EFA3694-58B0-4F58-8C82-D8383AC46F3A}" srcOrd="0" destOrd="0" parTransId="{BF1680A8-951B-4E6C-B25A-F6F011A36B0A}" sibTransId="{23923C2B-5572-443C-8604-80C0015F7ECC}"/>
    <dgm:cxn modelId="{656966F0-22AF-40D9-8F69-A1D50D1074D4}" type="presOf" srcId="{00837987-B0E7-4EE5-9317-C1DCA0B15CE2}" destId="{33FED455-6043-4542-9812-2212A48C1066}" srcOrd="0" destOrd="0" presId="urn:microsoft.com/office/officeart/2005/8/layout/funnel1"/>
    <dgm:cxn modelId="{C2E5F9FC-DEC9-430E-A2F5-5203BDFA264B}" srcId="{630D15CF-8AB0-4E6C-9FE1-60B317FC52FB}" destId="{00837987-B0E7-4EE5-9317-C1DCA0B15CE2}" srcOrd="2" destOrd="0" parTransId="{950D2646-0E1E-46C1-99A0-7A781BED1C32}" sibTransId="{FD37E7BB-DB4A-444D-AA39-1E441C212834}"/>
    <dgm:cxn modelId="{E0646FFF-2E94-4E5E-8FEE-6472E94F04EC}" type="presOf" srcId="{4EFA3694-58B0-4F58-8C82-D8383AC46F3A}" destId="{0E63F694-D793-4790-9C25-C9AD4A5CF1C2}" srcOrd="0" destOrd="0" presId="urn:microsoft.com/office/officeart/2005/8/layout/funnel1"/>
    <dgm:cxn modelId="{57D3624A-A7A0-4219-A5C5-430B83B148A3}" type="presParOf" srcId="{7BA9FED2-2874-4C94-8D65-15376980AFE3}" destId="{B5C0D60E-70A7-4CBA-9872-D1B888C26B7C}" srcOrd="0" destOrd="0" presId="urn:microsoft.com/office/officeart/2005/8/layout/funnel1"/>
    <dgm:cxn modelId="{CBBEB472-E1D7-41B6-A66B-9DC74C417EF8}" type="presParOf" srcId="{7BA9FED2-2874-4C94-8D65-15376980AFE3}" destId="{9ACA8DAC-C649-4BF6-9FDD-5E1BEDE4FEA6}" srcOrd="1" destOrd="0" presId="urn:microsoft.com/office/officeart/2005/8/layout/funnel1"/>
    <dgm:cxn modelId="{9A3C7BE1-980C-4AE3-8EC6-E193FA5FF0CD}" type="presParOf" srcId="{7BA9FED2-2874-4C94-8D65-15376980AFE3}" destId="{CB0D1FA8-157F-41B8-B61C-B507EE20C6D5}" srcOrd="2" destOrd="0" presId="urn:microsoft.com/office/officeart/2005/8/layout/funnel1"/>
    <dgm:cxn modelId="{D328815B-D791-4E14-9429-9522D273668B}" type="presParOf" srcId="{7BA9FED2-2874-4C94-8D65-15376980AFE3}" destId="{33FED455-6043-4542-9812-2212A48C1066}" srcOrd="3" destOrd="0" presId="urn:microsoft.com/office/officeart/2005/8/layout/funnel1"/>
    <dgm:cxn modelId="{CDA77858-5CA2-4299-B81A-001E096778C8}" type="presParOf" srcId="{7BA9FED2-2874-4C94-8D65-15376980AFE3}" destId="{00C91581-1446-4F29-AA63-9364080A3E06}" srcOrd="4" destOrd="0" presId="urn:microsoft.com/office/officeart/2005/8/layout/funnel1"/>
    <dgm:cxn modelId="{6337E570-F1E8-472D-88CE-8729728F6268}" type="presParOf" srcId="{7BA9FED2-2874-4C94-8D65-15376980AFE3}" destId="{0E63F694-D793-4790-9C25-C9AD4A5CF1C2}" srcOrd="5" destOrd="0" presId="urn:microsoft.com/office/officeart/2005/8/layout/funnel1"/>
    <dgm:cxn modelId="{CB8B1B79-9869-4823-92C9-BC140D99CF06}" type="presParOf" srcId="{7BA9FED2-2874-4C94-8D65-15376980AFE3}" destId="{DAB41584-19D3-420A-B39F-5E390E6383D4}"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64D24-64F7-48D4-9511-CBDF7BD8C03D}">
      <dsp:nvSpPr>
        <dsp:cNvPr id="0" name=""/>
        <dsp:cNvSpPr/>
      </dsp:nvSpPr>
      <dsp:spPr>
        <a:xfrm>
          <a:off x="847397" y="381389"/>
          <a:ext cx="2753407" cy="1480688"/>
        </a:xfrm>
        <a:prstGeom prst="round2DiagRect">
          <a:avLst>
            <a:gd name="adj1" fmla="val 0"/>
            <a:gd name="adj2" fmla="val 1667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5CDCE9C-778C-4E5A-9196-B492FE8F90CA}">
      <dsp:nvSpPr>
        <dsp:cNvPr id="0" name=""/>
        <dsp:cNvSpPr/>
      </dsp:nvSpPr>
      <dsp:spPr>
        <a:xfrm>
          <a:off x="2185658" y="548418"/>
          <a:ext cx="367" cy="1166602"/>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10F6C79A-5622-46DF-8958-7C1B757C1556}">
      <dsp:nvSpPr>
        <dsp:cNvPr id="0" name=""/>
        <dsp:cNvSpPr/>
      </dsp:nvSpPr>
      <dsp:spPr>
        <a:xfrm>
          <a:off x="992881" y="458674"/>
          <a:ext cx="1193143" cy="12563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altLang="zh-TW" sz="2000" kern="1200" dirty="0">
            <a:solidFill>
              <a:schemeClr val="bg1"/>
            </a:solidFill>
            <a:latin typeface="DFKai-SB" panose="03000509000000000000" pitchFamily="65" charset="-120"/>
            <a:ea typeface="DFKai-SB" panose="03000509000000000000" pitchFamily="65" charset="-120"/>
          </a:endParaRPr>
        </a:p>
        <a:p>
          <a:pPr marL="0" lvl="0" indent="0" algn="l" defTabSz="889000">
            <a:lnSpc>
              <a:spcPct val="90000"/>
            </a:lnSpc>
            <a:spcBef>
              <a:spcPct val="0"/>
            </a:spcBef>
            <a:spcAft>
              <a:spcPct val="35000"/>
            </a:spcAft>
            <a:buNone/>
          </a:pPr>
          <a:r>
            <a:rPr lang="zh-TW" altLang="en-US" sz="2000" kern="1200" dirty="0">
              <a:solidFill>
                <a:schemeClr val="bg1"/>
              </a:solidFill>
              <a:latin typeface="DFKai-SB" panose="03000509000000000000" pitchFamily="65" charset="-120"/>
              <a:ea typeface="DFKai-SB" panose="03000509000000000000" pitchFamily="65" charset="-120"/>
            </a:rPr>
            <a:t>科技應用</a:t>
          </a:r>
        </a:p>
      </dsp:txBody>
      <dsp:txXfrm>
        <a:off x="992881" y="458674"/>
        <a:ext cx="1193143" cy="1256341"/>
      </dsp:txXfrm>
    </dsp:sp>
    <dsp:sp modelId="{6CE27AEE-8F05-455D-915F-AA7A61DC1AE1}">
      <dsp:nvSpPr>
        <dsp:cNvPr id="0" name=""/>
        <dsp:cNvSpPr/>
      </dsp:nvSpPr>
      <dsp:spPr>
        <a:xfrm>
          <a:off x="2186020" y="461306"/>
          <a:ext cx="1229820" cy="12537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altLang="zh-TW" sz="2000" kern="1200" dirty="0">
            <a:solidFill>
              <a:schemeClr val="bg1"/>
            </a:solidFill>
            <a:latin typeface="DFKai-SB" panose="03000509000000000000" pitchFamily="65" charset="-120"/>
            <a:ea typeface="DFKai-SB" panose="03000509000000000000" pitchFamily="65" charset="-120"/>
          </a:endParaRPr>
        </a:p>
        <a:p>
          <a:pPr marL="0" lvl="0" indent="0" algn="ctr" defTabSz="889000">
            <a:lnSpc>
              <a:spcPct val="90000"/>
            </a:lnSpc>
            <a:spcBef>
              <a:spcPct val="0"/>
            </a:spcBef>
            <a:spcAft>
              <a:spcPct val="35000"/>
            </a:spcAft>
            <a:buNone/>
          </a:pPr>
          <a:r>
            <a:rPr lang="zh-TW" altLang="en-US" sz="2000" kern="1200" dirty="0">
              <a:solidFill>
                <a:schemeClr val="bg1"/>
              </a:solidFill>
              <a:latin typeface="DFKai-SB" panose="03000509000000000000" pitchFamily="65" charset="-120"/>
              <a:ea typeface="DFKai-SB" panose="03000509000000000000" pitchFamily="65" charset="-120"/>
            </a:rPr>
            <a:t>高齡友善</a:t>
          </a:r>
        </a:p>
      </dsp:txBody>
      <dsp:txXfrm>
        <a:off x="2186020" y="461306"/>
        <a:ext cx="1229820" cy="1253715"/>
      </dsp:txXfrm>
    </dsp:sp>
    <dsp:sp modelId="{C7925B3E-E525-4D56-A7A1-8F49D9EA8100}">
      <dsp:nvSpPr>
        <dsp:cNvPr id="0" name=""/>
        <dsp:cNvSpPr/>
      </dsp:nvSpPr>
      <dsp:spPr>
        <a:xfrm rot="16200000">
          <a:off x="-189700" y="578197"/>
          <a:ext cx="1615296" cy="458901"/>
        </a:xfrm>
        <a:prstGeom prst="rightArrow">
          <a:avLst>
            <a:gd name="adj1" fmla="val 49830"/>
            <a:gd name="adj2" fmla="val 60660"/>
          </a:avLst>
        </a:prstGeom>
        <a:solidFill>
          <a:schemeClr val="accent5">
            <a:tint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endParaRPr lang="zh-TW" altLang="en-US" sz="1000" kern="1200" dirty="0"/>
        </a:p>
      </dsp:txBody>
      <dsp:txXfrm>
        <a:off x="-120345" y="762668"/>
        <a:ext cx="1476585" cy="228671"/>
      </dsp:txXfrm>
    </dsp:sp>
    <dsp:sp modelId="{F6C60DB1-F59A-47E9-911C-FE685C90D0C9}">
      <dsp:nvSpPr>
        <dsp:cNvPr id="0" name=""/>
        <dsp:cNvSpPr/>
      </dsp:nvSpPr>
      <dsp:spPr>
        <a:xfrm rot="5400000">
          <a:off x="3022607" y="1206368"/>
          <a:ext cx="1615296" cy="458901"/>
        </a:xfrm>
        <a:prstGeom prst="rightArrow">
          <a:avLst>
            <a:gd name="adj1" fmla="val 49830"/>
            <a:gd name="adj2" fmla="val 60660"/>
          </a:avLst>
        </a:prstGeom>
        <a:solidFill>
          <a:schemeClr val="accent5">
            <a:tint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endParaRPr lang="zh-TW" altLang="en-US" sz="1000" kern="1200" dirty="0"/>
        </a:p>
      </dsp:txBody>
      <dsp:txXfrm>
        <a:off x="3091963" y="1252128"/>
        <a:ext cx="1476585" cy="228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0D60E-70A7-4CBA-9872-D1B888C26B7C}">
      <dsp:nvSpPr>
        <dsp:cNvPr id="0" name=""/>
        <dsp:cNvSpPr/>
      </dsp:nvSpPr>
      <dsp:spPr>
        <a:xfrm>
          <a:off x="1087702" y="146729"/>
          <a:ext cx="2912020" cy="1011306"/>
        </a:xfrm>
        <a:prstGeom prst="ellipse">
          <a:avLst/>
        </a:prstGeom>
        <a:solidFill>
          <a:schemeClr val="accent3">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9ACA8DAC-C649-4BF6-9FDD-5E1BEDE4FEA6}">
      <dsp:nvSpPr>
        <dsp:cNvPr id="0" name=""/>
        <dsp:cNvSpPr/>
      </dsp:nvSpPr>
      <dsp:spPr>
        <a:xfrm>
          <a:off x="2266055" y="2623075"/>
          <a:ext cx="564345" cy="361180"/>
        </a:xfrm>
        <a:prstGeom prst="downArrow">
          <a:avLst/>
        </a:prstGeom>
        <a:solidFill>
          <a:schemeClr val="accent3">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CB0D1FA8-157F-41B8-B61C-B507EE20C6D5}">
      <dsp:nvSpPr>
        <dsp:cNvPr id="0" name=""/>
        <dsp:cNvSpPr/>
      </dsp:nvSpPr>
      <dsp:spPr>
        <a:xfrm>
          <a:off x="1193799" y="2912020"/>
          <a:ext cx="2708856" cy="677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solidFill>
                <a:schemeClr val="tx1">
                  <a:lumMod val="95000"/>
                  <a:lumOff val="5000"/>
                </a:schemeClr>
              </a:solidFill>
            </a:rPr>
            <a:t>True/False</a:t>
          </a:r>
          <a:endParaRPr lang="zh-TW" altLang="en-US" sz="2400" kern="1200" dirty="0">
            <a:solidFill>
              <a:schemeClr val="tx1">
                <a:lumMod val="95000"/>
                <a:lumOff val="5000"/>
              </a:schemeClr>
            </a:solidFill>
          </a:endParaRPr>
        </a:p>
      </dsp:txBody>
      <dsp:txXfrm>
        <a:off x="1193799" y="2912020"/>
        <a:ext cx="2708856" cy="677214"/>
      </dsp:txXfrm>
    </dsp:sp>
    <dsp:sp modelId="{33FED455-6043-4542-9812-2212A48C1066}">
      <dsp:nvSpPr>
        <dsp:cNvPr id="0" name=""/>
        <dsp:cNvSpPr/>
      </dsp:nvSpPr>
      <dsp:spPr>
        <a:xfrm>
          <a:off x="2146413" y="1236141"/>
          <a:ext cx="1015821" cy="1015821"/>
        </a:xfrm>
        <a:prstGeom prst="ellipse">
          <a:avLst/>
        </a:prstGeom>
        <a:solidFill>
          <a:schemeClr val="accent6"/>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zh-TW" altLang="en-US" sz="36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sp:txBody>
      <dsp:txXfrm>
        <a:off x="2295177" y="1384905"/>
        <a:ext cx="718293" cy="718293"/>
      </dsp:txXfrm>
    </dsp:sp>
    <dsp:sp modelId="{00C91581-1446-4F29-AA63-9364080A3E06}">
      <dsp:nvSpPr>
        <dsp:cNvPr id="0" name=""/>
        <dsp:cNvSpPr/>
      </dsp:nvSpPr>
      <dsp:spPr>
        <a:xfrm>
          <a:off x="1792130" y="478803"/>
          <a:ext cx="1015821" cy="1015821"/>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zh-TW" altLang="en-US" sz="3600" kern="1200" dirty="0">
              <a:latin typeface="DFKai-SB" panose="03000509000000000000" pitchFamily="65" charset="-120"/>
              <a:ea typeface="DFKai-SB" panose="03000509000000000000" pitchFamily="65" charset="-120"/>
            </a:rPr>
            <a:t>血壓</a:t>
          </a:r>
        </a:p>
      </dsp:txBody>
      <dsp:txXfrm>
        <a:off x="1940894" y="627567"/>
        <a:ext cx="718293" cy="718293"/>
      </dsp:txXfrm>
    </dsp:sp>
    <dsp:sp modelId="{0E63F694-D793-4790-9C25-C9AD4A5CF1C2}">
      <dsp:nvSpPr>
        <dsp:cNvPr id="0" name=""/>
        <dsp:cNvSpPr/>
      </dsp:nvSpPr>
      <dsp:spPr>
        <a:xfrm>
          <a:off x="2743276" y="238300"/>
          <a:ext cx="1015821" cy="1015821"/>
        </a:xfrm>
        <a:prstGeom prst="ellipse">
          <a:avLst/>
        </a:prstGeom>
        <a:solidFill>
          <a:srgbClr val="00B0F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zh-TW" altLang="en-US" sz="36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36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sp:txBody>
      <dsp:txXfrm>
        <a:off x="2892040" y="387064"/>
        <a:ext cx="718293" cy="718293"/>
      </dsp:txXfrm>
    </dsp:sp>
    <dsp:sp modelId="{DAB41584-19D3-420A-B39F-5E390E6383D4}">
      <dsp:nvSpPr>
        <dsp:cNvPr id="0" name=""/>
        <dsp:cNvSpPr/>
      </dsp:nvSpPr>
      <dsp:spPr>
        <a:xfrm>
          <a:off x="968061" y="22573"/>
          <a:ext cx="3160332" cy="2528265"/>
        </a:xfrm>
        <a:prstGeom prst="funnel">
          <a:avLst/>
        </a:prstGeom>
        <a:solidFill>
          <a:schemeClr val="accent3">
            <a:alpha val="40000"/>
            <a:tint val="4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9303C09-3E09-4D28-85E4-970F8FA48A11}" type="datetimeFigureOut">
              <a:rPr lang="zh-TW" altLang="en-US" smtClean="0"/>
              <a:t>2021/5/12</a:t>
            </a:fld>
            <a:endParaRPr lang="zh-TW" altLang="en-US"/>
          </a:p>
        </p:txBody>
      </p:sp>
      <p:sp>
        <p:nvSpPr>
          <p:cNvPr id="4" name="投影片影像版面配置區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DF57979-EFDF-4F37-A3A6-1F777FE5F1FA}" type="slidenum">
              <a:rPr lang="zh-TW" altLang="en-US" smtClean="0"/>
              <a:t>‹#›</a:t>
            </a:fld>
            <a:endParaRPr lang="zh-TW" altLang="en-US"/>
          </a:p>
        </p:txBody>
      </p:sp>
    </p:spTree>
    <p:extLst>
      <p:ext uri="{BB962C8B-B14F-4D97-AF65-F5344CB8AC3E}">
        <p14:creationId xmlns:p14="http://schemas.microsoft.com/office/powerpoint/2010/main" val="279026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spcAft>
                <a:spcPts val="1200"/>
              </a:spcAft>
              <a:buFont typeface="Arial" panose="020B0604020202020204" pitchFamily="34" charset="0"/>
              <a:buNone/>
            </a:pPr>
            <a:r>
              <a:rPr lang="zh-TW" altLang="en-US" sz="1200" dirty="0">
                <a:solidFill>
                  <a:srgbClr val="5C727C"/>
                </a:solidFill>
                <a:latin typeface="Heiti TC Medium" pitchFamily="2" charset="-128"/>
                <a:ea typeface="Heiti TC Medium" pitchFamily="2" charset="-128"/>
              </a:rPr>
              <a:t>台灣目前人</a:t>
            </a:r>
            <a:r>
              <a:rPr lang="zh-TW" altLang="zh-TW" sz="1200" dirty="0">
                <a:solidFill>
                  <a:srgbClr val="5C727C"/>
                </a:solidFill>
                <a:latin typeface="Heiti TC Medium" pitchFamily="2" charset="-128"/>
                <a:ea typeface="Heiti TC Medium" pitchFamily="2" charset="-128"/>
              </a:rPr>
              <a:t>均壽命已</a:t>
            </a:r>
            <a:r>
              <a:rPr lang="zh-TW" altLang="en-US" sz="1200" dirty="0">
                <a:solidFill>
                  <a:srgbClr val="5C727C"/>
                </a:solidFill>
                <a:latin typeface="Heiti TC Medium" pitchFamily="2" charset="-128"/>
                <a:ea typeface="Heiti TC Medium" pitchFamily="2" charset="-128"/>
              </a:rPr>
              <a:t>達</a:t>
            </a:r>
            <a:r>
              <a:rPr lang="en-US" altLang="zh-TW" sz="1200" dirty="0">
                <a:solidFill>
                  <a:srgbClr val="5C727C"/>
                </a:solidFill>
                <a:latin typeface="Heiti TC Medium" pitchFamily="2" charset="-128"/>
                <a:ea typeface="Heiti TC Medium" pitchFamily="2" charset="-128"/>
              </a:rPr>
              <a:t>80.9</a:t>
            </a:r>
            <a:r>
              <a:rPr lang="zh-TW" altLang="zh-TW" sz="1200" dirty="0">
                <a:solidFill>
                  <a:srgbClr val="5C727C"/>
                </a:solidFill>
                <a:latin typeface="Heiti TC Medium" pitchFamily="2" charset="-128"/>
                <a:ea typeface="Heiti TC Medium" pitchFamily="2" charset="-128"/>
              </a:rPr>
              <a:t>歲</a:t>
            </a:r>
            <a:r>
              <a:rPr lang="zh-TW" altLang="en-US" sz="1200" dirty="0">
                <a:solidFill>
                  <a:srgbClr val="5C727C"/>
                </a:solidFill>
                <a:latin typeface="Heiti TC Medium" pitchFamily="2" charset="-128"/>
                <a:ea typeface="Heiti TC Medium" pitchFamily="2" charset="-128"/>
              </a:rPr>
              <a:t>高於了全球人均大概</a:t>
            </a:r>
            <a:r>
              <a:rPr lang="en-US" altLang="zh-TW" sz="1200" dirty="0">
                <a:solidFill>
                  <a:srgbClr val="5C727C"/>
                </a:solidFill>
                <a:latin typeface="Heiti TC Medium" pitchFamily="2" charset="-128"/>
                <a:ea typeface="Heiti TC Medium" pitchFamily="2" charset="-128"/>
              </a:rPr>
              <a:t>10</a:t>
            </a:r>
            <a:r>
              <a:rPr lang="zh-TW" altLang="en-US" sz="1200" dirty="0">
                <a:solidFill>
                  <a:srgbClr val="5C727C"/>
                </a:solidFill>
                <a:latin typeface="Heiti TC Medium" pitchFamily="2" charset="-128"/>
                <a:ea typeface="Heiti TC Medium" pitchFamily="2" charset="-128"/>
              </a:rPr>
              <a:t>歲左右。但在近期因高齡少子化的緣故，台灣的出生率、死亡率出現的死亡交叉的現象，台灣少子化意味著未來台灣勞動力可能會減少，而在人均壽命越來越高下，老人又該由誰來照料呢</a:t>
            </a:r>
            <a:r>
              <a:rPr lang="en-US" altLang="zh-TW" sz="1200" dirty="0">
                <a:solidFill>
                  <a:srgbClr val="5C727C"/>
                </a:solidFill>
                <a:latin typeface="Heiti TC Medium" pitchFamily="2" charset="-128"/>
                <a:ea typeface="Heiti TC Medium" pitchFamily="2" charset="-128"/>
              </a:rPr>
              <a:t>??</a:t>
            </a:r>
            <a:r>
              <a:rPr lang="zh-TW" altLang="en-US" sz="1200" dirty="0">
                <a:solidFill>
                  <a:srgbClr val="5C727C"/>
                </a:solidFill>
                <a:latin typeface="Heiti TC Medium" pitchFamily="2" charset="-128"/>
                <a:ea typeface="Heiti TC Medium" pitchFamily="2" charset="-128"/>
              </a:rPr>
              <a:t>同樣在最近幾年科技突飛猛進的影響下應用出現的越來越多，但是在高齡友善的應用上相對稀少，所以我們論文內主要是做出一套系統能供長者量測人體的生理指標並已不需要到達醫院的方式，由系統給予長者一些關於健康上的建議。</a:t>
            </a:r>
            <a:endParaRPr lang="en-US" altLang="zh-TW" sz="1200" dirty="0">
              <a:solidFill>
                <a:srgbClr val="5C727C"/>
              </a:solidFill>
              <a:latin typeface="Heiti TC Medium" pitchFamily="2" charset="-128"/>
              <a:ea typeface="Heiti TC Medium" pitchFamily="2" charset="-128"/>
            </a:endParaRPr>
          </a:p>
          <a:p>
            <a:pPr marL="571500" indent="-571500">
              <a:spcAft>
                <a:spcPts val="1200"/>
              </a:spcAft>
              <a:buFont typeface="Arial" panose="020B0604020202020204" pitchFamily="34" charset="0"/>
              <a:buChar char="•"/>
            </a:pPr>
            <a:endParaRPr lang="en-US" altLang="zh-TW" sz="1200" dirty="0">
              <a:solidFill>
                <a:srgbClr val="5C727C"/>
              </a:solidFill>
              <a:latin typeface="Heiti TC Medium" pitchFamily="2" charset="-128"/>
              <a:ea typeface="Heiti TC Medium" pitchFamily="2" charset="-128"/>
            </a:endParaRPr>
          </a:p>
          <a:p>
            <a:pPr marL="571500" indent="-571500">
              <a:spcAft>
                <a:spcPts val="1200"/>
              </a:spcAft>
              <a:buFont typeface="Arial" panose="020B0604020202020204" pitchFamily="34" charset="0"/>
              <a:buChar char="•"/>
            </a:pPr>
            <a:r>
              <a:rPr lang="zh-TW" altLang="en-US" sz="1200" dirty="0">
                <a:solidFill>
                  <a:srgbClr val="5C727C"/>
                </a:solidFill>
                <a:latin typeface="Heiti TC Medium" pitchFamily="2" charset="-128"/>
                <a:ea typeface="Heiti TC Medium" pitchFamily="2" charset="-128"/>
              </a:rPr>
              <a:t>健保、</a:t>
            </a:r>
            <a:r>
              <a:rPr lang="zh-TW" altLang="en-US" sz="1200" dirty="0">
                <a:solidFill>
                  <a:srgbClr val="5C727C"/>
                </a:solidFill>
                <a:effectLst/>
                <a:latin typeface="Heiti TC Medium" pitchFamily="2" charset="-128"/>
                <a:ea typeface="Heiti TC Medium" pitchFamily="2" charset="-128"/>
              </a:rPr>
              <a:t>勞保</a:t>
            </a:r>
            <a:r>
              <a:rPr lang="zh-TW" altLang="en-US" sz="1200" dirty="0">
                <a:solidFill>
                  <a:srgbClr val="5C727C"/>
                </a:solidFill>
                <a:latin typeface="Heiti TC Medium" pitchFamily="2" charset="-128"/>
                <a:ea typeface="Heiti TC Medium" pitchFamily="2" charset="-128"/>
              </a:rPr>
              <a:t>從</a:t>
            </a:r>
            <a:r>
              <a:rPr lang="en-US" altLang="zh-TW" sz="1200" dirty="0">
                <a:solidFill>
                  <a:srgbClr val="5C727C"/>
                </a:solidFill>
                <a:latin typeface="Heiti TC Medium" pitchFamily="2" charset="-128"/>
                <a:ea typeface="Heiti TC Medium" pitchFamily="2" charset="-128"/>
              </a:rPr>
              <a:t>5</a:t>
            </a:r>
            <a:r>
              <a:rPr lang="zh-TW" altLang="en-US" sz="1200" dirty="0">
                <a:solidFill>
                  <a:srgbClr val="5C727C"/>
                </a:solidFill>
                <a:latin typeface="Heiti TC Medium" pitchFamily="2" charset="-128"/>
                <a:ea typeface="Heiti TC Medium" pitchFamily="2" charset="-128"/>
              </a:rPr>
              <a:t>位生產者養</a:t>
            </a:r>
            <a:r>
              <a:rPr lang="en-US" altLang="zh-TW" sz="1200" dirty="0">
                <a:solidFill>
                  <a:srgbClr val="5C727C"/>
                </a:solidFill>
                <a:latin typeface="Heiti TC Medium" pitchFamily="2" charset="-128"/>
                <a:ea typeface="Heiti TC Medium" pitchFamily="2" charset="-128"/>
              </a:rPr>
              <a:t>1</a:t>
            </a:r>
            <a:r>
              <a:rPr lang="zh-TW" altLang="en-US" sz="1200" dirty="0">
                <a:solidFill>
                  <a:srgbClr val="5C727C"/>
                </a:solidFill>
                <a:latin typeface="Heiti TC Medium" pitchFamily="2" charset="-128"/>
                <a:ea typeface="Heiti TC Medium" pitchFamily="2" charset="-128"/>
              </a:rPr>
              <a:t>老人到</a:t>
            </a:r>
            <a:r>
              <a:rPr lang="en-US" altLang="zh-TW" sz="1200" dirty="0">
                <a:solidFill>
                  <a:srgbClr val="5C727C"/>
                </a:solidFill>
                <a:latin typeface="Heiti TC Medium" pitchFamily="2" charset="-128"/>
                <a:ea typeface="Heiti TC Medium" pitchFamily="2" charset="-128"/>
              </a:rPr>
              <a:t>1.2</a:t>
            </a:r>
            <a:r>
              <a:rPr lang="zh-TW" altLang="en-US" sz="1200" dirty="0">
                <a:solidFill>
                  <a:srgbClr val="5C727C"/>
                </a:solidFill>
                <a:latin typeface="Heiti TC Medium" pitchFamily="2" charset="-128"/>
                <a:ea typeface="Heiti TC Medium" pitchFamily="2" charset="-128"/>
              </a:rPr>
              <a:t>位生產者養</a:t>
            </a:r>
            <a:r>
              <a:rPr lang="en-US" altLang="zh-TW" sz="1200" dirty="0">
                <a:solidFill>
                  <a:srgbClr val="5C727C"/>
                </a:solidFill>
                <a:latin typeface="Heiti TC Medium" pitchFamily="2" charset="-128"/>
                <a:ea typeface="Heiti TC Medium" pitchFamily="2" charset="-128"/>
              </a:rPr>
              <a:t>1</a:t>
            </a:r>
            <a:r>
              <a:rPr lang="zh-TW" altLang="en-US" sz="1200" dirty="0">
                <a:solidFill>
                  <a:srgbClr val="5C727C"/>
                </a:solidFill>
                <a:latin typeface="Heiti TC Medium" pitchFamily="2" charset="-128"/>
                <a:ea typeface="Heiti TC Medium" pitchFamily="2" charset="-128"/>
              </a:rPr>
              <a:t>老人</a:t>
            </a:r>
            <a:endParaRPr lang="en-US" altLang="zh-TW" sz="1200" dirty="0">
              <a:solidFill>
                <a:srgbClr val="5C727C"/>
              </a:solidFill>
              <a:effectLst/>
              <a:latin typeface="Heiti TC Medium" pitchFamily="2" charset="-128"/>
              <a:ea typeface="Heiti TC Medium" pitchFamily="2" charset="-128"/>
            </a:endParaRPr>
          </a:p>
          <a:p>
            <a:pPr marL="571500" indent="-571500">
              <a:spcAft>
                <a:spcPts val="1200"/>
              </a:spcAft>
              <a:buFont typeface="Arial" panose="020B0604020202020204" pitchFamily="34" charset="0"/>
              <a:buChar char="•"/>
            </a:pPr>
            <a:r>
              <a:rPr lang="zh-TW" altLang="zh-TW" sz="1200" dirty="0">
                <a:solidFill>
                  <a:srgbClr val="5C727C"/>
                </a:solidFill>
                <a:latin typeface="Heiti TC Medium" pitchFamily="2" charset="-128"/>
                <a:ea typeface="Heiti TC Medium" pitchFamily="2" charset="-128"/>
              </a:rPr>
              <a:t>照護人力缺口</a:t>
            </a:r>
            <a:endParaRPr lang="en-US" altLang="zh-TW" sz="1200" dirty="0">
              <a:solidFill>
                <a:srgbClr val="5C727C"/>
              </a:solidFill>
              <a:latin typeface="Heiti TC Medium" pitchFamily="2" charset="-128"/>
              <a:ea typeface="Heiti TC Medium" pitchFamily="2" charset="-128"/>
            </a:endParaRPr>
          </a:p>
          <a:p>
            <a:pPr marL="571500" indent="-571500">
              <a:spcAft>
                <a:spcPts val="1200"/>
              </a:spcAft>
              <a:buFont typeface="Arial" panose="020B0604020202020204" pitchFamily="34" charset="0"/>
              <a:buChar char="•"/>
            </a:pPr>
            <a:r>
              <a:rPr lang="zh-TW" altLang="zh-TW" sz="1200" dirty="0">
                <a:solidFill>
                  <a:srgbClr val="5C727C"/>
                </a:solidFill>
                <a:latin typeface="Heiti TC Medium" pitchFamily="2" charset="-128"/>
                <a:ea typeface="Heiti TC Medium" pitchFamily="2" charset="-128"/>
              </a:rPr>
              <a:t>醫療費用</a:t>
            </a:r>
            <a:r>
              <a:rPr lang="zh-TW" altLang="en-US" sz="1200" dirty="0">
                <a:solidFill>
                  <a:srgbClr val="5C727C"/>
                </a:solidFill>
                <a:latin typeface="Heiti TC Medium" pitchFamily="2" charset="-128"/>
                <a:ea typeface="Heiti TC Medium" pitchFamily="2" charset="-128"/>
              </a:rPr>
              <a:t>高</a:t>
            </a:r>
            <a:endParaRPr kumimoji="1" lang="en-US" altLang="zh-TW" sz="1200" dirty="0">
              <a:solidFill>
                <a:srgbClr val="5C727C"/>
              </a:solidFill>
              <a:latin typeface="Heiti TC Medium" pitchFamily="2" charset="-128"/>
              <a:ea typeface="Heiti TC Medium" pitchFamily="2" charset="-128"/>
            </a:endParaRPr>
          </a:p>
          <a:p>
            <a:pPr marL="571500" indent="-571500">
              <a:spcAft>
                <a:spcPts val="1200"/>
              </a:spcAft>
              <a:buFont typeface="Arial" panose="020B0604020202020204" pitchFamily="34" charset="0"/>
              <a:buChar char="•"/>
            </a:pPr>
            <a:r>
              <a:rPr lang="en-US" altLang="zh-TW" sz="1200" dirty="0">
                <a:solidFill>
                  <a:srgbClr val="48A1AE"/>
                </a:solidFill>
                <a:latin typeface="Heiti TC Medium" pitchFamily="2" charset="-128"/>
                <a:ea typeface="Heiti TC Medium" pitchFamily="2" charset="-128"/>
              </a:rPr>
              <a:t>2021</a:t>
            </a:r>
            <a:r>
              <a:rPr lang="zh-TW" altLang="en-US" sz="1200" dirty="0">
                <a:solidFill>
                  <a:srgbClr val="48A1AE"/>
                </a:solidFill>
                <a:latin typeface="Heiti TC Medium" pitchFamily="2" charset="-128"/>
                <a:ea typeface="Heiti TC Medium" pitchFamily="2" charset="-128"/>
              </a:rPr>
              <a:t>年，</a:t>
            </a:r>
            <a:r>
              <a:rPr lang="zh-TW" altLang="zh-TW" sz="1200" dirty="0">
                <a:solidFill>
                  <a:srgbClr val="48A1AE"/>
                </a:solidFill>
                <a:latin typeface="Heiti TC Medium" pitchFamily="2" charset="-128"/>
                <a:ea typeface="Heiti TC Medium" pitchFamily="2" charset="-128"/>
              </a:rPr>
              <a:t>台灣的高齡化程度超過</a:t>
            </a:r>
            <a:r>
              <a:rPr lang="en-US" altLang="zh-TW" sz="1200" dirty="0">
                <a:solidFill>
                  <a:schemeClr val="accent2">
                    <a:lumMod val="75000"/>
                  </a:schemeClr>
                </a:solidFill>
                <a:latin typeface="Heiti TC Medium" pitchFamily="2" charset="-128"/>
                <a:ea typeface="Heiti TC Medium" pitchFamily="2" charset="-128"/>
              </a:rPr>
              <a:t>17%</a:t>
            </a:r>
          </a:p>
          <a:p>
            <a:pPr marL="571500" indent="-571500">
              <a:spcAft>
                <a:spcPts val="1200"/>
              </a:spcAft>
              <a:buFont typeface="Arial" panose="020B0604020202020204" pitchFamily="34" charset="0"/>
              <a:buChar char="•"/>
            </a:pPr>
            <a:r>
              <a:rPr kumimoji="1" lang="zh-TW" altLang="en-US" sz="1200" dirty="0">
                <a:solidFill>
                  <a:schemeClr val="accent2">
                    <a:lumMod val="75000"/>
                  </a:schemeClr>
                </a:solidFill>
                <a:latin typeface="Heiti TC Medium" pitchFamily="2" charset="-128"/>
                <a:ea typeface="Heiti TC Medium" pitchFamily="2" charset="-128"/>
              </a:rPr>
              <a:t>疫情</a:t>
            </a:r>
            <a:endParaRPr kumimoji="1" lang="zh-TW" altLang="en-US" sz="1200" dirty="0">
              <a:solidFill>
                <a:srgbClr val="5C727C"/>
              </a:solidFill>
              <a:latin typeface="Heiti TC Medium" pitchFamily="2" charset="-128"/>
              <a:ea typeface="Heiti TC Medium" pitchFamily="2" charset="-128"/>
            </a:endParaRPr>
          </a:p>
          <a:p>
            <a:endParaRPr lang="zh-TW" altLang="en-US" dirty="0"/>
          </a:p>
          <a:p>
            <a:pPr marL="571500" indent="-571500">
              <a:spcAft>
                <a:spcPts val="1200"/>
              </a:spcAft>
              <a:buFont typeface="Arial" panose="020B0604020202020204" pitchFamily="34" charset="0"/>
              <a:buChar char="•"/>
            </a:pPr>
            <a:endParaRPr kumimoji="1" lang="zh-TW" altLang="en-US" sz="1200" dirty="0">
              <a:solidFill>
                <a:srgbClr val="5C727C"/>
              </a:solidFill>
              <a:latin typeface="Heiti TC Medium" pitchFamily="2" charset="-128"/>
              <a:ea typeface="Heiti TC Medium" pitchFamily="2" charset="-128"/>
            </a:endParaRPr>
          </a:p>
          <a:p>
            <a:endParaRPr lang="zh-TW" altLang="en-US" dirty="0"/>
          </a:p>
        </p:txBody>
      </p:sp>
      <p:sp>
        <p:nvSpPr>
          <p:cNvPr id="4" name="投影片編號版面配置區 3"/>
          <p:cNvSpPr>
            <a:spLocks noGrp="1"/>
          </p:cNvSpPr>
          <p:nvPr>
            <p:ph type="sldNum" sz="quarter" idx="5"/>
          </p:nvPr>
        </p:nvSpPr>
        <p:spPr/>
        <p:txBody>
          <a:bodyPr/>
          <a:lstStyle/>
          <a:p>
            <a:fld id="{4610407E-BB2A-4279-85B3-B62C975A01EC}" type="slidenum">
              <a:rPr lang="zh-TW" altLang="en-US" smtClean="0"/>
              <a:t>4</a:t>
            </a:fld>
            <a:endParaRPr lang="zh-TW" altLang="en-US"/>
          </a:p>
        </p:txBody>
      </p:sp>
    </p:spTree>
    <p:extLst>
      <p:ext uri="{BB962C8B-B14F-4D97-AF65-F5344CB8AC3E}">
        <p14:creationId xmlns:p14="http://schemas.microsoft.com/office/powerpoint/2010/main" val="2187689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這是我們研究中，比較相近的兩個參考文獻，</a:t>
            </a:r>
            <a:endParaRPr lang="en-US" altLang="zh-TW" dirty="0"/>
          </a:p>
          <a:p>
            <a:r>
              <a:rPr lang="en-US" altLang="zh-TW" dirty="0"/>
              <a:t>- </a:t>
            </a:r>
            <a:r>
              <a:rPr lang="zh-TW" altLang="en-US" dirty="0"/>
              <a:t>在</a:t>
            </a:r>
            <a:r>
              <a:rPr lang="en-US" altLang="zh-TW" dirty="0"/>
              <a:t>1</a:t>
            </a:r>
            <a:r>
              <a:rPr lang="zh-TW" altLang="en-US" dirty="0"/>
              <a:t>的論文研究中，主要也是以數據分析的方式來分析是否有慢性病，在分析中過程中，他們主要量測了心率、血壓、體溫三個指標就能夠以很高的精確度分析出使用者是否有慢性病纏身。</a:t>
            </a:r>
            <a:endParaRPr lang="en-US" altLang="zh-TW" dirty="0"/>
          </a:p>
          <a:p>
            <a:pPr marL="171450" indent="-171450">
              <a:buFontTx/>
              <a:buChar char="-"/>
            </a:pPr>
            <a:r>
              <a:rPr lang="zh-TW" altLang="en-US" dirty="0"/>
              <a:t>而在</a:t>
            </a:r>
            <a:r>
              <a:rPr lang="en-US" altLang="zh-TW" dirty="0"/>
              <a:t>2</a:t>
            </a:r>
            <a:r>
              <a:rPr lang="zh-TW" altLang="en-US" dirty="0"/>
              <a:t>的部分則是成大的居家照護機器人，主要也是以量測血壓、血糖的方式來收集使用者、長者生理數據並在下次長者回診時，才交由醫生來對於指標的變化給予近一步的診斷，處理。</a:t>
            </a:r>
            <a:endParaRPr lang="en-US" altLang="zh-TW" dirty="0"/>
          </a:p>
          <a:p>
            <a:pPr marL="0" indent="0">
              <a:buFontTx/>
              <a:buNone/>
            </a:pPr>
            <a:r>
              <a:rPr lang="zh-TW" altLang="en-US" dirty="0"/>
              <a:t>而通過此</a:t>
            </a:r>
            <a:r>
              <a:rPr lang="en-US" altLang="zh-TW" dirty="0"/>
              <a:t>2</a:t>
            </a:r>
            <a:r>
              <a:rPr lang="zh-TW" altLang="en-US" dirty="0"/>
              <a:t>篇論文，就使我們思考，難道一定得等到回診才能由醫生給予病情一些根治方式嗎</a:t>
            </a:r>
            <a:r>
              <a:rPr lang="en-US" altLang="zh-TW" dirty="0"/>
              <a:t>?</a:t>
            </a:r>
            <a:r>
              <a:rPr lang="zh-TW" altLang="en-US" dirty="0"/>
              <a:t>而為了不浪費疾病的黃金治療期，我們才想一樣利用量測的方式並以人工智慧分析方法來立即的給予長者關於一些健康上的一些建議。</a:t>
            </a:r>
            <a:endParaRPr lang="en-US" altLang="zh-TW" dirty="0"/>
          </a:p>
        </p:txBody>
      </p:sp>
      <p:sp>
        <p:nvSpPr>
          <p:cNvPr id="4" name="投影片編號版面配置區 3"/>
          <p:cNvSpPr>
            <a:spLocks noGrp="1"/>
          </p:cNvSpPr>
          <p:nvPr>
            <p:ph type="sldNum" sz="quarter" idx="5"/>
          </p:nvPr>
        </p:nvSpPr>
        <p:spPr/>
        <p:txBody>
          <a:bodyPr/>
          <a:lstStyle/>
          <a:p>
            <a:fld id="{9DF57979-EFDF-4F37-A3A6-1F777FE5F1FA}" type="slidenum">
              <a:rPr lang="zh-TW" altLang="en-US" smtClean="0"/>
              <a:t>5</a:t>
            </a:fld>
            <a:endParaRPr lang="zh-TW" altLang="en-US"/>
          </a:p>
        </p:txBody>
      </p:sp>
    </p:spTree>
    <p:extLst>
      <p:ext uri="{BB962C8B-B14F-4D97-AF65-F5344CB8AC3E}">
        <p14:creationId xmlns:p14="http://schemas.microsoft.com/office/powerpoint/2010/main" val="67181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這是我們系統架構的部分，主要由</a:t>
            </a:r>
            <a:r>
              <a:rPr lang="en-US" altLang="zh-TW" dirty="0" err="1"/>
              <a:t>Zenbo</a:t>
            </a:r>
            <a:r>
              <a:rPr lang="en-US" altLang="zh-TW" dirty="0"/>
              <a:t> Junior </a:t>
            </a:r>
            <a:r>
              <a:rPr lang="zh-TW" altLang="en-US" dirty="0"/>
              <a:t>、</a:t>
            </a:r>
            <a:r>
              <a:rPr lang="en-US" altLang="zh-TW" dirty="0"/>
              <a:t>3</a:t>
            </a:r>
            <a:r>
              <a:rPr lang="zh-TW" altLang="en-US" dirty="0"/>
              <a:t>種量測儀器、樹莓派、網頁組合，主要就是由機器人與長者互動的方式，提醒長者須定期量測健康數據來得知目前身體狀況是否良好，而在長者將全部數據量測完畢後，系統會顯示網頁</a:t>
            </a:r>
            <a:r>
              <a:rPr lang="en-US" altLang="zh-TW" dirty="0" err="1"/>
              <a:t>QRcode</a:t>
            </a:r>
            <a:r>
              <a:rPr lang="zh-TW" altLang="en-US" dirty="0"/>
              <a:t>給予長者、長者家人來進行查閱本次量測數據及系統所給予的建議有甚麼</a:t>
            </a:r>
            <a:r>
              <a:rPr lang="en-US" altLang="zh-TW" dirty="0"/>
              <a:t>??</a:t>
            </a:r>
            <a:r>
              <a:rPr lang="zh-TW" altLang="en-US" dirty="0"/>
              <a:t>當然有需要查閱歷史量測圖表也是可以的。</a:t>
            </a:r>
            <a:endParaRPr lang="en-US" altLang="zh-TW" dirty="0"/>
          </a:p>
        </p:txBody>
      </p:sp>
      <p:sp>
        <p:nvSpPr>
          <p:cNvPr id="4" name="投影片編號版面配置區 3"/>
          <p:cNvSpPr>
            <a:spLocks noGrp="1"/>
          </p:cNvSpPr>
          <p:nvPr>
            <p:ph type="sldNum" sz="quarter" idx="5"/>
          </p:nvPr>
        </p:nvSpPr>
        <p:spPr/>
        <p:txBody>
          <a:bodyPr/>
          <a:lstStyle/>
          <a:p>
            <a:fld id="{9DF57979-EFDF-4F37-A3A6-1F777FE5F1FA}" type="slidenum">
              <a:rPr lang="zh-TW" altLang="en-US" smtClean="0"/>
              <a:t>7</a:t>
            </a:fld>
            <a:endParaRPr lang="zh-TW" altLang="en-US"/>
          </a:p>
        </p:txBody>
      </p:sp>
    </p:spTree>
    <p:extLst>
      <p:ext uri="{BB962C8B-B14F-4D97-AF65-F5344CB8AC3E}">
        <p14:creationId xmlns:p14="http://schemas.microsoft.com/office/powerpoint/2010/main" val="224743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lvl="1" indent="0">
              <a:spcAft>
                <a:spcPts val="1200"/>
              </a:spcAft>
              <a:buFont typeface="Arial" panose="020B0604020202020204" pitchFamily="34" charset="0"/>
              <a:buNone/>
            </a:pPr>
            <a:r>
              <a:rPr lang="zh-TW" altLang="en-US" dirty="0"/>
              <a:t>而內利用</a:t>
            </a:r>
            <a:r>
              <a:rPr lang="en-US" altLang="zh-TW" dirty="0"/>
              <a:t>AI</a:t>
            </a:r>
            <a:r>
              <a:rPr lang="zh-TW" altLang="en-US" dirty="0"/>
              <a:t>人工智慧的部分，我們主要利用了</a:t>
            </a:r>
            <a:r>
              <a:rPr lang="en-US" altLang="zh-TW" dirty="0"/>
              <a:t>2</a:t>
            </a:r>
            <a:r>
              <a:rPr lang="zh-TW" altLang="en-US" dirty="0"/>
              <a:t>種數據分析演算法</a:t>
            </a:r>
            <a:r>
              <a:rPr lang="en-US" altLang="zh-TW" dirty="0"/>
              <a:t>:</a:t>
            </a:r>
            <a:r>
              <a:rPr lang="zh-TW" altLang="en-US" dirty="0"/>
              <a:t>支持向量機及決策樹來做，藉由比較兩種演算法的分析精確度，召回度，</a:t>
            </a:r>
            <a:r>
              <a:rPr lang="en-US" altLang="zh-TW" dirty="0" err="1"/>
              <a:t>Fscore</a:t>
            </a:r>
            <a:r>
              <a:rPr lang="zh-TW" altLang="en-US" dirty="0"/>
              <a:t>來決定哪一個演算法模型較為適合我們此次分析系統，主要內容其實可以利用這張</a:t>
            </a:r>
            <a:r>
              <a:rPr lang="en-US" altLang="zh-TW" dirty="0"/>
              <a:t>SVM</a:t>
            </a:r>
            <a:r>
              <a:rPr lang="zh-TW" altLang="en-US" dirty="0"/>
              <a:t>示意圖來向各位說明，將使用者此次所量測的數值放入</a:t>
            </a:r>
            <a:r>
              <a:rPr lang="en-US" altLang="zh-TW" dirty="0"/>
              <a:t>SVM</a:t>
            </a:r>
            <a:r>
              <a:rPr lang="zh-TW" altLang="en-US" dirty="0"/>
              <a:t>後，讓</a:t>
            </a:r>
            <a:r>
              <a:rPr lang="en-US" altLang="zh-TW" dirty="0"/>
              <a:t>SVM</a:t>
            </a:r>
            <a:r>
              <a:rPr lang="zh-TW" altLang="en-US" dirty="0"/>
              <a:t>產出</a:t>
            </a:r>
            <a:r>
              <a:rPr lang="en-US" altLang="zh-TW" dirty="0"/>
              <a:t>True</a:t>
            </a:r>
            <a:r>
              <a:rPr lang="zh-TW" altLang="en-US" dirty="0"/>
              <a:t>、</a:t>
            </a:r>
            <a:r>
              <a:rPr lang="en-US" altLang="zh-TW" dirty="0"/>
              <a:t>False</a:t>
            </a:r>
            <a:r>
              <a:rPr lang="zh-TW" altLang="en-US" dirty="0"/>
              <a:t>的結果，</a:t>
            </a:r>
            <a:r>
              <a:rPr lang="en-US" altLang="zh-TW" dirty="0"/>
              <a:t>True</a:t>
            </a:r>
            <a:r>
              <a:rPr lang="zh-TW" altLang="en-US" dirty="0"/>
              <a:t>為目前使用者、長者身體有一些健康上的問題、而</a:t>
            </a:r>
            <a:r>
              <a:rPr lang="en-US" altLang="zh-TW" dirty="0"/>
              <a:t>False</a:t>
            </a:r>
            <a:r>
              <a:rPr lang="zh-TW" altLang="en-US" dirty="0"/>
              <a:t>意思為 </a:t>
            </a:r>
            <a:r>
              <a:rPr lang="en-US" altLang="zh-TW" dirty="0"/>
              <a:t>:</a:t>
            </a:r>
            <a:r>
              <a:rPr lang="zh-TW" altLang="en-US" dirty="0"/>
              <a:t> 在此次量測使用者的數據上，模型沒有發現任何有出問題的地方。</a:t>
            </a:r>
            <a:endParaRPr lang="en-US" altLang="zh-TW" dirty="0"/>
          </a:p>
          <a:p>
            <a:pPr marL="457200" lvl="1" indent="0">
              <a:spcAft>
                <a:spcPts val="1200"/>
              </a:spcAft>
              <a:buFont typeface="Arial" panose="020B0604020202020204" pitchFamily="34" charset="0"/>
              <a:buNone/>
            </a:pPr>
            <a:r>
              <a:rPr lang="zh-TW" altLang="en-US" dirty="0"/>
              <a:t>在決策樹的部分，這是我們實驗中有記錄下的一張決策樹圖片，這邊類別分成健康沒問題、健康可能出問題兩種也就是對映</a:t>
            </a:r>
            <a:r>
              <a:rPr lang="en-US" altLang="zh-TW" dirty="0"/>
              <a:t>SVM</a:t>
            </a:r>
            <a:r>
              <a:rPr lang="zh-TW" altLang="en-US" dirty="0"/>
              <a:t>中</a:t>
            </a:r>
            <a:r>
              <a:rPr lang="en-US" altLang="zh-TW" dirty="0"/>
              <a:t>True/False</a:t>
            </a:r>
            <a:r>
              <a:rPr lang="zh-TW" altLang="en-US" dirty="0"/>
              <a:t>的部分，那這邊決策樹判斷條件中另外再分為以收縮壓、心跳判斷兩種，在</a:t>
            </a:r>
            <a:r>
              <a:rPr lang="en-US" altLang="zh-TW" dirty="0" err="1"/>
              <a:t>gini</a:t>
            </a:r>
            <a:r>
              <a:rPr lang="en-US" altLang="zh-TW" dirty="0"/>
              <a:t> </a:t>
            </a:r>
            <a:r>
              <a:rPr lang="zh-TW" altLang="en-US" dirty="0"/>
              <a:t>係數也漸漸從原本</a:t>
            </a:r>
            <a:r>
              <a:rPr lang="en-US" altLang="zh-TW" dirty="0"/>
              <a:t>0.44</a:t>
            </a:r>
            <a:r>
              <a:rPr lang="zh-TW" altLang="en-US" dirty="0"/>
              <a:t>直到分完後</a:t>
            </a:r>
            <a:r>
              <a:rPr lang="en-US" altLang="zh-TW" dirty="0"/>
              <a:t>0.00</a:t>
            </a:r>
            <a:r>
              <a:rPr lang="zh-TW" altLang="en-US" dirty="0"/>
              <a:t>狀態，其實說到這邊大家可以發現，怎麼只有收縮壓、心跳兩種，額溫、擴張壓、體重呢</a:t>
            </a:r>
            <a:r>
              <a:rPr lang="en-US" altLang="zh-TW" dirty="0"/>
              <a:t>??</a:t>
            </a:r>
            <a:r>
              <a:rPr lang="zh-TW" altLang="en-US" dirty="0"/>
              <a:t>，因為在實驗中相關的資料過少，數據收集對象也主要是我們團隊的人，所以也顯得模型分析的結果還有很多沒有觀測到，不過由下方這張分析表格可以得知，若在實驗資料完全充足的狀況下，這兩種模型對於已知數據的分析精準度是還蠻高的。</a:t>
            </a:r>
          </a:p>
        </p:txBody>
      </p:sp>
      <p:sp>
        <p:nvSpPr>
          <p:cNvPr id="4" name="投影片編號版面配置區 3"/>
          <p:cNvSpPr>
            <a:spLocks noGrp="1"/>
          </p:cNvSpPr>
          <p:nvPr>
            <p:ph type="sldNum" sz="quarter" idx="5"/>
          </p:nvPr>
        </p:nvSpPr>
        <p:spPr/>
        <p:txBody>
          <a:bodyPr/>
          <a:lstStyle/>
          <a:p>
            <a:fld id="{4610407E-BB2A-4279-85B3-B62C975A01EC}" type="slidenum">
              <a:rPr lang="zh-TW" altLang="en-US" smtClean="0"/>
              <a:t>8</a:t>
            </a:fld>
            <a:endParaRPr lang="zh-TW" altLang="en-US"/>
          </a:p>
        </p:txBody>
      </p:sp>
    </p:spTree>
    <p:extLst>
      <p:ext uri="{BB962C8B-B14F-4D97-AF65-F5344CB8AC3E}">
        <p14:creationId xmlns:p14="http://schemas.microsoft.com/office/powerpoint/2010/main" val="23566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在研究中，我們利用了狀態機的架構使得各個設備能夠溝通，</a:t>
            </a:r>
            <a:r>
              <a:rPr lang="en-US" altLang="zh-TW" dirty="0"/>
              <a:t>PPT</a:t>
            </a:r>
            <a:r>
              <a:rPr lang="zh-TW" altLang="en-US" dirty="0"/>
              <a:t>中所顯示的圖形其實是我們其中一個量測額溫開始的案例而已，但其實在真正研究中我們的系統已經做到無論先量測何種醫療設備，系統都能夠得知了。</a:t>
            </a:r>
            <a:endParaRPr lang="en-US" altLang="zh-TW" dirty="0"/>
          </a:p>
          <a:p>
            <a:endParaRPr lang="en-US" altLang="zh-TW" dirty="0"/>
          </a:p>
          <a:p>
            <a:r>
              <a:rPr lang="zh-TW" altLang="en-US" dirty="0"/>
              <a:t>在圖主要是從左而右看過去的，每一個小箭頭我們稱之為事件，一開始狀態會在系統等待使用者插入健保卡</a:t>
            </a:r>
            <a:r>
              <a:rPr lang="en-US" altLang="zh-TW" dirty="0"/>
              <a:t>(</a:t>
            </a:r>
            <a:r>
              <a:rPr lang="zh-TW" altLang="en-US" dirty="0"/>
              <a:t>此時系統中的</a:t>
            </a:r>
            <a:r>
              <a:rPr lang="en-US" altLang="zh-TW" dirty="0" err="1"/>
              <a:t>ZenboJunior</a:t>
            </a:r>
            <a:r>
              <a:rPr lang="zh-TW" altLang="en-US" dirty="0"/>
              <a:t>機器人能以人臉辨識的方式查看是否有使用者、長者在前方，若出現人臉，則機器人會像使用者、長者打招呼。</a:t>
            </a:r>
            <a:r>
              <a:rPr lang="en-US" altLang="zh-TW" dirty="0"/>
              <a:t>)</a:t>
            </a:r>
            <a:r>
              <a:rPr lang="zh-TW" altLang="en-US" dirty="0"/>
              <a:t>，而當系統偵測到健保卡插入後，機器人則會說出</a:t>
            </a:r>
            <a:r>
              <a:rPr lang="en-US" altLang="zh-TW" dirty="0"/>
              <a:t>:</a:t>
            </a:r>
            <a:r>
              <a:rPr lang="zh-TW" altLang="en-US" dirty="0"/>
              <a:t>使用者先生</a:t>
            </a:r>
            <a:r>
              <a:rPr lang="en-US" altLang="zh-TW" dirty="0"/>
              <a:t>/</a:t>
            </a:r>
            <a:r>
              <a:rPr lang="zh-TW" altLang="en-US" dirty="0"/>
              <a:t>小姐，偵測到健保卡插入，量測系統已啟動，請開始量測生理指標</a:t>
            </a:r>
            <a:r>
              <a:rPr lang="en-US" altLang="zh-TW" dirty="0"/>
              <a:t>)</a:t>
            </a:r>
            <a:r>
              <a:rPr lang="zh-TW" altLang="en-US" dirty="0"/>
              <a:t>，而狀態機內主要也是以這種方式量測額溫、體重、血壓，量測到後，說出額溫數值，若超過</a:t>
            </a:r>
            <a:r>
              <a:rPr lang="en-US" altLang="zh-TW" dirty="0"/>
              <a:t>37.5</a:t>
            </a:r>
            <a:r>
              <a:rPr lang="zh-TW" altLang="en-US" dirty="0"/>
              <a:t>度，系統請使用者注意身體，稍微有點發燒</a:t>
            </a:r>
            <a:r>
              <a:rPr lang="en-US" altLang="zh-TW" dirty="0"/>
              <a:t>…</a:t>
            </a:r>
            <a:r>
              <a:rPr lang="zh-TW" altLang="en-US" dirty="0"/>
              <a:t>等等</a:t>
            </a:r>
            <a:r>
              <a:rPr lang="en-US" altLang="zh-TW" dirty="0"/>
              <a:t>(</a:t>
            </a:r>
            <a:r>
              <a:rPr lang="zh-TW" altLang="en-US" dirty="0"/>
              <a:t>給予建議這樣</a:t>
            </a:r>
            <a:r>
              <a:rPr lang="en-US" altLang="zh-TW" dirty="0"/>
              <a:t>)</a:t>
            </a:r>
            <a:r>
              <a:rPr lang="zh-TW" altLang="en-US" dirty="0"/>
              <a:t>，血壓、心跳方面也會，當我們</a:t>
            </a:r>
            <a:r>
              <a:rPr lang="en-US" altLang="zh-TW" dirty="0"/>
              <a:t>3</a:t>
            </a:r>
            <a:r>
              <a:rPr lang="zh-TW" altLang="en-US" dirty="0"/>
              <a:t>種量測設備都量測完畢後，使用者拔除健保卡，此時系統會跳出網頁的</a:t>
            </a:r>
            <a:r>
              <a:rPr lang="en-US" altLang="zh-TW" dirty="0" err="1"/>
              <a:t>QRCode</a:t>
            </a:r>
            <a:r>
              <a:rPr lang="zh-TW" altLang="en-US" dirty="0"/>
              <a:t>供給長者去查看自己過去所量測的紀錄、此外若想直接查看也是可以從網頁上用帳號密碼登入。</a:t>
            </a:r>
          </a:p>
        </p:txBody>
      </p:sp>
      <p:sp>
        <p:nvSpPr>
          <p:cNvPr id="4" name="投影片編號版面配置區 3"/>
          <p:cNvSpPr>
            <a:spLocks noGrp="1"/>
          </p:cNvSpPr>
          <p:nvPr>
            <p:ph type="sldNum" sz="quarter" idx="5"/>
          </p:nvPr>
        </p:nvSpPr>
        <p:spPr/>
        <p:txBody>
          <a:bodyPr/>
          <a:lstStyle/>
          <a:p>
            <a:fld id="{9DF57979-EFDF-4F37-A3A6-1F777FE5F1FA}" type="slidenum">
              <a:rPr lang="zh-TW" altLang="en-US" smtClean="0"/>
              <a:t>9</a:t>
            </a:fld>
            <a:endParaRPr lang="zh-TW" altLang="en-US"/>
          </a:p>
        </p:txBody>
      </p:sp>
    </p:spTree>
    <p:extLst>
      <p:ext uri="{BB962C8B-B14F-4D97-AF65-F5344CB8AC3E}">
        <p14:creationId xmlns:p14="http://schemas.microsoft.com/office/powerpoint/2010/main" val="147064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lvl="0" indent="-285750">
              <a:spcAft>
                <a:spcPts val="1200"/>
              </a:spcAft>
              <a:buFont typeface="Arial" panose="020B0604020202020204" pitchFamily="34" charset="0"/>
              <a:buChar char="•"/>
            </a:pPr>
            <a:r>
              <a:rPr lang="zh-TW" altLang="zh-TW" sz="1200" dirty="0">
                <a:solidFill>
                  <a:srgbClr val="5C727C"/>
                </a:solidFill>
                <a:latin typeface="Heiti TC Medium" pitchFamily="2" charset="-128"/>
                <a:ea typeface="Heiti TC Medium" pitchFamily="2" charset="-128"/>
              </a:rPr>
              <a:t>使用者登入系統</a:t>
            </a:r>
          </a:p>
          <a:p>
            <a:pPr marL="285750" lvl="0" indent="-285750">
              <a:spcAft>
                <a:spcPts val="1200"/>
              </a:spcAft>
              <a:buFont typeface="Arial" panose="020B0604020202020204" pitchFamily="34" charset="0"/>
              <a:buChar char="•"/>
            </a:pPr>
            <a:r>
              <a:rPr lang="zh-TW" altLang="zh-TW" sz="1200" dirty="0">
                <a:solidFill>
                  <a:srgbClr val="5C727C"/>
                </a:solidFill>
                <a:latin typeface="Heiti TC Medium" pitchFamily="2" charset="-128"/>
                <a:ea typeface="Heiti TC Medium" pitchFamily="2" charset="-128"/>
              </a:rPr>
              <a:t>資料查詢</a:t>
            </a:r>
          </a:p>
          <a:p>
            <a:pPr marL="285750" indent="-285750">
              <a:spcAft>
                <a:spcPts val="1200"/>
              </a:spcAft>
              <a:buFont typeface="Arial" panose="020B0604020202020204" pitchFamily="34" charset="0"/>
              <a:buChar char="•"/>
            </a:pPr>
            <a:r>
              <a:rPr lang="zh-TW" altLang="zh-TW" sz="1200" dirty="0">
                <a:solidFill>
                  <a:srgbClr val="5C727C"/>
                </a:solidFill>
                <a:latin typeface="Heiti TC Medium" pitchFamily="2" charset="-128"/>
                <a:ea typeface="Heiti TC Medium" pitchFamily="2" charset="-128"/>
              </a:rPr>
              <a:t>圖表顯示</a:t>
            </a:r>
            <a:endParaRPr lang="en-US" altLang="zh-TW" sz="1200" dirty="0">
              <a:solidFill>
                <a:srgbClr val="5C727C"/>
              </a:solidFill>
              <a:latin typeface="Heiti TC Medium" pitchFamily="2" charset="-128"/>
              <a:ea typeface="Heiti TC Medium" pitchFamily="2" charset="-128"/>
            </a:endParaRPr>
          </a:p>
          <a:p>
            <a:pPr marL="285750" indent="-285750">
              <a:spcAft>
                <a:spcPts val="1200"/>
              </a:spcAft>
              <a:buFont typeface="Arial" panose="020B0604020202020204" pitchFamily="34" charset="0"/>
              <a:buChar char="•"/>
            </a:pPr>
            <a:r>
              <a:rPr lang="zh-TW" altLang="en-US" sz="1200" dirty="0">
                <a:solidFill>
                  <a:srgbClr val="5C727C"/>
                </a:solidFill>
                <a:latin typeface="Heiti TC Medium" pitchFamily="2" charset="-128"/>
                <a:ea typeface="Heiti TC Medium" pitchFamily="2" charset="-128"/>
              </a:rPr>
              <a:t>數據分析</a:t>
            </a:r>
            <a:endParaRPr lang="zh-TW" altLang="zh-TW" sz="1400" dirty="0">
              <a:solidFill>
                <a:srgbClr val="5C727C"/>
              </a:solidFill>
              <a:latin typeface="Heiti TC Medium" pitchFamily="2" charset="-128"/>
              <a:ea typeface="Heiti TC Medium" pitchFamily="2" charset="-128"/>
            </a:endParaRPr>
          </a:p>
          <a:p>
            <a:endParaRPr lang="zh-TW" altLang="en-US" dirty="0"/>
          </a:p>
        </p:txBody>
      </p:sp>
      <p:sp>
        <p:nvSpPr>
          <p:cNvPr id="4" name="投影片編號版面配置區 3"/>
          <p:cNvSpPr>
            <a:spLocks noGrp="1"/>
          </p:cNvSpPr>
          <p:nvPr>
            <p:ph type="sldNum" sz="quarter" idx="5"/>
          </p:nvPr>
        </p:nvSpPr>
        <p:spPr/>
        <p:txBody>
          <a:bodyPr/>
          <a:lstStyle/>
          <a:p>
            <a:fld id="{4610407E-BB2A-4279-85B3-B62C975A01EC}" type="slidenum">
              <a:rPr lang="zh-TW" altLang="en-US" smtClean="0"/>
              <a:t>10</a:t>
            </a:fld>
            <a:endParaRPr lang="zh-TW" altLang="en-US"/>
          </a:p>
        </p:txBody>
      </p:sp>
    </p:spTree>
    <p:extLst>
      <p:ext uri="{BB962C8B-B14F-4D97-AF65-F5344CB8AC3E}">
        <p14:creationId xmlns:p14="http://schemas.microsoft.com/office/powerpoint/2010/main" val="180979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6" Type="http://schemas.openxmlformats.org/officeDocument/2006/relationships/image" Target="../media/image89.png"/><Relationship Id="rId21" Type="http://schemas.openxmlformats.org/officeDocument/2006/relationships/image" Target="../media/image84.png"/><Relationship Id="rId34" Type="http://schemas.openxmlformats.org/officeDocument/2006/relationships/image" Target="../media/image97.png"/><Relationship Id="rId42" Type="http://schemas.openxmlformats.org/officeDocument/2006/relationships/image" Target="../media/image105.png"/><Relationship Id="rId47" Type="http://schemas.openxmlformats.org/officeDocument/2006/relationships/image" Target="../media/image110.png"/><Relationship Id="rId50" Type="http://schemas.openxmlformats.org/officeDocument/2006/relationships/image" Target="../media/image113.png"/><Relationship Id="rId55" Type="http://schemas.openxmlformats.org/officeDocument/2006/relationships/image" Target="../media/image118.png"/><Relationship Id="rId63" Type="http://schemas.openxmlformats.org/officeDocument/2006/relationships/image" Target="../media/image126.png"/><Relationship Id="rId7" Type="http://schemas.openxmlformats.org/officeDocument/2006/relationships/image" Target="../media/image70.png"/><Relationship Id="rId2" Type="http://schemas.openxmlformats.org/officeDocument/2006/relationships/image" Target="../media/image1.png"/><Relationship Id="rId16" Type="http://schemas.openxmlformats.org/officeDocument/2006/relationships/image" Target="../media/image79.png"/><Relationship Id="rId29" Type="http://schemas.openxmlformats.org/officeDocument/2006/relationships/image" Target="../media/image92.png"/><Relationship Id="rId11" Type="http://schemas.openxmlformats.org/officeDocument/2006/relationships/image" Target="../media/image74.png"/><Relationship Id="rId24" Type="http://schemas.openxmlformats.org/officeDocument/2006/relationships/image" Target="../media/image87.png"/><Relationship Id="rId32" Type="http://schemas.openxmlformats.org/officeDocument/2006/relationships/image" Target="../media/image95.png"/><Relationship Id="rId37" Type="http://schemas.openxmlformats.org/officeDocument/2006/relationships/image" Target="../media/image100.png"/><Relationship Id="rId40" Type="http://schemas.openxmlformats.org/officeDocument/2006/relationships/image" Target="../media/image103.png"/><Relationship Id="rId45" Type="http://schemas.openxmlformats.org/officeDocument/2006/relationships/image" Target="../media/image108.png"/><Relationship Id="rId53" Type="http://schemas.openxmlformats.org/officeDocument/2006/relationships/image" Target="../media/image116.png"/><Relationship Id="rId58" Type="http://schemas.openxmlformats.org/officeDocument/2006/relationships/image" Target="../media/image121.png"/><Relationship Id="rId66" Type="http://schemas.openxmlformats.org/officeDocument/2006/relationships/image" Target="../media/image65.jpg"/><Relationship Id="rId5" Type="http://schemas.openxmlformats.org/officeDocument/2006/relationships/image" Target="../media/image68.png"/><Relationship Id="rId61" Type="http://schemas.openxmlformats.org/officeDocument/2006/relationships/image" Target="../media/image124.png"/><Relationship Id="rId19" Type="http://schemas.openxmlformats.org/officeDocument/2006/relationships/image" Target="../media/image82.png"/><Relationship Id="rId14" Type="http://schemas.openxmlformats.org/officeDocument/2006/relationships/image" Target="../media/image77.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3.png"/><Relationship Id="rId35" Type="http://schemas.openxmlformats.org/officeDocument/2006/relationships/image" Target="../media/image98.png"/><Relationship Id="rId43" Type="http://schemas.openxmlformats.org/officeDocument/2006/relationships/image" Target="../media/image106.png"/><Relationship Id="rId48" Type="http://schemas.openxmlformats.org/officeDocument/2006/relationships/image" Target="../media/image111.png"/><Relationship Id="rId56" Type="http://schemas.openxmlformats.org/officeDocument/2006/relationships/image" Target="../media/image119.png"/><Relationship Id="rId64" Type="http://schemas.openxmlformats.org/officeDocument/2006/relationships/image" Target="../media/image127.png"/><Relationship Id="rId8" Type="http://schemas.openxmlformats.org/officeDocument/2006/relationships/image" Target="../media/image71.png"/><Relationship Id="rId51" Type="http://schemas.openxmlformats.org/officeDocument/2006/relationships/image" Target="../media/image114.png"/><Relationship Id="rId3" Type="http://schemas.openxmlformats.org/officeDocument/2006/relationships/image" Target="../media/image66.png"/><Relationship Id="rId12" Type="http://schemas.openxmlformats.org/officeDocument/2006/relationships/image" Target="../media/image75.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96.png"/><Relationship Id="rId38" Type="http://schemas.openxmlformats.org/officeDocument/2006/relationships/image" Target="../media/image101.png"/><Relationship Id="rId46" Type="http://schemas.openxmlformats.org/officeDocument/2006/relationships/image" Target="../media/image109.png"/><Relationship Id="rId59" Type="http://schemas.openxmlformats.org/officeDocument/2006/relationships/image" Target="../media/image122.png"/><Relationship Id="rId20" Type="http://schemas.openxmlformats.org/officeDocument/2006/relationships/image" Target="../media/image83.png"/><Relationship Id="rId41" Type="http://schemas.openxmlformats.org/officeDocument/2006/relationships/image" Target="../media/image104.png"/><Relationship Id="rId54" Type="http://schemas.openxmlformats.org/officeDocument/2006/relationships/image" Target="../media/image117.png"/><Relationship Id="rId62" Type="http://schemas.openxmlformats.org/officeDocument/2006/relationships/image" Target="../media/image125.png"/><Relationship Id="rId1" Type="http://schemas.openxmlformats.org/officeDocument/2006/relationships/slideMaster" Target="../slideMasters/slideMaster1.xml"/><Relationship Id="rId6" Type="http://schemas.openxmlformats.org/officeDocument/2006/relationships/image" Target="../media/image69.png"/><Relationship Id="rId15" Type="http://schemas.openxmlformats.org/officeDocument/2006/relationships/image" Target="../media/image78.png"/><Relationship Id="rId23" Type="http://schemas.openxmlformats.org/officeDocument/2006/relationships/image" Target="../media/image86.png"/><Relationship Id="rId28" Type="http://schemas.openxmlformats.org/officeDocument/2006/relationships/image" Target="../media/image91.png"/><Relationship Id="rId36" Type="http://schemas.openxmlformats.org/officeDocument/2006/relationships/image" Target="../media/image99.png"/><Relationship Id="rId49" Type="http://schemas.openxmlformats.org/officeDocument/2006/relationships/image" Target="../media/image112.png"/><Relationship Id="rId57" Type="http://schemas.openxmlformats.org/officeDocument/2006/relationships/image" Target="../media/image120.png"/><Relationship Id="rId10" Type="http://schemas.openxmlformats.org/officeDocument/2006/relationships/image" Target="../media/image73.png"/><Relationship Id="rId31" Type="http://schemas.openxmlformats.org/officeDocument/2006/relationships/image" Target="../media/image94.png"/><Relationship Id="rId44" Type="http://schemas.openxmlformats.org/officeDocument/2006/relationships/image" Target="../media/image107.png"/><Relationship Id="rId52" Type="http://schemas.openxmlformats.org/officeDocument/2006/relationships/image" Target="../media/image115.png"/><Relationship Id="rId60" Type="http://schemas.openxmlformats.org/officeDocument/2006/relationships/image" Target="../media/image123.png"/><Relationship Id="rId65" Type="http://schemas.openxmlformats.org/officeDocument/2006/relationships/image" Target="../media/image128.png"/><Relationship Id="rId4" Type="http://schemas.openxmlformats.org/officeDocument/2006/relationships/image" Target="../media/image67.png"/><Relationship Id="rId9" Type="http://schemas.openxmlformats.org/officeDocument/2006/relationships/image" Target="../media/image72.png"/><Relationship Id="rId13" Type="http://schemas.openxmlformats.org/officeDocument/2006/relationships/image" Target="../media/image76.png"/><Relationship Id="rId18" Type="http://schemas.openxmlformats.org/officeDocument/2006/relationships/image" Target="../media/image81.png"/><Relationship Id="rId39" Type="http://schemas.openxmlformats.org/officeDocument/2006/relationships/image" Target="../media/image1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71459" y="315468"/>
            <a:ext cx="1002792" cy="912876"/>
          </a:xfrm>
          <a:prstGeom prst="rect">
            <a:avLst/>
          </a:prstGeom>
        </p:spPr>
      </p:pic>
      <p:pic>
        <p:nvPicPr>
          <p:cNvPr id="17" name="bg object 17"/>
          <p:cNvPicPr/>
          <p:nvPr/>
        </p:nvPicPr>
        <p:blipFill>
          <a:blip r:embed="rId3" cstate="print"/>
          <a:stretch>
            <a:fillRect/>
          </a:stretch>
        </p:blipFill>
        <p:spPr>
          <a:xfrm>
            <a:off x="7704940" y="799122"/>
            <a:ext cx="113632" cy="103713"/>
          </a:xfrm>
          <a:prstGeom prst="rect">
            <a:avLst/>
          </a:prstGeom>
        </p:spPr>
      </p:pic>
      <p:pic>
        <p:nvPicPr>
          <p:cNvPr id="18" name="bg object 18"/>
          <p:cNvPicPr/>
          <p:nvPr/>
        </p:nvPicPr>
        <p:blipFill>
          <a:blip r:embed="rId4" cstate="print"/>
          <a:stretch>
            <a:fillRect/>
          </a:stretch>
        </p:blipFill>
        <p:spPr>
          <a:xfrm>
            <a:off x="7700771" y="808228"/>
            <a:ext cx="115765" cy="147447"/>
          </a:xfrm>
          <a:prstGeom prst="rect">
            <a:avLst/>
          </a:prstGeom>
        </p:spPr>
      </p:pic>
      <p:sp>
        <p:nvSpPr>
          <p:cNvPr id="19" name="bg object 19"/>
          <p:cNvSpPr/>
          <p:nvPr/>
        </p:nvSpPr>
        <p:spPr>
          <a:xfrm>
            <a:off x="7727426" y="869949"/>
            <a:ext cx="40640" cy="38100"/>
          </a:xfrm>
          <a:custGeom>
            <a:avLst/>
            <a:gdLst/>
            <a:ahLst/>
            <a:cxnLst/>
            <a:rect l="l" t="t" r="r" b="b"/>
            <a:pathLst>
              <a:path w="40640" h="38100">
                <a:moveTo>
                  <a:pt x="9158" y="2032"/>
                </a:moveTo>
                <a:lnTo>
                  <a:pt x="6364" y="2412"/>
                </a:lnTo>
                <a:lnTo>
                  <a:pt x="4332" y="2794"/>
                </a:lnTo>
                <a:lnTo>
                  <a:pt x="2681" y="3683"/>
                </a:lnTo>
                <a:lnTo>
                  <a:pt x="1538" y="5334"/>
                </a:lnTo>
                <a:lnTo>
                  <a:pt x="395" y="6858"/>
                </a:lnTo>
                <a:lnTo>
                  <a:pt x="69" y="8000"/>
                </a:lnTo>
                <a:lnTo>
                  <a:pt x="0" y="9271"/>
                </a:lnTo>
                <a:lnTo>
                  <a:pt x="306" y="11049"/>
                </a:lnTo>
                <a:lnTo>
                  <a:pt x="776" y="14224"/>
                </a:lnTo>
                <a:lnTo>
                  <a:pt x="3316" y="17907"/>
                </a:lnTo>
                <a:lnTo>
                  <a:pt x="7888" y="21844"/>
                </a:lnTo>
                <a:lnTo>
                  <a:pt x="5856" y="22351"/>
                </a:lnTo>
                <a:lnTo>
                  <a:pt x="2786" y="28448"/>
                </a:lnTo>
                <a:lnTo>
                  <a:pt x="2990" y="30099"/>
                </a:lnTo>
                <a:lnTo>
                  <a:pt x="3189" y="31496"/>
                </a:lnTo>
                <a:lnTo>
                  <a:pt x="3951" y="33020"/>
                </a:lnTo>
                <a:lnTo>
                  <a:pt x="4967" y="34162"/>
                </a:lnTo>
                <a:lnTo>
                  <a:pt x="5983" y="35433"/>
                </a:lnTo>
                <a:lnTo>
                  <a:pt x="7634" y="36575"/>
                </a:lnTo>
                <a:lnTo>
                  <a:pt x="9793" y="37591"/>
                </a:lnTo>
                <a:lnTo>
                  <a:pt x="10555" y="36322"/>
                </a:lnTo>
                <a:lnTo>
                  <a:pt x="9412" y="35813"/>
                </a:lnTo>
                <a:lnTo>
                  <a:pt x="8904" y="35178"/>
                </a:lnTo>
                <a:lnTo>
                  <a:pt x="8904" y="33527"/>
                </a:lnTo>
                <a:lnTo>
                  <a:pt x="9412" y="33020"/>
                </a:lnTo>
                <a:lnTo>
                  <a:pt x="31002" y="29590"/>
                </a:lnTo>
                <a:lnTo>
                  <a:pt x="33415" y="28955"/>
                </a:lnTo>
                <a:lnTo>
                  <a:pt x="34431" y="28448"/>
                </a:lnTo>
                <a:lnTo>
                  <a:pt x="36082" y="27686"/>
                </a:lnTo>
                <a:lnTo>
                  <a:pt x="37479" y="26162"/>
                </a:lnTo>
                <a:lnTo>
                  <a:pt x="38622" y="23875"/>
                </a:lnTo>
                <a:lnTo>
                  <a:pt x="39698" y="21844"/>
                </a:lnTo>
                <a:lnTo>
                  <a:pt x="39799" y="21462"/>
                </a:lnTo>
                <a:lnTo>
                  <a:pt x="10682" y="21462"/>
                </a:lnTo>
                <a:lnTo>
                  <a:pt x="9031" y="19938"/>
                </a:lnTo>
                <a:lnTo>
                  <a:pt x="8015" y="18541"/>
                </a:lnTo>
                <a:lnTo>
                  <a:pt x="7888" y="17272"/>
                </a:lnTo>
                <a:lnTo>
                  <a:pt x="7736" y="16510"/>
                </a:lnTo>
                <a:lnTo>
                  <a:pt x="7816" y="15366"/>
                </a:lnTo>
                <a:lnTo>
                  <a:pt x="7888" y="15112"/>
                </a:lnTo>
                <a:lnTo>
                  <a:pt x="8619" y="14224"/>
                </a:lnTo>
                <a:lnTo>
                  <a:pt x="9285" y="13335"/>
                </a:lnTo>
                <a:lnTo>
                  <a:pt x="10301" y="12826"/>
                </a:lnTo>
                <a:lnTo>
                  <a:pt x="11444" y="12573"/>
                </a:lnTo>
                <a:lnTo>
                  <a:pt x="12841" y="12446"/>
                </a:lnTo>
                <a:lnTo>
                  <a:pt x="20997" y="12446"/>
                </a:lnTo>
                <a:lnTo>
                  <a:pt x="20588" y="11811"/>
                </a:lnTo>
                <a:lnTo>
                  <a:pt x="16905" y="6985"/>
                </a:lnTo>
                <a:lnTo>
                  <a:pt x="11825" y="2921"/>
                </a:lnTo>
                <a:lnTo>
                  <a:pt x="9158" y="2032"/>
                </a:lnTo>
                <a:close/>
              </a:path>
              <a:path w="40640" h="38100">
                <a:moveTo>
                  <a:pt x="20997" y="12446"/>
                </a:moveTo>
                <a:lnTo>
                  <a:pt x="12841" y="12446"/>
                </a:lnTo>
                <a:lnTo>
                  <a:pt x="14365" y="12700"/>
                </a:lnTo>
                <a:lnTo>
                  <a:pt x="15889" y="13462"/>
                </a:lnTo>
                <a:lnTo>
                  <a:pt x="18175" y="14732"/>
                </a:lnTo>
                <a:lnTo>
                  <a:pt x="20588" y="16763"/>
                </a:lnTo>
                <a:lnTo>
                  <a:pt x="22874" y="19685"/>
                </a:lnTo>
                <a:lnTo>
                  <a:pt x="10682" y="21462"/>
                </a:lnTo>
                <a:lnTo>
                  <a:pt x="39799" y="21462"/>
                </a:lnTo>
                <a:lnTo>
                  <a:pt x="40080" y="19303"/>
                </a:lnTo>
                <a:lnTo>
                  <a:pt x="25414" y="19303"/>
                </a:lnTo>
                <a:lnTo>
                  <a:pt x="20997" y="12446"/>
                </a:lnTo>
                <a:close/>
              </a:path>
              <a:path w="40640" h="38100">
                <a:moveTo>
                  <a:pt x="37299" y="7747"/>
                </a:moveTo>
                <a:lnTo>
                  <a:pt x="33415" y="7747"/>
                </a:lnTo>
                <a:lnTo>
                  <a:pt x="33923" y="8000"/>
                </a:lnTo>
                <a:lnTo>
                  <a:pt x="34558" y="8636"/>
                </a:lnTo>
                <a:lnTo>
                  <a:pt x="35447" y="9651"/>
                </a:lnTo>
                <a:lnTo>
                  <a:pt x="35955" y="10922"/>
                </a:lnTo>
                <a:lnTo>
                  <a:pt x="36163" y="12446"/>
                </a:lnTo>
                <a:lnTo>
                  <a:pt x="36264" y="14224"/>
                </a:lnTo>
                <a:lnTo>
                  <a:pt x="36162" y="14732"/>
                </a:lnTo>
                <a:lnTo>
                  <a:pt x="35828" y="15621"/>
                </a:lnTo>
                <a:lnTo>
                  <a:pt x="35447" y="16510"/>
                </a:lnTo>
                <a:lnTo>
                  <a:pt x="34939" y="17145"/>
                </a:lnTo>
                <a:lnTo>
                  <a:pt x="34177" y="17525"/>
                </a:lnTo>
                <a:lnTo>
                  <a:pt x="33542" y="17907"/>
                </a:lnTo>
                <a:lnTo>
                  <a:pt x="31891" y="18287"/>
                </a:lnTo>
                <a:lnTo>
                  <a:pt x="29097" y="18796"/>
                </a:lnTo>
                <a:lnTo>
                  <a:pt x="25414" y="19303"/>
                </a:lnTo>
                <a:lnTo>
                  <a:pt x="40080" y="19303"/>
                </a:lnTo>
                <a:lnTo>
                  <a:pt x="39958" y="17525"/>
                </a:lnTo>
                <a:lnTo>
                  <a:pt x="39292" y="12826"/>
                </a:lnTo>
                <a:lnTo>
                  <a:pt x="39217" y="12446"/>
                </a:lnTo>
                <a:lnTo>
                  <a:pt x="38368" y="9778"/>
                </a:lnTo>
                <a:lnTo>
                  <a:pt x="37299" y="7747"/>
                </a:lnTo>
                <a:close/>
              </a:path>
              <a:path w="40640" h="38100">
                <a:moveTo>
                  <a:pt x="28462" y="0"/>
                </a:moveTo>
                <a:lnTo>
                  <a:pt x="22280" y="5334"/>
                </a:lnTo>
                <a:lnTo>
                  <a:pt x="22707" y="8000"/>
                </a:lnTo>
                <a:lnTo>
                  <a:pt x="26557" y="11429"/>
                </a:lnTo>
                <a:lnTo>
                  <a:pt x="27827" y="11175"/>
                </a:lnTo>
                <a:lnTo>
                  <a:pt x="28843" y="11049"/>
                </a:lnTo>
                <a:lnTo>
                  <a:pt x="29859" y="10413"/>
                </a:lnTo>
                <a:lnTo>
                  <a:pt x="30875" y="9271"/>
                </a:lnTo>
                <a:lnTo>
                  <a:pt x="31510" y="8382"/>
                </a:lnTo>
                <a:lnTo>
                  <a:pt x="32145" y="8000"/>
                </a:lnTo>
                <a:lnTo>
                  <a:pt x="33415" y="7747"/>
                </a:lnTo>
                <a:lnTo>
                  <a:pt x="37299" y="7747"/>
                </a:lnTo>
                <a:lnTo>
                  <a:pt x="35828" y="4825"/>
                </a:lnTo>
                <a:lnTo>
                  <a:pt x="34177" y="2921"/>
                </a:lnTo>
                <a:lnTo>
                  <a:pt x="32272" y="1650"/>
                </a:lnTo>
                <a:lnTo>
                  <a:pt x="30367" y="508"/>
                </a:lnTo>
                <a:lnTo>
                  <a:pt x="28462" y="0"/>
                </a:lnTo>
                <a:close/>
              </a:path>
            </a:pathLst>
          </a:custGeom>
          <a:solidFill>
            <a:srgbClr val="000000"/>
          </a:solidFill>
        </p:spPr>
        <p:txBody>
          <a:bodyPr wrap="square" lIns="0" tIns="0" rIns="0" bIns="0" rtlCol="0"/>
          <a:lstStyle/>
          <a:p>
            <a:endParaRPr/>
          </a:p>
        </p:txBody>
      </p:sp>
      <p:pic>
        <p:nvPicPr>
          <p:cNvPr id="20" name="bg object 20"/>
          <p:cNvPicPr/>
          <p:nvPr/>
        </p:nvPicPr>
        <p:blipFill>
          <a:blip r:embed="rId5" cstate="print"/>
          <a:stretch>
            <a:fillRect/>
          </a:stretch>
        </p:blipFill>
        <p:spPr>
          <a:xfrm>
            <a:off x="7708391" y="879284"/>
            <a:ext cx="124913" cy="103695"/>
          </a:xfrm>
          <a:prstGeom prst="rect">
            <a:avLst/>
          </a:prstGeom>
        </p:spPr>
      </p:pic>
      <p:sp>
        <p:nvSpPr>
          <p:cNvPr id="21" name="bg object 21"/>
          <p:cNvSpPr/>
          <p:nvPr/>
        </p:nvSpPr>
        <p:spPr>
          <a:xfrm>
            <a:off x="7734807" y="905256"/>
            <a:ext cx="50800" cy="29845"/>
          </a:xfrm>
          <a:custGeom>
            <a:avLst/>
            <a:gdLst/>
            <a:ahLst/>
            <a:cxnLst/>
            <a:rect l="l" t="t" r="r" b="b"/>
            <a:pathLst>
              <a:path w="50800" h="29844">
                <a:moveTo>
                  <a:pt x="31750" y="0"/>
                </a:moveTo>
                <a:lnTo>
                  <a:pt x="30480" y="254"/>
                </a:lnTo>
                <a:lnTo>
                  <a:pt x="31369" y="4953"/>
                </a:lnTo>
                <a:lnTo>
                  <a:pt x="8000" y="9525"/>
                </a:lnTo>
                <a:lnTo>
                  <a:pt x="0" y="18288"/>
                </a:lnTo>
                <a:lnTo>
                  <a:pt x="381" y="20574"/>
                </a:lnTo>
                <a:lnTo>
                  <a:pt x="1397" y="25273"/>
                </a:lnTo>
                <a:lnTo>
                  <a:pt x="4445" y="28194"/>
                </a:lnTo>
                <a:lnTo>
                  <a:pt x="9778" y="29337"/>
                </a:lnTo>
                <a:lnTo>
                  <a:pt x="10414" y="27940"/>
                </a:lnTo>
                <a:lnTo>
                  <a:pt x="7620" y="27051"/>
                </a:lnTo>
                <a:lnTo>
                  <a:pt x="5969" y="25654"/>
                </a:lnTo>
                <a:lnTo>
                  <a:pt x="5715" y="24003"/>
                </a:lnTo>
                <a:lnTo>
                  <a:pt x="5588" y="23622"/>
                </a:lnTo>
                <a:lnTo>
                  <a:pt x="5715" y="23114"/>
                </a:lnTo>
                <a:lnTo>
                  <a:pt x="6223" y="21971"/>
                </a:lnTo>
                <a:lnTo>
                  <a:pt x="7239" y="21209"/>
                </a:lnTo>
                <a:lnTo>
                  <a:pt x="9144" y="20574"/>
                </a:lnTo>
                <a:lnTo>
                  <a:pt x="33527" y="15748"/>
                </a:lnTo>
                <a:lnTo>
                  <a:pt x="35178" y="24257"/>
                </a:lnTo>
                <a:lnTo>
                  <a:pt x="38989" y="23495"/>
                </a:lnTo>
                <a:lnTo>
                  <a:pt x="37338" y="14986"/>
                </a:lnTo>
                <a:lnTo>
                  <a:pt x="50419" y="12446"/>
                </a:lnTo>
                <a:lnTo>
                  <a:pt x="50292" y="11176"/>
                </a:lnTo>
                <a:lnTo>
                  <a:pt x="46736" y="10033"/>
                </a:lnTo>
                <a:lnTo>
                  <a:pt x="43561" y="8636"/>
                </a:lnTo>
                <a:lnTo>
                  <a:pt x="37592" y="5080"/>
                </a:lnTo>
                <a:lnTo>
                  <a:pt x="34671" y="2794"/>
                </a:lnTo>
                <a:lnTo>
                  <a:pt x="31750" y="0"/>
                </a:lnTo>
                <a:close/>
              </a:path>
            </a:pathLst>
          </a:custGeom>
          <a:solidFill>
            <a:srgbClr val="000000"/>
          </a:solidFill>
        </p:spPr>
        <p:txBody>
          <a:bodyPr wrap="square" lIns="0" tIns="0" rIns="0" bIns="0" rtlCol="0"/>
          <a:lstStyle/>
          <a:p>
            <a:endParaRPr/>
          </a:p>
        </p:txBody>
      </p:sp>
      <p:pic>
        <p:nvPicPr>
          <p:cNvPr id="22" name="bg object 22"/>
          <p:cNvPicPr/>
          <p:nvPr/>
        </p:nvPicPr>
        <p:blipFill>
          <a:blip r:embed="rId6" cstate="print"/>
          <a:stretch>
            <a:fillRect/>
          </a:stretch>
        </p:blipFill>
        <p:spPr>
          <a:xfrm>
            <a:off x="7712963" y="903731"/>
            <a:ext cx="129641" cy="102235"/>
          </a:xfrm>
          <a:prstGeom prst="rect">
            <a:avLst/>
          </a:prstGeom>
        </p:spPr>
      </p:pic>
      <p:pic>
        <p:nvPicPr>
          <p:cNvPr id="23" name="bg object 23"/>
          <p:cNvPicPr/>
          <p:nvPr/>
        </p:nvPicPr>
        <p:blipFill>
          <a:blip r:embed="rId7" cstate="print"/>
          <a:stretch>
            <a:fillRect/>
          </a:stretch>
        </p:blipFill>
        <p:spPr>
          <a:xfrm>
            <a:off x="7720583" y="929591"/>
            <a:ext cx="114300" cy="109903"/>
          </a:xfrm>
          <a:prstGeom prst="rect">
            <a:avLst/>
          </a:prstGeom>
        </p:spPr>
      </p:pic>
      <p:sp>
        <p:nvSpPr>
          <p:cNvPr id="24" name="bg object 24"/>
          <p:cNvSpPr/>
          <p:nvPr/>
        </p:nvSpPr>
        <p:spPr>
          <a:xfrm>
            <a:off x="7746219" y="956055"/>
            <a:ext cx="40005" cy="36195"/>
          </a:xfrm>
          <a:custGeom>
            <a:avLst/>
            <a:gdLst/>
            <a:ahLst/>
            <a:cxnLst/>
            <a:rect l="l" t="t" r="r" b="b"/>
            <a:pathLst>
              <a:path w="40004" h="36194">
                <a:moveTo>
                  <a:pt x="20338" y="0"/>
                </a:moveTo>
                <a:lnTo>
                  <a:pt x="10305" y="2794"/>
                </a:lnTo>
                <a:lnTo>
                  <a:pt x="6368" y="5461"/>
                </a:lnTo>
                <a:lnTo>
                  <a:pt x="3197" y="9906"/>
                </a:lnTo>
                <a:lnTo>
                  <a:pt x="653" y="13335"/>
                </a:lnTo>
                <a:lnTo>
                  <a:pt x="97" y="16764"/>
                </a:lnTo>
                <a:lnTo>
                  <a:pt x="0" y="18415"/>
                </a:lnTo>
                <a:lnTo>
                  <a:pt x="1493" y="23622"/>
                </a:lnTo>
                <a:lnTo>
                  <a:pt x="19830" y="35941"/>
                </a:lnTo>
                <a:lnTo>
                  <a:pt x="24910" y="34544"/>
                </a:lnTo>
                <a:lnTo>
                  <a:pt x="37331" y="26035"/>
                </a:lnTo>
                <a:lnTo>
                  <a:pt x="8273" y="26035"/>
                </a:lnTo>
                <a:lnTo>
                  <a:pt x="6876" y="25781"/>
                </a:lnTo>
                <a:lnTo>
                  <a:pt x="4971" y="24511"/>
                </a:lnTo>
                <a:lnTo>
                  <a:pt x="4336" y="23622"/>
                </a:lnTo>
                <a:lnTo>
                  <a:pt x="4082" y="22479"/>
                </a:lnTo>
                <a:lnTo>
                  <a:pt x="3828" y="21717"/>
                </a:lnTo>
                <a:lnTo>
                  <a:pt x="3828" y="20193"/>
                </a:lnTo>
                <a:lnTo>
                  <a:pt x="4590" y="18923"/>
                </a:lnTo>
                <a:lnTo>
                  <a:pt x="5225" y="17780"/>
                </a:lnTo>
                <a:lnTo>
                  <a:pt x="6368" y="16764"/>
                </a:lnTo>
                <a:lnTo>
                  <a:pt x="8146" y="16002"/>
                </a:lnTo>
                <a:lnTo>
                  <a:pt x="10305" y="14986"/>
                </a:lnTo>
                <a:lnTo>
                  <a:pt x="12845" y="14097"/>
                </a:lnTo>
                <a:lnTo>
                  <a:pt x="15512" y="13335"/>
                </a:lnTo>
                <a:lnTo>
                  <a:pt x="20592" y="11811"/>
                </a:lnTo>
                <a:lnTo>
                  <a:pt x="27577" y="10287"/>
                </a:lnTo>
                <a:lnTo>
                  <a:pt x="30498" y="9779"/>
                </a:lnTo>
                <a:lnTo>
                  <a:pt x="38080" y="9779"/>
                </a:lnTo>
                <a:lnTo>
                  <a:pt x="37356" y="7366"/>
                </a:lnTo>
                <a:lnTo>
                  <a:pt x="34308" y="3810"/>
                </a:lnTo>
                <a:lnTo>
                  <a:pt x="29736" y="2032"/>
                </a:lnTo>
                <a:lnTo>
                  <a:pt x="25164" y="127"/>
                </a:lnTo>
                <a:lnTo>
                  <a:pt x="20338" y="0"/>
                </a:lnTo>
                <a:close/>
              </a:path>
              <a:path w="40004" h="36194">
                <a:moveTo>
                  <a:pt x="38080" y="9779"/>
                </a:moveTo>
                <a:lnTo>
                  <a:pt x="30498" y="9779"/>
                </a:lnTo>
                <a:lnTo>
                  <a:pt x="32530" y="9906"/>
                </a:lnTo>
                <a:lnTo>
                  <a:pt x="35070" y="11176"/>
                </a:lnTo>
                <a:lnTo>
                  <a:pt x="35832" y="12065"/>
                </a:lnTo>
                <a:lnTo>
                  <a:pt x="36213" y="13335"/>
                </a:lnTo>
                <a:lnTo>
                  <a:pt x="36382" y="14097"/>
                </a:lnTo>
                <a:lnTo>
                  <a:pt x="36424" y="15494"/>
                </a:lnTo>
                <a:lnTo>
                  <a:pt x="36213" y="16129"/>
                </a:lnTo>
                <a:lnTo>
                  <a:pt x="9924" y="25908"/>
                </a:lnTo>
                <a:lnTo>
                  <a:pt x="8273" y="26035"/>
                </a:lnTo>
                <a:lnTo>
                  <a:pt x="37331" y="26035"/>
                </a:lnTo>
                <a:lnTo>
                  <a:pt x="38118" y="24765"/>
                </a:lnTo>
                <a:lnTo>
                  <a:pt x="38880" y="21717"/>
                </a:lnTo>
                <a:lnTo>
                  <a:pt x="39695" y="18923"/>
                </a:lnTo>
                <a:lnTo>
                  <a:pt x="39620" y="14986"/>
                </a:lnTo>
                <a:lnTo>
                  <a:pt x="38080" y="9779"/>
                </a:lnTo>
                <a:close/>
              </a:path>
            </a:pathLst>
          </a:custGeom>
          <a:solidFill>
            <a:srgbClr val="000000"/>
          </a:solidFill>
        </p:spPr>
        <p:txBody>
          <a:bodyPr wrap="square" lIns="0" tIns="0" rIns="0" bIns="0" rtlCol="0"/>
          <a:lstStyle/>
          <a:p>
            <a:endParaRPr/>
          </a:p>
        </p:txBody>
      </p:sp>
      <p:pic>
        <p:nvPicPr>
          <p:cNvPr id="25" name="bg object 25"/>
          <p:cNvPicPr/>
          <p:nvPr/>
        </p:nvPicPr>
        <p:blipFill>
          <a:blip r:embed="rId8" cstate="print"/>
          <a:stretch>
            <a:fillRect/>
          </a:stretch>
        </p:blipFill>
        <p:spPr>
          <a:xfrm>
            <a:off x="7729727" y="963222"/>
            <a:ext cx="119034" cy="124913"/>
          </a:xfrm>
          <a:prstGeom prst="rect">
            <a:avLst/>
          </a:prstGeom>
        </p:spPr>
      </p:pic>
      <p:sp>
        <p:nvSpPr>
          <p:cNvPr id="26" name="bg object 26"/>
          <p:cNvSpPr/>
          <p:nvPr/>
        </p:nvSpPr>
        <p:spPr>
          <a:xfrm>
            <a:off x="7755381" y="989583"/>
            <a:ext cx="45720" cy="50165"/>
          </a:xfrm>
          <a:custGeom>
            <a:avLst/>
            <a:gdLst/>
            <a:ahLst/>
            <a:cxnLst/>
            <a:rect l="l" t="t" r="r" b="b"/>
            <a:pathLst>
              <a:path w="45720" h="50165">
                <a:moveTo>
                  <a:pt x="34671" y="0"/>
                </a:moveTo>
                <a:lnTo>
                  <a:pt x="33274" y="507"/>
                </a:lnTo>
                <a:lnTo>
                  <a:pt x="33654" y="2031"/>
                </a:lnTo>
                <a:lnTo>
                  <a:pt x="33527" y="3175"/>
                </a:lnTo>
                <a:lnTo>
                  <a:pt x="33147" y="3937"/>
                </a:lnTo>
                <a:lnTo>
                  <a:pt x="32639" y="4699"/>
                </a:lnTo>
                <a:lnTo>
                  <a:pt x="31115" y="5461"/>
                </a:lnTo>
                <a:lnTo>
                  <a:pt x="28448" y="6350"/>
                </a:lnTo>
                <a:lnTo>
                  <a:pt x="8890" y="13462"/>
                </a:lnTo>
                <a:lnTo>
                  <a:pt x="6223" y="14350"/>
                </a:lnTo>
                <a:lnTo>
                  <a:pt x="4572" y="14731"/>
                </a:lnTo>
                <a:lnTo>
                  <a:pt x="2921" y="14096"/>
                </a:lnTo>
                <a:lnTo>
                  <a:pt x="2032" y="13335"/>
                </a:lnTo>
                <a:lnTo>
                  <a:pt x="1397" y="11937"/>
                </a:lnTo>
                <a:lnTo>
                  <a:pt x="0" y="12318"/>
                </a:lnTo>
                <a:lnTo>
                  <a:pt x="6350" y="29844"/>
                </a:lnTo>
                <a:lnTo>
                  <a:pt x="7620" y="29337"/>
                </a:lnTo>
                <a:lnTo>
                  <a:pt x="7366" y="28066"/>
                </a:lnTo>
                <a:lnTo>
                  <a:pt x="7493" y="26924"/>
                </a:lnTo>
                <a:lnTo>
                  <a:pt x="8509" y="25526"/>
                </a:lnTo>
                <a:lnTo>
                  <a:pt x="10033" y="24637"/>
                </a:lnTo>
                <a:lnTo>
                  <a:pt x="12700" y="23749"/>
                </a:lnTo>
                <a:lnTo>
                  <a:pt x="31242" y="17144"/>
                </a:lnTo>
                <a:lnTo>
                  <a:pt x="34925" y="17906"/>
                </a:lnTo>
                <a:lnTo>
                  <a:pt x="37084" y="19303"/>
                </a:lnTo>
                <a:lnTo>
                  <a:pt x="38100" y="22098"/>
                </a:lnTo>
                <a:lnTo>
                  <a:pt x="38100" y="22732"/>
                </a:lnTo>
                <a:lnTo>
                  <a:pt x="37846" y="23367"/>
                </a:lnTo>
                <a:lnTo>
                  <a:pt x="37719" y="24129"/>
                </a:lnTo>
                <a:lnTo>
                  <a:pt x="11811" y="34162"/>
                </a:lnTo>
                <a:lnTo>
                  <a:pt x="11175" y="33908"/>
                </a:lnTo>
                <a:lnTo>
                  <a:pt x="10033" y="33654"/>
                </a:lnTo>
                <a:lnTo>
                  <a:pt x="9144" y="33019"/>
                </a:lnTo>
                <a:lnTo>
                  <a:pt x="8509" y="31750"/>
                </a:lnTo>
                <a:lnTo>
                  <a:pt x="7112" y="32257"/>
                </a:lnTo>
                <a:lnTo>
                  <a:pt x="13462" y="49656"/>
                </a:lnTo>
                <a:lnTo>
                  <a:pt x="14732" y="49275"/>
                </a:lnTo>
                <a:lnTo>
                  <a:pt x="14350" y="47625"/>
                </a:lnTo>
                <a:lnTo>
                  <a:pt x="14477" y="46481"/>
                </a:lnTo>
                <a:lnTo>
                  <a:pt x="14859" y="45719"/>
                </a:lnTo>
                <a:lnTo>
                  <a:pt x="15367" y="45085"/>
                </a:lnTo>
                <a:lnTo>
                  <a:pt x="17018" y="44195"/>
                </a:lnTo>
                <a:lnTo>
                  <a:pt x="19685" y="43306"/>
                </a:lnTo>
                <a:lnTo>
                  <a:pt x="33147" y="38480"/>
                </a:lnTo>
                <a:lnTo>
                  <a:pt x="45339" y="28448"/>
                </a:lnTo>
                <a:lnTo>
                  <a:pt x="45212" y="26288"/>
                </a:lnTo>
                <a:lnTo>
                  <a:pt x="44450" y="24129"/>
                </a:lnTo>
                <a:lnTo>
                  <a:pt x="43815" y="22225"/>
                </a:lnTo>
                <a:lnTo>
                  <a:pt x="42672" y="20574"/>
                </a:lnTo>
                <a:lnTo>
                  <a:pt x="39750" y="18033"/>
                </a:lnTo>
                <a:lnTo>
                  <a:pt x="37719" y="16763"/>
                </a:lnTo>
                <a:lnTo>
                  <a:pt x="35178" y="15620"/>
                </a:lnTo>
                <a:lnTo>
                  <a:pt x="39750" y="14096"/>
                </a:lnTo>
                <a:lnTo>
                  <a:pt x="34671" y="0"/>
                </a:lnTo>
                <a:close/>
              </a:path>
            </a:pathLst>
          </a:custGeom>
          <a:solidFill>
            <a:srgbClr val="000000"/>
          </a:solidFill>
        </p:spPr>
        <p:txBody>
          <a:bodyPr wrap="square" lIns="0" tIns="0" rIns="0" bIns="0" rtlCol="0"/>
          <a:lstStyle/>
          <a:p>
            <a:endParaRPr/>
          </a:p>
        </p:txBody>
      </p:sp>
      <p:pic>
        <p:nvPicPr>
          <p:cNvPr id="27" name="bg object 27"/>
          <p:cNvPicPr/>
          <p:nvPr/>
        </p:nvPicPr>
        <p:blipFill>
          <a:blip r:embed="rId9" cstate="print"/>
          <a:stretch>
            <a:fillRect/>
          </a:stretch>
        </p:blipFill>
        <p:spPr>
          <a:xfrm>
            <a:off x="7746491" y="1008946"/>
            <a:ext cx="117231" cy="115765"/>
          </a:xfrm>
          <a:prstGeom prst="rect">
            <a:avLst/>
          </a:prstGeom>
        </p:spPr>
      </p:pic>
      <p:sp>
        <p:nvSpPr>
          <p:cNvPr id="28" name="bg object 28"/>
          <p:cNvSpPr/>
          <p:nvPr/>
        </p:nvSpPr>
        <p:spPr>
          <a:xfrm>
            <a:off x="7773221" y="1035177"/>
            <a:ext cx="41910" cy="41275"/>
          </a:xfrm>
          <a:custGeom>
            <a:avLst/>
            <a:gdLst/>
            <a:ahLst/>
            <a:cxnLst/>
            <a:rect l="l" t="t" r="r" b="b"/>
            <a:pathLst>
              <a:path w="41909" h="41275">
                <a:moveTo>
                  <a:pt x="9846" y="7112"/>
                </a:moveTo>
                <a:lnTo>
                  <a:pt x="7052" y="7112"/>
                </a:lnTo>
                <a:lnTo>
                  <a:pt x="4512" y="8127"/>
                </a:lnTo>
                <a:lnTo>
                  <a:pt x="0" y="16001"/>
                </a:lnTo>
                <a:lnTo>
                  <a:pt x="885" y="17907"/>
                </a:lnTo>
                <a:lnTo>
                  <a:pt x="2226" y="20955"/>
                </a:lnTo>
                <a:lnTo>
                  <a:pt x="5655" y="23875"/>
                </a:lnTo>
                <a:lnTo>
                  <a:pt x="10989" y="26415"/>
                </a:lnTo>
                <a:lnTo>
                  <a:pt x="9338" y="27559"/>
                </a:lnTo>
                <a:lnTo>
                  <a:pt x="8195" y="28701"/>
                </a:lnTo>
                <a:lnTo>
                  <a:pt x="7814" y="30225"/>
                </a:lnTo>
                <a:lnTo>
                  <a:pt x="7306" y="31750"/>
                </a:lnTo>
                <a:lnTo>
                  <a:pt x="7560" y="33400"/>
                </a:lnTo>
                <a:lnTo>
                  <a:pt x="8449" y="35306"/>
                </a:lnTo>
                <a:lnTo>
                  <a:pt x="9084" y="36957"/>
                </a:lnTo>
                <a:lnTo>
                  <a:pt x="10100" y="38226"/>
                </a:lnTo>
                <a:lnTo>
                  <a:pt x="11497" y="39115"/>
                </a:lnTo>
                <a:lnTo>
                  <a:pt x="12894" y="40132"/>
                </a:lnTo>
                <a:lnTo>
                  <a:pt x="14672" y="40767"/>
                </a:lnTo>
                <a:lnTo>
                  <a:pt x="16958" y="41275"/>
                </a:lnTo>
                <a:lnTo>
                  <a:pt x="17339" y="39750"/>
                </a:lnTo>
                <a:lnTo>
                  <a:pt x="16196" y="39497"/>
                </a:lnTo>
                <a:lnTo>
                  <a:pt x="15561" y="39115"/>
                </a:lnTo>
                <a:lnTo>
                  <a:pt x="15180" y="38481"/>
                </a:lnTo>
                <a:lnTo>
                  <a:pt x="15307" y="37211"/>
                </a:lnTo>
                <a:lnTo>
                  <a:pt x="15434" y="36830"/>
                </a:lnTo>
                <a:lnTo>
                  <a:pt x="16196" y="36322"/>
                </a:lnTo>
                <a:lnTo>
                  <a:pt x="17085" y="35813"/>
                </a:lnTo>
                <a:lnTo>
                  <a:pt x="18609" y="35178"/>
                </a:lnTo>
                <a:lnTo>
                  <a:pt x="31690" y="29463"/>
                </a:lnTo>
                <a:lnTo>
                  <a:pt x="35373" y="27939"/>
                </a:lnTo>
                <a:lnTo>
                  <a:pt x="37659" y="26670"/>
                </a:lnTo>
                <a:lnTo>
                  <a:pt x="38421" y="25908"/>
                </a:lnTo>
                <a:lnTo>
                  <a:pt x="39197" y="25273"/>
                </a:lnTo>
                <a:lnTo>
                  <a:pt x="13656" y="25273"/>
                </a:lnTo>
                <a:lnTo>
                  <a:pt x="11624" y="24384"/>
                </a:lnTo>
                <a:lnTo>
                  <a:pt x="10354" y="23240"/>
                </a:lnTo>
                <a:lnTo>
                  <a:pt x="9846" y="21971"/>
                </a:lnTo>
                <a:lnTo>
                  <a:pt x="9338" y="20955"/>
                </a:lnTo>
                <a:lnTo>
                  <a:pt x="9338" y="19938"/>
                </a:lnTo>
                <a:lnTo>
                  <a:pt x="10227" y="17907"/>
                </a:lnTo>
                <a:lnTo>
                  <a:pt x="10989" y="17145"/>
                </a:lnTo>
                <a:lnTo>
                  <a:pt x="12132" y="16637"/>
                </a:lnTo>
                <a:lnTo>
                  <a:pt x="13402" y="16001"/>
                </a:lnTo>
                <a:lnTo>
                  <a:pt x="23578" y="16001"/>
                </a:lnTo>
                <a:lnTo>
                  <a:pt x="20768" y="13462"/>
                </a:lnTo>
                <a:lnTo>
                  <a:pt x="15942" y="9778"/>
                </a:lnTo>
                <a:lnTo>
                  <a:pt x="12894" y="8509"/>
                </a:lnTo>
                <a:lnTo>
                  <a:pt x="9846" y="7112"/>
                </a:lnTo>
                <a:close/>
              </a:path>
              <a:path w="41909" h="41275">
                <a:moveTo>
                  <a:pt x="23578" y="16001"/>
                </a:moveTo>
                <a:lnTo>
                  <a:pt x="14926" y="16001"/>
                </a:lnTo>
                <a:lnTo>
                  <a:pt x="16704" y="16383"/>
                </a:lnTo>
                <a:lnTo>
                  <a:pt x="19244" y="16890"/>
                </a:lnTo>
                <a:lnTo>
                  <a:pt x="22038" y="18287"/>
                </a:lnTo>
                <a:lnTo>
                  <a:pt x="24959" y="20447"/>
                </a:lnTo>
                <a:lnTo>
                  <a:pt x="13656" y="25273"/>
                </a:lnTo>
                <a:lnTo>
                  <a:pt x="39197" y="25273"/>
                </a:lnTo>
                <a:lnTo>
                  <a:pt x="39818" y="24764"/>
                </a:lnTo>
                <a:lnTo>
                  <a:pt x="40834" y="22860"/>
                </a:lnTo>
                <a:lnTo>
                  <a:pt x="41545" y="19431"/>
                </a:lnTo>
                <a:lnTo>
                  <a:pt x="27372" y="19431"/>
                </a:lnTo>
                <a:lnTo>
                  <a:pt x="23578" y="16001"/>
                </a:lnTo>
                <a:close/>
              </a:path>
              <a:path w="41909" h="41275">
                <a:moveTo>
                  <a:pt x="36733" y="6223"/>
                </a:moveTo>
                <a:lnTo>
                  <a:pt x="32071" y="6223"/>
                </a:lnTo>
                <a:lnTo>
                  <a:pt x="32706" y="6350"/>
                </a:lnTo>
                <a:lnTo>
                  <a:pt x="33341" y="6858"/>
                </a:lnTo>
                <a:lnTo>
                  <a:pt x="36516" y="13081"/>
                </a:lnTo>
                <a:lnTo>
                  <a:pt x="36262" y="14097"/>
                </a:lnTo>
                <a:lnTo>
                  <a:pt x="36008" y="14859"/>
                </a:lnTo>
                <a:lnTo>
                  <a:pt x="34865" y="16001"/>
                </a:lnTo>
                <a:lnTo>
                  <a:pt x="33341" y="16890"/>
                </a:lnTo>
                <a:lnTo>
                  <a:pt x="30801" y="17907"/>
                </a:lnTo>
                <a:lnTo>
                  <a:pt x="27372" y="19431"/>
                </a:lnTo>
                <a:lnTo>
                  <a:pt x="41545" y="19431"/>
                </a:lnTo>
                <a:lnTo>
                  <a:pt x="41774" y="18287"/>
                </a:lnTo>
                <a:lnTo>
                  <a:pt x="41677" y="16637"/>
                </a:lnTo>
                <a:lnTo>
                  <a:pt x="41469" y="15112"/>
                </a:lnTo>
                <a:lnTo>
                  <a:pt x="38929" y="9271"/>
                </a:lnTo>
                <a:lnTo>
                  <a:pt x="37405" y="6985"/>
                </a:lnTo>
                <a:lnTo>
                  <a:pt x="36733" y="6223"/>
                </a:lnTo>
                <a:close/>
              </a:path>
              <a:path w="41909" h="41275">
                <a:moveTo>
                  <a:pt x="27245" y="0"/>
                </a:moveTo>
                <a:lnTo>
                  <a:pt x="25340" y="0"/>
                </a:lnTo>
                <a:lnTo>
                  <a:pt x="23562" y="762"/>
                </a:lnTo>
                <a:lnTo>
                  <a:pt x="22292" y="1270"/>
                </a:lnTo>
                <a:lnTo>
                  <a:pt x="21530" y="2286"/>
                </a:lnTo>
                <a:lnTo>
                  <a:pt x="20607" y="4825"/>
                </a:lnTo>
                <a:lnTo>
                  <a:pt x="20620" y="6350"/>
                </a:lnTo>
                <a:lnTo>
                  <a:pt x="25213" y="11557"/>
                </a:lnTo>
                <a:lnTo>
                  <a:pt x="26483" y="11557"/>
                </a:lnTo>
                <a:lnTo>
                  <a:pt x="30420" y="7365"/>
                </a:lnTo>
                <a:lnTo>
                  <a:pt x="30928" y="6731"/>
                </a:lnTo>
                <a:lnTo>
                  <a:pt x="31436" y="6476"/>
                </a:lnTo>
                <a:lnTo>
                  <a:pt x="32071" y="6223"/>
                </a:lnTo>
                <a:lnTo>
                  <a:pt x="36733" y="6223"/>
                </a:lnTo>
                <a:lnTo>
                  <a:pt x="35500" y="4825"/>
                </a:lnTo>
                <a:lnTo>
                  <a:pt x="33595" y="2794"/>
                </a:lnTo>
                <a:lnTo>
                  <a:pt x="31563" y="1397"/>
                </a:lnTo>
                <a:lnTo>
                  <a:pt x="29404" y="635"/>
                </a:lnTo>
                <a:lnTo>
                  <a:pt x="27245" y="0"/>
                </a:lnTo>
                <a:close/>
              </a:path>
            </a:pathLst>
          </a:custGeom>
          <a:solidFill>
            <a:srgbClr val="000000"/>
          </a:solidFill>
        </p:spPr>
        <p:txBody>
          <a:bodyPr wrap="square" lIns="0" tIns="0" rIns="0" bIns="0" rtlCol="0"/>
          <a:lstStyle/>
          <a:p>
            <a:endParaRPr/>
          </a:p>
        </p:txBody>
      </p:sp>
      <p:pic>
        <p:nvPicPr>
          <p:cNvPr id="29" name="bg object 29"/>
          <p:cNvPicPr/>
          <p:nvPr/>
        </p:nvPicPr>
        <p:blipFill>
          <a:blip r:embed="rId10" cstate="print"/>
          <a:stretch>
            <a:fillRect/>
          </a:stretch>
        </p:blipFill>
        <p:spPr>
          <a:xfrm>
            <a:off x="7761731" y="1031806"/>
            <a:ext cx="129641" cy="115765"/>
          </a:xfrm>
          <a:prstGeom prst="rect">
            <a:avLst/>
          </a:prstGeom>
        </p:spPr>
      </p:pic>
      <p:sp>
        <p:nvSpPr>
          <p:cNvPr id="30" name="bg object 30"/>
          <p:cNvSpPr/>
          <p:nvPr/>
        </p:nvSpPr>
        <p:spPr>
          <a:xfrm>
            <a:off x="7787385" y="1058290"/>
            <a:ext cx="54610" cy="41275"/>
          </a:xfrm>
          <a:custGeom>
            <a:avLst/>
            <a:gdLst/>
            <a:ahLst/>
            <a:cxnLst/>
            <a:rect l="l" t="t" r="r" b="b"/>
            <a:pathLst>
              <a:path w="54609" h="41275">
                <a:moveTo>
                  <a:pt x="47879" y="0"/>
                </a:moveTo>
                <a:lnTo>
                  <a:pt x="46609" y="635"/>
                </a:lnTo>
                <a:lnTo>
                  <a:pt x="47244" y="2159"/>
                </a:lnTo>
                <a:lnTo>
                  <a:pt x="47371" y="3429"/>
                </a:lnTo>
                <a:lnTo>
                  <a:pt x="46609" y="5080"/>
                </a:lnTo>
                <a:lnTo>
                  <a:pt x="45212" y="6096"/>
                </a:lnTo>
                <a:lnTo>
                  <a:pt x="6477" y="25146"/>
                </a:lnTo>
                <a:lnTo>
                  <a:pt x="4953" y="25654"/>
                </a:lnTo>
                <a:lnTo>
                  <a:pt x="3048" y="25146"/>
                </a:lnTo>
                <a:lnTo>
                  <a:pt x="2032" y="24257"/>
                </a:lnTo>
                <a:lnTo>
                  <a:pt x="1270" y="22733"/>
                </a:lnTo>
                <a:lnTo>
                  <a:pt x="0" y="23368"/>
                </a:lnTo>
                <a:lnTo>
                  <a:pt x="8763" y="41275"/>
                </a:lnTo>
                <a:lnTo>
                  <a:pt x="10033" y="40639"/>
                </a:lnTo>
                <a:lnTo>
                  <a:pt x="9271" y="38988"/>
                </a:lnTo>
                <a:lnTo>
                  <a:pt x="9144" y="37719"/>
                </a:lnTo>
                <a:lnTo>
                  <a:pt x="9906" y="36068"/>
                </a:lnTo>
                <a:lnTo>
                  <a:pt x="11303" y="35051"/>
                </a:lnTo>
                <a:lnTo>
                  <a:pt x="54610" y="13843"/>
                </a:lnTo>
                <a:lnTo>
                  <a:pt x="47879" y="0"/>
                </a:lnTo>
                <a:close/>
              </a:path>
            </a:pathLst>
          </a:custGeom>
          <a:solidFill>
            <a:srgbClr val="000000"/>
          </a:solidFill>
        </p:spPr>
        <p:txBody>
          <a:bodyPr wrap="square" lIns="0" tIns="0" rIns="0" bIns="0" rtlCol="0"/>
          <a:lstStyle/>
          <a:p>
            <a:endParaRPr/>
          </a:p>
        </p:txBody>
      </p:sp>
      <p:pic>
        <p:nvPicPr>
          <p:cNvPr id="31" name="bg object 31"/>
          <p:cNvPicPr/>
          <p:nvPr/>
        </p:nvPicPr>
        <p:blipFill>
          <a:blip r:embed="rId11" cstate="print"/>
          <a:stretch>
            <a:fillRect/>
          </a:stretch>
        </p:blipFill>
        <p:spPr>
          <a:xfrm>
            <a:off x="7781543" y="1066799"/>
            <a:ext cx="150875" cy="155575"/>
          </a:xfrm>
          <a:prstGeom prst="rect">
            <a:avLst/>
          </a:prstGeom>
        </p:spPr>
      </p:pic>
      <p:pic>
        <p:nvPicPr>
          <p:cNvPr id="32" name="bg object 32"/>
          <p:cNvPicPr/>
          <p:nvPr/>
        </p:nvPicPr>
        <p:blipFill>
          <a:blip r:embed="rId12" cstate="print"/>
          <a:stretch>
            <a:fillRect/>
          </a:stretch>
        </p:blipFill>
        <p:spPr>
          <a:xfrm>
            <a:off x="7807197" y="1093469"/>
            <a:ext cx="126687" cy="156209"/>
          </a:xfrm>
          <a:prstGeom prst="rect">
            <a:avLst/>
          </a:prstGeom>
        </p:spPr>
      </p:pic>
      <p:sp>
        <p:nvSpPr>
          <p:cNvPr id="33" name="bg object 33"/>
          <p:cNvSpPr/>
          <p:nvPr/>
        </p:nvSpPr>
        <p:spPr>
          <a:xfrm>
            <a:off x="7844027" y="1159382"/>
            <a:ext cx="41910" cy="42545"/>
          </a:xfrm>
          <a:custGeom>
            <a:avLst/>
            <a:gdLst/>
            <a:ahLst/>
            <a:cxnLst/>
            <a:rect l="l" t="t" r="r" b="b"/>
            <a:pathLst>
              <a:path w="41909" h="42544">
                <a:moveTo>
                  <a:pt x="8254" y="10794"/>
                </a:moveTo>
                <a:lnTo>
                  <a:pt x="0" y="19684"/>
                </a:lnTo>
                <a:lnTo>
                  <a:pt x="507" y="21462"/>
                </a:lnTo>
                <a:lnTo>
                  <a:pt x="1650" y="23113"/>
                </a:lnTo>
                <a:lnTo>
                  <a:pt x="3810" y="26034"/>
                </a:lnTo>
                <a:lnTo>
                  <a:pt x="7747" y="28066"/>
                </a:lnTo>
                <a:lnTo>
                  <a:pt x="13589" y="29337"/>
                </a:lnTo>
                <a:lnTo>
                  <a:pt x="12192" y="30733"/>
                </a:lnTo>
                <a:lnTo>
                  <a:pt x="11429" y="32257"/>
                </a:lnTo>
                <a:lnTo>
                  <a:pt x="11175" y="35305"/>
                </a:lnTo>
                <a:lnTo>
                  <a:pt x="11683" y="36956"/>
                </a:lnTo>
                <a:lnTo>
                  <a:pt x="12953" y="38607"/>
                </a:lnTo>
                <a:lnTo>
                  <a:pt x="13970" y="40004"/>
                </a:lnTo>
                <a:lnTo>
                  <a:pt x="15367" y="41020"/>
                </a:lnTo>
                <a:lnTo>
                  <a:pt x="18415" y="42290"/>
                </a:lnTo>
                <a:lnTo>
                  <a:pt x="20320" y="42544"/>
                </a:lnTo>
                <a:lnTo>
                  <a:pt x="22732" y="42417"/>
                </a:lnTo>
                <a:lnTo>
                  <a:pt x="22732" y="41020"/>
                </a:lnTo>
                <a:lnTo>
                  <a:pt x="21590" y="41020"/>
                </a:lnTo>
                <a:lnTo>
                  <a:pt x="20700" y="40639"/>
                </a:lnTo>
                <a:lnTo>
                  <a:pt x="20320" y="40131"/>
                </a:lnTo>
                <a:lnTo>
                  <a:pt x="20066" y="39624"/>
                </a:lnTo>
                <a:lnTo>
                  <a:pt x="20193" y="38607"/>
                </a:lnTo>
                <a:lnTo>
                  <a:pt x="20700" y="37845"/>
                </a:lnTo>
                <a:lnTo>
                  <a:pt x="34584" y="27686"/>
                </a:lnTo>
                <a:lnTo>
                  <a:pt x="15875" y="27686"/>
                </a:lnTo>
                <a:lnTo>
                  <a:pt x="13716" y="27177"/>
                </a:lnTo>
                <a:lnTo>
                  <a:pt x="12192" y="26415"/>
                </a:lnTo>
                <a:lnTo>
                  <a:pt x="11429" y="25272"/>
                </a:lnTo>
                <a:lnTo>
                  <a:pt x="10795" y="24383"/>
                </a:lnTo>
                <a:lnTo>
                  <a:pt x="10636" y="23749"/>
                </a:lnTo>
                <a:lnTo>
                  <a:pt x="10668" y="22478"/>
                </a:lnTo>
                <a:lnTo>
                  <a:pt x="10922" y="21208"/>
                </a:lnTo>
                <a:lnTo>
                  <a:pt x="11556" y="20192"/>
                </a:lnTo>
                <a:lnTo>
                  <a:pt x="13716" y="18668"/>
                </a:lnTo>
                <a:lnTo>
                  <a:pt x="15113" y="18287"/>
                </a:lnTo>
                <a:lnTo>
                  <a:pt x="26800" y="18287"/>
                </a:lnTo>
                <a:lnTo>
                  <a:pt x="20193" y="14604"/>
                </a:lnTo>
                <a:lnTo>
                  <a:pt x="14731" y="12064"/>
                </a:lnTo>
                <a:lnTo>
                  <a:pt x="8254" y="10794"/>
                </a:lnTo>
                <a:close/>
              </a:path>
              <a:path w="41909" h="42544">
                <a:moveTo>
                  <a:pt x="26800" y="18287"/>
                </a:moveTo>
                <a:lnTo>
                  <a:pt x="19430" y="18287"/>
                </a:lnTo>
                <a:lnTo>
                  <a:pt x="22478" y="18922"/>
                </a:lnTo>
                <a:lnTo>
                  <a:pt x="25907" y="20446"/>
                </a:lnTo>
                <a:lnTo>
                  <a:pt x="15875" y="27686"/>
                </a:lnTo>
                <a:lnTo>
                  <a:pt x="34584" y="27686"/>
                </a:lnTo>
                <a:lnTo>
                  <a:pt x="41782" y="18922"/>
                </a:lnTo>
                <a:lnTo>
                  <a:pt x="27940" y="18922"/>
                </a:lnTo>
                <a:lnTo>
                  <a:pt x="26800" y="18287"/>
                </a:lnTo>
                <a:close/>
              </a:path>
              <a:path w="41909" h="42544">
                <a:moveTo>
                  <a:pt x="35458" y="4952"/>
                </a:moveTo>
                <a:lnTo>
                  <a:pt x="30225" y="4952"/>
                </a:lnTo>
                <a:lnTo>
                  <a:pt x="30988" y="5333"/>
                </a:lnTo>
                <a:lnTo>
                  <a:pt x="32257" y="5714"/>
                </a:lnTo>
                <a:lnTo>
                  <a:pt x="33400" y="6603"/>
                </a:lnTo>
                <a:lnTo>
                  <a:pt x="35051" y="8889"/>
                </a:lnTo>
                <a:lnTo>
                  <a:pt x="35432" y="9778"/>
                </a:lnTo>
                <a:lnTo>
                  <a:pt x="35475" y="12064"/>
                </a:lnTo>
                <a:lnTo>
                  <a:pt x="35305" y="12572"/>
                </a:lnTo>
                <a:lnTo>
                  <a:pt x="34925" y="13207"/>
                </a:lnTo>
                <a:lnTo>
                  <a:pt x="34544" y="13969"/>
                </a:lnTo>
                <a:lnTo>
                  <a:pt x="33274" y="15112"/>
                </a:lnTo>
                <a:lnTo>
                  <a:pt x="30988" y="16763"/>
                </a:lnTo>
                <a:lnTo>
                  <a:pt x="27940" y="18922"/>
                </a:lnTo>
                <a:lnTo>
                  <a:pt x="41782" y="18922"/>
                </a:lnTo>
                <a:lnTo>
                  <a:pt x="41734" y="14224"/>
                </a:lnTo>
                <a:lnTo>
                  <a:pt x="40767" y="11683"/>
                </a:lnTo>
                <a:lnTo>
                  <a:pt x="38735" y="8762"/>
                </a:lnTo>
                <a:lnTo>
                  <a:pt x="37083" y="6476"/>
                </a:lnTo>
                <a:lnTo>
                  <a:pt x="35458" y="4952"/>
                </a:lnTo>
                <a:close/>
              </a:path>
              <a:path w="41909" h="42544">
                <a:moveTo>
                  <a:pt x="23622" y="0"/>
                </a:moveTo>
                <a:lnTo>
                  <a:pt x="21717" y="380"/>
                </a:lnTo>
                <a:lnTo>
                  <a:pt x="20193" y="1524"/>
                </a:lnTo>
                <a:lnTo>
                  <a:pt x="19050" y="2286"/>
                </a:lnTo>
                <a:lnTo>
                  <a:pt x="18415" y="3428"/>
                </a:lnTo>
                <a:lnTo>
                  <a:pt x="18319" y="4571"/>
                </a:lnTo>
                <a:lnTo>
                  <a:pt x="18195" y="6603"/>
                </a:lnTo>
                <a:lnTo>
                  <a:pt x="18542" y="7874"/>
                </a:lnTo>
                <a:lnTo>
                  <a:pt x="19557" y="9143"/>
                </a:lnTo>
                <a:lnTo>
                  <a:pt x="20447" y="10413"/>
                </a:lnTo>
                <a:lnTo>
                  <a:pt x="21590" y="11175"/>
                </a:lnTo>
                <a:lnTo>
                  <a:pt x="24129" y="11683"/>
                </a:lnTo>
                <a:lnTo>
                  <a:pt x="25273" y="11429"/>
                </a:lnTo>
                <a:lnTo>
                  <a:pt x="28067" y="7492"/>
                </a:lnTo>
                <a:lnTo>
                  <a:pt x="28321" y="6476"/>
                </a:lnTo>
                <a:lnTo>
                  <a:pt x="28701" y="5714"/>
                </a:lnTo>
                <a:lnTo>
                  <a:pt x="29082" y="5461"/>
                </a:lnTo>
                <a:lnTo>
                  <a:pt x="29591" y="5079"/>
                </a:lnTo>
                <a:lnTo>
                  <a:pt x="30225" y="4952"/>
                </a:lnTo>
                <a:lnTo>
                  <a:pt x="35458" y="4952"/>
                </a:lnTo>
                <a:lnTo>
                  <a:pt x="35051" y="4571"/>
                </a:lnTo>
                <a:lnTo>
                  <a:pt x="32766" y="2920"/>
                </a:lnTo>
                <a:lnTo>
                  <a:pt x="30352" y="1269"/>
                </a:lnTo>
                <a:lnTo>
                  <a:pt x="28067" y="380"/>
                </a:lnTo>
                <a:lnTo>
                  <a:pt x="25780" y="126"/>
                </a:lnTo>
                <a:lnTo>
                  <a:pt x="23622" y="0"/>
                </a:lnTo>
                <a:close/>
              </a:path>
            </a:pathLst>
          </a:custGeom>
          <a:solidFill>
            <a:srgbClr val="000000"/>
          </a:solidFill>
        </p:spPr>
        <p:txBody>
          <a:bodyPr wrap="square" lIns="0" tIns="0" rIns="0" bIns="0" rtlCol="0"/>
          <a:lstStyle/>
          <a:p>
            <a:endParaRPr/>
          </a:p>
        </p:txBody>
      </p:sp>
      <p:pic>
        <p:nvPicPr>
          <p:cNvPr id="34" name="bg object 34"/>
          <p:cNvPicPr/>
          <p:nvPr/>
        </p:nvPicPr>
        <p:blipFill>
          <a:blip r:embed="rId13" cstate="print"/>
          <a:stretch>
            <a:fillRect/>
          </a:stretch>
        </p:blipFill>
        <p:spPr>
          <a:xfrm>
            <a:off x="7845551" y="1165870"/>
            <a:ext cx="112834" cy="111368"/>
          </a:xfrm>
          <a:prstGeom prst="rect">
            <a:avLst/>
          </a:prstGeom>
        </p:spPr>
      </p:pic>
      <p:sp>
        <p:nvSpPr>
          <p:cNvPr id="35" name="bg object 35"/>
          <p:cNvSpPr/>
          <p:nvPr/>
        </p:nvSpPr>
        <p:spPr>
          <a:xfrm>
            <a:off x="7871205" y="1191894"/>
            <a:ext cx="39370" cy="37465"/>
          </a:xfrm>
          <a:custGeom>
            <a:avLst/>
            <a:gdLst/>
            <a:ahLst/>
            <a:cxnLst/>
            <a:rect l="l" t="t" r="r" b="b"/>
            <a:pathLst>
              <a:path w="39370" h="37465">
                <a:moveTo>
                  <a:pt x="27177" y="0"/>
                </a:moveTo>
                <a:lnTo>
                  <a:pt x="17272" y="253"/>
                </a:lnTo>
                <a:lnTo>
                  <a:pt x="12700" y="2031"/>
                </a:lnTo>
                <a:lnTo>
                  <a:pt x="8636" y="5460"/>
                </a:lnTo>
                <a:lnTo>
                  <a:pt x="4699" y="8635"/>
                </a:lnTo>
                <a:lnTo>
                  <a:pt x="2159" y="12700"/>
                </a:lnTo>
                <a:lnTo>
                  <a:pt x="962" y="18160"/>
                </a:lnTo>
                <a:lnTo>
                  <a:pt x="0" y="22225"/>
                </a:lnTo>
                <a:lnTo>
                  <a:pt x="1270" y="26796"/>
                </a:lnTo>
                <a:lnTo>
                  <a:pt x="4825" y="30987"/>
                </a:lnTo>
                <a:lnTo>
                  <a:pt x="8382" y="35305"/>
                </a:lnTo>
                <a:lnTo>
                  <a:pt x="12826" y="37337"/>
                </a:lnTo>
                <a:lnTo>
                  <a:pt x="18161" y="37083"/>
                </a:lnTo>
                <a:lnTo>
                  <a:pt x="22605" y="36956"/>
                </a:lnTo>
                <a:lnTo>
                  <a:pt x="26797" y="35178"/>
                </a:lnTo>
                <a:lnTo>
                  <a:pt x="30734" y="31876"/>
                </a:lnTo>
                <a:lnTo>
                  <a:pt x="31820" y="30987"/>
                </a:lnTo>
                <a:lnTo>
                  <a:pt x="10795" y="30987"/>
                </a:lnTo>
                <a:lnTo>
                  <a:pt x="9398" y="30860"/>
                </a:lnTo>
                <a:lnTo>
                  <a:pt x="8382" y="30606"/>
                </a:lnTo>
                <a:lnTo>
                  <a:pt x="7620" y="30099"/>
                </a:lnTo>
                <a:lnTo>
                  <a:pt x="6096" y="28320"/>
                </a:lnTo>
                <a:lnTo>
                  <a:pt x="5715" y="27177"/>
                </a:lnTo>
                <a:lnTo>
                  <a:pt x="5969" y="24383"/>
                </a:lnTo>
                <a:lnTo>
                  <a:pt x="13716" y="16255"/>
                </a:lnTo>
                <a:lnTo>
                  <a:pt x="17779" y="12826"/>
                </a:lnTo>
                <a:lnTo>
                  <a:pt x="21082" y="10287"/>
                </a:lnTo>
                <a:lnTo>
                  <a:pt x="23495" y="8635"/>
                </a:lnTo>
                <a:lnTo>
                  <a:pt x="26035" y="6984"/>
                </a:lnTo>
                <a:lnTo>
                  <a:pt x="27940" y="6222"/>
                </a:lnTo>
                <a:lnTo>
                  <a:pt x="34777" y="6222"/>
                </a:lnTo>
                <a:lnTo>
                  <a:pt x="31369" y="2031"/>
                </a:lnTo>
                <a:lnTo>
                  <a:pt x="27177" y="0"/>
                </a:lnTo>
                <a:close/>
              </a:path>
              <a:path w="39370" h="37465">
                <a:moveTo>
                  <a:pt x="34777" y="6222"/>
                </a:moveTo>
                <a:lnTo>
                  <a:pt x="29337" y="6222"/>
                </a:lnTo>
                <a:lnTo>
                  <a:pt x="30734" y="6350"/>
                </a:lnTo>
                <a:lnTo>
                  <a:pt x="31876" y="6984"/>
                </a:lnTo>
                <a:lnTo>
                  <a:pt x="32639" y="8000"/>
                </a:lnTo>
                <a:lnTo>
                  <a:pt x="33400" y="8762"/>
                </a:lnTo>
                <a:lnTo>
                  <a:pt x="33782" y="9651"/>
                </a:lnTo>
                <a:lnTo>
                  <a:pt x="33782" y="11810"/>
                </a:lnTo>
                <a:lnTo>
                  <a:pt x="33274" y="13080"/>
                </a:lnTo>
                <a:lnTo>
                  <a:pt x="32385" y="14604"/>
                </a:lnTo>
                <a:lnTo>
                  <a:pt x="31369" y="16001"/>
                </a:lnTo>
                <a:lnTo>
                  <a:pt x="29210" y="18160"/>
                </a:lnTo>
                <a:lnTo>
                  <a:pt x="25780" y="20954"/>
                </a:lnTo>
                <a:lnTo>
                  <a:pt x="19939" y="25780"/>
                </a:lnTo>
                <a:lnTo>
                  <a:pt x="15875" y="28828"/>
                </a:lnTo>
                <a:lnTo>
                  <a:pt x="13589" y="29971"/>
                </a:lnTo>
                <a:lnTo>
                  <a:pt x="12192" y="30733"/>
                </a:lnTo>
                <a:lnTo>
                  <a:pt x="10795" y="30987"/>
                </a:lnTo>
                <a:lnTo>
                  <a:pt x="31820" y="30987"/>
                </a:lnTo>
                <a:lnTo>
                  <a:pt x="38948" y="17399"/>
                </a:lnTo>
                <a:lnTo>
                  <a:pt x="37973" y="11302"/>
                </a:lnTo>
                <a:lnTo>
                  <a:pt x="36702" y="8508"/>
                </a:lnTo>
                <a:lnTo>
                  <a:pt x="34777" y="6222"/>
                </a:lnTo>
                <a:close/>
              </a:path>
            </a:pathLst>
          </a:custGeom>
          <a:solidFill>
            <a:srgbClr val="000000"/>
          </a:solidFill>
        </p:spPr>
        <p:txBody>
          <a:bodyPr wrap="square" lIns="0" tIns="0" rIns="0" bIns="0" rtlCol="0"/>
          <a:lstStyle/>
          <a:p>
            <a:endParaRPr/>
          </a:p>
        </p:txBody>
      </p:sp>
      <p:pic>
        <p:nvPicPr>
          <p:cNvPr id="36" name="bg object 36"/>
          <p:cNvPicPr/>
          <p:nvPr/>
        </p:nvPicPr>
        <p:blipFill>
          <a:blip r:embed="rId14" cstate="print"/>
          <a:stretch>
            <a:fillRect/>
          </a:stretch>
        </p:blipFill>
        <p:spPr>
          <a:xfrm>
            <a:off x="7865363" y="1178001"/>
            <a:ext cx="124913" cy="140258"/>
          </a:xfrm>
          <a:prstGeom prst="rect">
            <a:avLst/>
          </a:prstGeom>
        </p:spPr>
      </p:pic>
      <p:pic>
        <p:nvPicPr>
          <p:cNvPr id="37" name="bg object 37"/>
          <p:cNvPicPr/>
          <p:nvPr/>
        </p:nvPicPr>
        <p:blipFill>
          <a:blip r:embed="rId15" cstate="print"/>
          <a:stretch>
            <a:fillRect/>
          </a:stretch>
        </p:blipFill>
        <p:spPr>
          <a:xfrm>
            <a:off x="7892160" y="1203832"/>
            <a:ext cx="122496" cy="131317"/>
          </a:xfrm>
          <a:prstGeom prst="rect">
            <a:avLst/>
          </a:prstGeom>
        </p:spPr>
      </p:pic>
      <p:sp>
        <p:nvSpPr>
          <p:cNvPr id="38" name="bg object 38"/>
          <p:cNvSpPr/>
          <p:nvPr/>
        </p:nvSpPr>
        <p:spPr>
          <a:xfrm>
            <a:off x="7924418" y="1250568"/>
            <a:ext cx="42545" cy="36830"/>
          </a:xfrm>
          <a:custGeom>
            <a:avLst/>
            <a:gdLst/>
            <a:ahLst/>
            <a:cxnLst/>
            <a:rect l="l" t="t" r="r" b="b"/>
            <a:pathLst>
              <a:path w="42545" h="36830">
                <a:moveTo>
                  <a:pt x="28575" y="0"/>
                </a:moveTo>
                <a:lnTo>
                  <a:pt x="25653" y="380"/>
                </a:lnTo>
                <a:lnTo>
                  <a:pt x="22605" y="634"/>
                </a:lnTo>
                <a:lnTo>
                  <a:pt x="20192" y="1904"/>
                </a:lnTo>
                <a:lnTo>
                  <a:pt x="16509" y="5841"/>
                </a:lnTo>
                <a:lnTo>
                  <a:pt x="15494" y="8127"/>
                </a:lnTo>
                <a:lnTo>
                  <a:pt x="15112" y="12700"/>
                </a:lnTo>
                <a:lnTo>
                  <a:pt x="15494" y="16001"/>
                </a:lnTo>
                <a:lnTo>
                  <a:pt x="16509" y="20827"/>
                </a:lnTo>
                <a:lnTo>
                  <a:pt x="17272" y="24002"/>
                </a:lnTo>
                <a:lnTo>
                  <a:pt x="17525" y="26288"/>
                </a:lnTo>
                <a:lnTo>
                  <a:pt x="17525" y="27431"/>
                </a:lnTo>
                <a:lnTo>
                  <a:pt x="17399" y="28701"/>
                </a:lnTo>
                <a:lnTo>
                  <a:pt x="17017" y="29717"/>
                </a:lnTo>
                <a:lnTo>
                  <a:pt x="16128" y="30606"/>
                </a:lnTo>
                <a:lnTo>
                  <a:pt x="15366" y="31495"/>
                </a:lnTo>
                <a:lnTo>
                  <a:pt x="14477" y="31876"/>
                </a:lnTo>
                <a:lnTo>
                  <a:pt x="12191" y="31876"/>
                </a:lnTo>
                <a:lnTo>
                  <a:pt x="11175" y="31495"/>
                </a:lnTo>
                <a:lnTo>
                  <a:pt x="9016" y="29336"/>
                </a:lnTo>
                <a:lnTo>
                  <a:pt x="8127" y="27431"/>
                </a:lnTo>
                <a:lnTo>
                  <a:pt x="7874" y="24764"/>
                </a:lnTo>
                <a:lnTo>
                  <a:pt x="7492" y="22097"/>
                </a:lnTo>
                <a:lnTo>
                  <a:pt x="8127" y="19050"/>
                </a:lnTo>
                <a:lnTo>
                  <a:pt x="9651" y="15747"/>
                </a:lnTo>
                <a:lnTo>
                  <a:pt x="8635" y="14858"/>
                </a:lnTo>
                <a:lnTo>
                  <a:pt x="0" y="24891"/>
                </a:lnTo>
                <a:lnTo>
                  <a:pt x="1015" y="25780"/>
                </a:lnTo>
                <a:lnTo>
                  <a:pt x="2285" y="25145"/>
                </a:lnTo>
                <a:lnTo>
                  <a:pt x="3301" y="25145"/>
                </a:lnTo>
                <a:lnTo>
                  <a:pt x="3936" y="25780"/>
                </a:lnTo>
                <a:lnTo>
                  <a:pt x="4445" y="26415"/>
                </a:lnTo>
                <a:lnTo>
                  <a:pt x="6223" y="29971"/>
                </a:lnTo>
                <a:lnTo>
                  <a:pt x="7492" y="32003"/>
                </a:lnTo>
                <a:lnTo>
                  <a:pt x="10413" y="34797"/>
                </a:lnTo>
                <a:lnTo>
                  <a:pt x="12319" y="35813"/>
                </a:lnTo>
                <a:lnTo>
                  <a:pt x="16382" y="36829"/>
                </a:lnTo>
                <a:lnTo>
                  <a:pt x="18541" y="36702"/>
                </a:lnTo>
                <a:lnTo>
                  <a:pt x="20574" y="35940"/>
                </a:lnTo>
                <a:lnTo>
                  <a:pt x="22732" y="35305"/>
                </a:lnTo>
                <a:lnTo>
                  <a:pt x="24383" y="34162"/>
                </a:lnTo>
                <a:lnTo>
                  <a:pt x="25780" y="32638"/>
                </a:lnTo>
                <a:lnTo>
                  <a:pt x="27431" y="30987"/>
                </a:lnTo>
                <a:lnTo>
                  <a:pt x="28321" y="29082"/>
                </a:lnTo>
                <a:lnTo>
                  <a:pt x="29082" y="24764"/>
                </a:lnTo>
                <a:lnTo>
                  <a:pt x="28701" y="21462"/>
                </a:lnTo>
                <a:lnTo>
                  <a:pt x="26670" y="12445"/>
                </a:lnTo>
                <a:lnTo>
                  <a:pt x="26288" y="9397"/>
                </a:lnTo>
                <a:lnTo>
                  <a:pt x="26415" y="8127"/>
                </a:lnTo>
                <a:lnTo>
                  <a:pt x="26415" y="7238"/>
                </a:lnTo>
                <a:lnTo>
                  <a:pt x="26670" y="6603"/>
                </a:lnTo>
                <a:lnTo>
                  <a:pt x="27812" y="5333"/>
                </a:lnTo>
                <a:lnTo>
                  <a:pt x="28701" y="5079"/>
                </a:lnTo>
                <a:lnTo>
                  <a:pt x="30860" y="5079"/>
                </a:lnTo>
                <a:lnTo>
                  <a:pt x="31750" y="5333"/>
                </a:lnTo>
                <a:lnTo>
                  <a:pt x="33781" y="7238"/>
                </a:lnTo>
                <a:lnTo>
                  <a:pt x="34544" y="9016"/>
                </a:lnTo>
                <a:lnTo>
                  <a:pt x="34798" y="11175"/>
                </a:lnTo>
                <a:lnTo>
                  <a:pt x="35178" y="13334"/>
                </a:lnTo>
                <a:lnTo>
                  <a:pt x="34671" y="16255"/>
                </a:lnTo>
                <a:lnTo>
                  <a:pt x="33274" y="20065"/>
                </a:lnTo>
                <a:lnTo>
                  <a:pt x="34162" y="20954"/>
                </a:lnTo>
                <a:lnTo>
                  <a:pt x="42417" y="11429"/>
                </a:lnTo>
                <a:lnTo>
                  <a:pt x="41401" y="10540"/>
                </a:lnTo>
                <a:lnTo>
                  <a:pt x="39624" y="10921"/>
                </a:lnTo>
                <a:lnTo>
                  <a:pt x="39242" y="10794"/>
                </a:lnTo>
                <a:lnTo>
                  <a:pt x="38861" y="10794"/>
                </a:lnTo>
                <a:lnTo>
                  <a:pt x="38226" y="10286"/>
                </a:lnTo>
                <a:lnTo>
                  <a:pt x="37846" y="9905"/>
                </a:lnTo>
                <a:lnTo>
                  <a:pt x="37591" y="9397"/>
                </a:lnTo>
                <a:lnTo>
                  <a:pt x="36702" y="6603"/>
                </a:lnTo>
                <a:lnTo>
                  <a:pt x="35559" y="4952"/>
                </a:lnTo>
                <a:lnTo>
                  <a:pt x="34162" y="3682"/>
                </a:lnTo>
                <a:lnTo>
                  <a:pt x="31496" y="1142"/>
                </a:lnTo>
                <a:lnTo>
                  <a:pt x="28575" y="0"/>
                </a:lnTo>
                <a:close/>
              </a:path>
            </a:pathLst>
          </a:custGeom>
          <a:solidFill>
            <a:srgbClr val="000000"/>
          </a:solidFill>
        </p:spPr>
        <p:txBody>
          <a:bodyPr wrap="square" lIns="0" tIns="0" rIns="0" bIns="0" rtlCol="0"/>
          <a:lstStyle/>
          <a:p>
            <a:endParaRPr/>
          </a:p>
        </p:txBody>
      </p:sp>
      <p:pic>
        <p:nvPicPr>
          <p:cNvPr id="39" name="bg object 39"/>
          <p:cNvPicPr/>
          <p:nvPr/>
        </p:nvPicPr>
        <p:blipFill>
          <a:blip r:embed="rId16" cstate="print"/>
          <a:stretch>
            <a:fillRect/>
          </a:stretch>
        </p:blipFill>
        <p:spPr>
          <a:xfrm>
            <a:off x="7920227" y="1232915"/>
            <a:ext cx="120503" cy="123444"/>
          </a:xfrm>
          <a:prstGeom prst="rect">
            <a:avLst/>
          </a:prstGeom>
        </p:spPr>
      </p:pic>
      <p:sp>
        <p:nvSpPr>
          <p:cNvPr id="40" name="bg object 40"/>
          <p:cNvSpPr/>
          <p:nvPr/>
        </p:nvSpPr>
        <p:spPr>
          <a:xfrm>
            <a:off x="7946643" y="1258315"/>
            <a:ext cx="45720" cy="49530"/>
          </a:xfrm>
          <a:custGeom>
            <a:avLst/>
            <a:gdLst/>
            <a:ahLst/>
            <a:cxnLst/>
            <a:rect l="l" t="t" r="r" b="b"/>
            <a:pathLst>
              <a:path w="45720" h="49530">
                <a:moveTo>
                  <a:pt x="888" y="35306"/>
                </a:moveTo>
                <a:lnTo>
                  <a:pt x="0" y="36322"/>
                </a:lnTo>
                <a:lnTo>
                  <a:pt x="14985" y="49403"/>
                </a:lnTo>
                <a:lnTo>
                  <a:pt x="15875" y="48260"/>
                </a:lnTo>
                <a:lnTo>
                  <a:pt x="14731" y="47117"/>
                </a:lnTo>
                <a:lnTo>
                  <a:pt x="14097" y="45974"/>
                </a:lnTo>
                <a:lnTo>
                  <a:pt x="14097" y="44069"/>
                </a:lnTo>
                <a:lnTo>
                  <a:pt x="14985" y="42672"/>
                </a:lnTo>
                <a:lnTo>
                  <a:pt x="20024" y="36830"/>
                </a:lnTo>
                <a:lnTo>
                  <a:pt x="3428" y="36830"/>
                </a:lnTo>
                <a:lnTo>
                  <a:pt x="2158" y="36322"/>
                </a:lnTo>
                <a:lnTo>
                  <a:pt x="888" y="35306"/>
                </a:lnTo>
                <a:close/>
              </a:path>
              <a:path w="45720" h="49530">
                <a:moveTo>
                  <a:pt x="24129" y="8636"/>
                </a:moveTo>
                <a:lnTo>
                  <a:pt x="23113" y="9651"/>
                </a:lnTo>
                <a:lnTo>
                  <a:pt x="24383" y="10922"/>
                </a:lnTo>
                <a:lnTo>
                  <a:pt x="25019" y="11937"/>
                </a:lnTo>
                <a:lnTo>
                  <a:pt x="24987" y="12192"/>
                </a:lnTo>
                <a:lnTo>
                  <a:pt x="24891" y="13843"/>
                </a:lnTo>
                <a:lnTo>
                  <a:pt x="24129" y="15367"/>
                </a:lnTo>
                <a:lnTo>
                  <a:pt x="22351" y="17272"/>
                </a:lnTo>
                <a:lnTo>
                  <a:pt x="8381" y="33528"/>
                </a:lnTo>
                <a:lnTo>
                  <a:pt x="6603" y="35433"/>
                </a:lnTo>
                <a:lnTo>
                  <a:pt x="5333" y="36449"/>
                </a:lnTo>
                <a:lnTo>
                  <a:pt x="4572" y="36575"/>
                </a:lnTo>
                <a:lnTo>
                  <a:pt x="3428" y="36830"/>
                </a:lnTo>
                <a:lnTo>
                  <a:pt x="20024" y="36830"/>
                </a:lnTo>
                <a:lnTo>
                  <a:pt x="35686" y="18669"/>
                </a:lnTo>
                <a:lnTo>
                  <a:pt x="24129" y="8636"/>
                </a:lnTo>
                <a:close/>
              </a:path>
              <a:path w="45720" h="49530">
                <a:moveTo>
                  <a:pt x="40512" y="0"/>
                </a:moveTo>
                <a:lnTo>
                  <a:pt x="38861" y="126"/>
                </a:lnTo>
                <a:lnTo>
                  <a:pt x="37083" y="381"/>
                </a:lnTo>
                <a:lnTo>
                  <a:pt x="35686" y="1016"/>
                </a:lnTo>
                <a:lnTo>
                  <a:pt x="34671" y="2286"/>
                </a:lnTo>
                <a:lnTo>
                  <a:pt x="33527" y="3556"/>
                </a:lnTo>
                <a:lnTo>
                  <a:pt x="33020" y="4953"/>
                </a:lnTo>
                <a:lnTo>
                  <a:pt x="33274" y="8382"/>
                </a:lnTo>
                <a:lnTo>
                  <a:pt x="34035" y="9779"/>
                </a:lnTo>
                <a:lnTo>
                  <a:pt x="35305" y="10795"/>
                </a:lnTo>
                <a:lnTo>
                  <a:pt x="36575" y="11937"/>
                </a:lnTo>
                <a:lnTo>
                  <a:pt x="37973" y="12446"/>
                </a:lnTo>
                <a:lnTo>
                  <a:pt x="41401" y="12192"/>
                </a:lnTo>
                <a:lnTo>
                  <a:pt x="42672" y="11557"/>
                </a:lnTo>
                <a:lnTo>
                  <a:pt x="44957" y="9017"/>
                </a:lnTo>
                <a:lnTo>
                  <a:pt x="45465" y="7493"/>
                </a:lnTo>
                <a:lnTo>
                  <a:pt x="45211" y="4191"/>
                </a:lnTo>
                <a:lnTo>
                  <a:pt x="44450" y="2794"/>
                </a:lnTo>
                <a:lnTo>
                  <a:pt x="41909" y="508"/>
                </a:lnTo>
                <a:lnTo>
                  <a:pt x="40512" y="0"/>
                </a:lnTo>
                <a:close/>
              </a:path>
            </a:pathLst>
          </a:custGeom>
          <a:solidFill>
            <a:srgbClr val="000000"/>
          </a:solidFill>
        </p:spPr>
        <p:txBody>
          <a:bodyPr wrap="square" lIns="0" tIns="0" rIns="0" bIns="0" rtlCol="0"/>
          <a:lstStyle/>
          <a:p>
            <a:endParaRPr/>
          </a:p>
        </p:txBody>
      </p:sp>
      <p:pic>
        <p:nvPicPr>
          <p:cNvPr id="41" name="bg object 41"/>
          <p:cNvPicPr/>
          <p:nvPr/>
        </p:nvPicPr>
        <p:blipFill>
          <a:blip r:embed="rId17" cstate="print"/>
          <a:stretch>
            <a:fillRect/>
          </a:stretch>
        </p:blipFill>
        <p:spPr>
          <a:xfrm>
            <a:off x="7944611" y="1255750"/>
            <a:ext cx="119034" cy="128168"/>
          </a:xfrm>
          <a:prstGeom prst="rect">
            <a:avLst/>
          </a:prstGeom>
        </p:spPr>
      </p:pic>
      <p:sp>
        <p:nvSpPr>
          <p:cNvPr id="42" name="bg object 42"/>
          <p:cNvSpPr/>
          <p:nvPr/>
        </p:nvSpPr>
        <p:spPr>
          <a:xfrm>
            <a:off x="7971154" y="1281683"/>
            <a:ext cx="44450" cy="53340"/>
          </a:xfrm>
          <a:custGeom>
            <a:avLst/>
            <a:gdLst/>
            <a:ahLst/>
            <a:cxnLst/>
            <a:rect l="l" t="t" r="r" b="b"/>
            <a:pathLst>
              <a:path w="44450" h="53340">
                <a:moveTo>
                  <a:pt x="16255" y="0"/>
                </a:moveTo>
                <a:lnTo>
                  <a:pt x="15367" y="1142"/>
                </a:lnTo>
                <a:lnTo>
                  <a:pt x="16510" y="2286"/>
                </a:lnTo>
                <a:lnTo>
                  <a:pt x="17145" y="3301"/>
                </a:lnTo>
                <a:lnTo>
                  <a:pt x="17145" y="4063"/>
                </a:lnTo>
                <a:lnTo>
                  <a:pt x="17018" y="4952"/>
                </a:lnTo>
                <a:lnTo>
                  <a:pt x="16255" y="6476"/>
                </a:lnTo>
                <a:lnTo>
                  <a:pt x="14477" y="8636"/>
                </a:lnTo>
                <a:lnTo>
                  <a:pt x="5588" y="20192"/>
                </a:lnTo>
                <a:lnTo>
                  <a:pt x="2921" y="23494"/>
                </a:lnTo>
                <a:lnTo>
                  <a:pt x="1270" y="26035"/>
                </a:lnTo>
                <a:lnTo>
                  <a:pt x="126" y="29463"/>
                </a:lnTo>
                <a:lnTo>
                  <a:pt x="0" y="31241"/>
                </a:lnTo>
                <a:lnTo>
                  <a:pt x="1016" y="35178"/>
                </a:lnTo>
                <a:lnTo>
                  <a:pt x="2031" y="36829"/>
                </a:lnTo>
                <a:lnTo>
                  <a:pt x="5461" y="39496"/>
                </a:lnTo>
                <a:lnTo>
                  <a:pt x="7239" y="40258"/>
                </a:lnTo>
                <a:lnTo>
                  <a:pt x="11175" y="40893"/>
                </a:lnTo>
                <a:lnTo>
                  <a:pt x="13589" y="40766"/>
                </a:lnTo>
                <a:lnTo>
                  <a:pt x="16255" y="40258"/>
                </a:lnTo>
                <a:lnTo>
                  <a:pt x="13208" y="44068"/>
                </a:lnTo>
                <a:lnTo>
                  <a:pt x="25019" y="53339"/>
                </a:lnTo>
                <a:lnTo>
                  <a:pt x="25908" y="52196"/>
                </a:lnTo>
                <a:lnTo>
                  <a:pt x="24765" y="51053"/>
                </a:lnTo>
                <a:lnTo>
                  <a:pt x="24129" y="50037"/>
                </a:lnTo>
                <a:lnTo>
                  <a:pt x="24129" y="48387"/>
                </a:lnTo>
                <a:lnTo>
                  <a:pt x="25019" y="46862"/>
                </a:lnTo>
                <a:lnTo>
                  <a:pt x="44450" y="21843"/>
                </a:lnTo>
                <a:lnTo>
                  <a:pt x="32639" y="12700"/>
                </a:lnTo>
                <a:lnTo>
                  <a:pt x="31750" y="13842"/>
                </a:lnTo>
                <a:lnTo>
                  <a:pt x="32893" y="14986"/>
                </a:lnTo>
                <a:lnTo>
                  <a:pt x="33527" y="16001"/>
                </a:lnTo>
                <a:lnTo>
                  <a:pt x="33400" y="16890"/>
                </a:lnTo>
                <a:lnTo>
                  <a:pt x="33400" y="17652"/>
                </a:lnTo>
                <a:lnTo>
                  <a:pt x="32512" y="19176"/>
                </a:lnTo>
                <a:lnTo>
                  <a:pt x="30861" y="21462"/>
                </a:lnTo>
                <a:lnTo>
                  <a:pt x="18796" y="36956"/>
                </a:lnTo>
                <a:lnTo>
                  <a:pt x="16383" y="37718"/>
                </a:lnTo>
                <a:lnTo>
                  <a:pt x="14477" y="37973"/>
                </a:lnTo>
                <a:lnTo>
                  <a:pt x="13335" y="37845"/>
                </a:lnTo>
                <a:lnTo>
                  <a:pt x="12319" y="37845"/>
                </a:lnTo>
                <a:lnTo>
                  <a:pt x="9525" y="34670"/>
                </a:lnTo>
                <a:lnTo>
                  <a:pt x="9525" y="33908"/>
                </a:lnTo>
                <a:lnTo>
                  <a:pt x="10033" y="32385"/>
                </a:lnTo>
                <a:lnTo>
                  <a:pt x="11049" y="30987"/>
                </a:lnTo>
                <a:lnTo>
                  <a:pt x="12700" y="28955"/>
                </a:lnTo>
                <a:lnTo>
                  <a:pt x="28067" y="9143"/>
                </a:lnTo>
                <a:lnTo>
                  <a:pt x="16255" y="0"/>
                </a:lnTo>
                <a:close/>
              </a:path>
            </a:pathLst>
          </a:custGeom>
          <a:solidFill>
            <a:srgbClr val="000000"/>
          </a:solidFill>
        </p:spPr>
        <p:txBody>
          <a:bodyPr wrap="square" lIns="0" tIns="0" rIns="0" bIns="0" rtlCol="0"/>
          <a:lstStyle/>
          <a:p>
            <a:endParaRPr/>
          </a:p>
        </p:txBody>
      </p:sp>
      <p:pic>
        <p:nvPicPr>
          <p:cNvPr id="43" name="bg object 43"/>
          <p:cNvPicPr/>
          <p:nvPr/>
        </p:nvPicPr>
        <p:blipFill>
          <a:blip r:embed="rId18" cstate="print"/>
          <a:stretch>
            <a:fillRect/>
          </a:stretch>
        </p:blipFill>
        <p:spPr>
          <a:xfrm>
            <a:off x="7975091" y="1281658"/>
            <a:ext cx="121973" cy="128168"/>
          </a:xfrm>
          <a:prstGeom prst="rect">
            <a:avLst/>
          </a:prstGeom>
        </p:spPr>
      </p:pic>
      <p:sp>
        <p:nvSpPr>
          <p:cNvPr id="44" name="bg object 44"/>
          <p:cNvSpPr/>
          <p:nvPr/>
        </p:nvSpPr>
        <p:spPr>
          <a:xfrm>
            <a:off x="8001634" y="1308354"/>
            <a:ext cx="47625" cy="52705"/>
          </a:xfrm>
          <a:custGeom>
            <a:avLst/>
            <a:gdLst/>
            <a:ahLst/>
            <a:cxnLst/>
            <a:rect l="l" t="t" r="r" b="b"/>
            <a:pathLst>
              <a:path w="47625" h="52705">
                <a:moveTo>
                  <a:pt x="20574" y="0"/>
                </a:moveTo>
                <a:lnTo>
                  <a:pt x="19685" y="1270"/>
                </a:lnTo>
                <a:lnTo>
                  <a:pt x="20955" y="2412"/>
                </a:lnTo>
                <a:lnTo>
                  <a:pt x="21590" y="3301"/>
                </a:lnTo>
                <a:lnTo>
                  <a:pt x="21590" y="4191"/>
                </a:lnTo>
                <a:lnTo>
                  <a:pt x="21717" y="5080"/>
                </a:lnTo>
                <a:lnTo>
                  <a:pt x="20955" y="6604"/>
                </a:lnTo>
                <a:lnTo>
                  <a:pt x="19304" y="8890"/>
                </a:lnTo>
                <a:lnTo>
                  <a:pt x="6223" y="28448"/>
                </a:lnTo>
                <a:lnTo>
                  <a:pt x="5080" y="29718"/>
                </a:lnTo>
                <a:lnTo>
                  <a:pt x="3301" y="30353"/>
                </a:lnTo>
                <a:lnTo>
                  <a:pt x="2159" y="30099"/>
                </a:lnTo>
                <a:lnTo>
                  <a:pt x="762" y="29337"/>
                </a:lnTo>
                <a:lnTo>
                  <a:pt x="0" y="30607"/>
                </a:lnTo>
                <a:lnTo>
                  <a:pt x="15494" y="40894"/>
                </a:lnTo>
                <a:lnTo>
                  <a:pt x="16256" y="39750"/>
                </a:lnTo>
                <a:lnTo>
                  <a:pt x="15113" y="38862"/>
                </a:lnTo>
                <a:lnTo>
                  <a:pt x="14605" y="37973"/>
                </a:lnTo>
                <a:lnTo>
                  <a:pt x="14605" y="36068"/>
                </a:lnTo>
                <a:lnTo>
                  <a:pt x="15367" y="34544"/>
                </a:lnTo>
                <a:lnTo>
                  <a:pt x="27940" y="15875"/>
                </a:lnTo>
                <a:lnTo>
                  <a:pt x="31369" y="14350"/>
                </a:lnTo>
                <a:lnTo>
                  <a:pt x="33909" y="14224"/>
                </a:lnTo>
                <a:lnTo>
                  <a:pt x="36322" y="15748"/>
                </a:lnTo>
                <a:lnTo>
                  <a:pt x="36830" y="16383"/>
                </a:lnTo>
                <a:lnTo>
                  <a:pt x="36957" y="17018"/>
                </a:lnTo>
                <a:lnTo>
                  <a:pt x="37211" y="17653"/>
                </a:lnTo>
                <a:lnTo>
                  <a:pt x="37211" y="18415"/>
                </a:lnTo>
                <a:lnTo>
                  <a:pt x="36703" y="19938"/>
                </a:lnTo>
                <a:lnTo>
                  <a:pt x="35814" y="21590"/>
                </a:lnTo>
                <a:lnTo>
                  <a:pt x="34036" y="24130"/>
                </a:lnTo>
                <a:lnTo>
                  <a:pt x="25019" y="37719"/>
                </a:lnTo>
                <a:lnTo>
                  <a:pt x="23495" y="39878"/>
                </a:lnTo>
                <a:lnTo>
                  <a:pt x="22479" y="41021"/>
                </a:lnTo>
                <a:lnTo>
                  <a:pt x="20700" y="41783"/>
                </a:lnTo>
                <a:lnTo>
                  <a:pt x="19558" y="41783"/>
                </a:lnTo>
                <a:lnTo>
                  <a:pt x="18288" y="41148"/>
                </a:lnTo>
                <a:lnTo>
                  <a:pt x="17525" y="42291"/>
                </a:lnTo>
                <a:lnTo>
                  <a:pt x="32893" y="52705"/>
                </a:lnTo>
                <a:lnTo>
                  <a:pt x="33655" y="51562"/>
                </a:lnTo>
                <a:lnTo>
                  <a:pt x="31750" y="49530"/>
                </a:lnTo>
                <a:lnTo>
                  <a:pt x="31750" y="47751"/>
                </a:lnTo>
                <a:lnTo>
                  <a:pt x="32512" y="46228"/>
                </a:lnTo>
                <a:lnTo>
                  <a:pt x="34036" y="43815"/>
                </a:lnTo>
                <a:lnTo>
                  <a:pt x="44450" y="28448"/>
                </a:lnTo>
                <a:lnTo>
                  <a:pt x="45847" y="25908"/>
                </a:lnTo>
                <a:lnTo>
                  <a:pt x="46990" y="22479"/>
                </a:lnTo>
                <a:lnTo>
                  <a:pt x="47117" y="20574"/>
                </a:lnTo>
                <a:lnTo>
                  <a:pt x="46482" y="18669"/>
                </a:lnTo>
                <a:lnTo>
                  <a:pt x="45974" y="16637"/>
                </a:lnTo>
                <a:lnTo>
                  <a:pt x="44704" y="14986"/>
                </a:lnTo>
                <a:lnTo>
                  <a:pt x="42672" y="13716"/>
                </a:lnTo>
                <a:lnTo>
                  <a:pt x="41021" y="12573"/>
                </a:lnTo>
                <a:lnTo>
                  <a:pt x="39243" y="11937"/>
                </a:lnTo>
                <a:lnTo>
                  <a:pt x="37338" y="11684"/>
                </a:lnTo>
                <a:lnTo>
                  <a:pt x="35306" y="11557"/>
                </a:lnTo>
                <a:lnTo>
                  <a:pt x="33020" y="11684"/>
                </a:lnTo>
                <a:lnTo>
                  <a:pt x="30353" y="12319"/>
                </a:lnTo>
                <a:lnTo>
                  <a:pt x="32893" y="8382"/>
                </a:lnTo>
                <a:lnTo>
                  <a:pt x="20574" y="0"/>
                </a:lnTo>
                <a:close/>
              </a:path>
            </a:pathLst>
          </a:custGeom>
          <a:solidFill>
            <a:srgbClr val="000000"/>
          </a:solidFill>
        </p:spPr>
        <p:txBody>
          <a:bodyPr wrap="square" lIns="0" tIns="0" rIns="0" bIns="0" rtlCol="0"/>
          <a:lstStyle/>
          <a:p>
            <a:endParaRPr/>
          </a:p>
        </p:txBody>
      </p:sp>
      <p:pic>
        <p:nvPicPr>
          <p:cNvPr id="45" name="bg object 45"/>
          <p:cNvPicPr/>
          <p:nvPr/>
        </p:nvPicPr>
        <p:blipFill>
          <a:blip r:embed="rId19" cstate="print"/>
          <a:stretch>
            <a:fillRect/>
          </a:stretch>
        </p:blipFill>
        <p:spPr>
          <a:xfrm>
            <a:off x="8008619" y="1310665"/>
            <a:ext cx="129641" cy="129641"/>
          </a:xfrm>
          <a:prstGeom prst="rect">
            <a:avLst/>
          </a:prstGeom>
        </p:spPr>
      </p:pic>
      <p:sp>
        <p:nvSpPr>
          <p:cNvPr id="46" name="bg object 46"/>
          <p:cNvSpPr/>
          <p:nvPr/>
        </p:nvSpPr>
        <p:spPr>
          <a:xfrm>
            <a:off x="8034612" y="1336547"/>
            <a:ext cx="55244" cy="55880"/>
          </a:xfrm>
          <a:custGeom>
            <a:avLst/>
            <a:gdLst/>
            <a:ahLst/>
            <a:cxnLst/>
            <a:rect l="l" t="t" r="r" b="b"/>
            <a:pathLst>
              <a:path w="55245" h="55880">
                <a:moveTo>
                  <a:pt x="4741" y="34162"/>
                </a:moveTo>
                <a:lnTo>
                  <a:pt x="2201" y="34925"/>
                </a:lnTo>
                <a:lnTo>
                  <a:pt x="1312" y="35687"/>
                </a:lnTo>
                <a:lnTo>
                  <a:pt x="121" y="37591"/>
                </a:lnTo>
                <a:lnTo>
                  <a:pt x="0" y="39369"/>
                </a:lnTo>
                <a:lnTo>
                  <a:pt x="423" y="40639"/>
                </a:lnTo>
                <a:lnTo>
                  <a:pt x="804" y="42290"/>
                </a:lnTo>
                <a:lnTo>
                  <a:pt x="24807" y="55879"/>
                </a:lnTo>
                <a:lnTo>
                  <a:pt x="27093" y="55625"/>
                </a:lnTo>
                <a:lnTo>
                  <a:pt x="29125" y="54737"/>
                </a:lnTo>
                <a:lnTo>
                  <a:pt x="31284" y="53848"/>
                </a:lnTo>
                <a:lnTo>
                  <a:pt x="32635" y="52704"/>
                </a:lnTo>
                <a:lnTo>
                  <a:pt x="24045" y="52704"/>
                </a:lnTo>
                <a:lnTo>
                  <a:pt x="21759" y="52450"/>
                </a:lnTo>
                <a:lnTo>
                  <a:pt x="19473" y="52324"/>
                </a:lnTo>
                <a:lnTo>
                  <a:pt x="16806" y="51307"/>
                </a:lnTo>
                <a:lnTo>
                  <a:pt x="13631" y="49402"/>
                </a:lnTo>
                <a:lnTo>
                  <a:pt x="9948" y="47243"/>
                </a:lnTo>
                <a:lnTo>
                  <a:pt x="7662" y="45338"/>
                </a:lnTo>
                <a:lnTo>
                  <a:pt x="6900" y="43687"/>
                </a:lnTo>
                <a:lnTo>
                  <a:pt x="6138" y="41910"/>
                </a:lnTo>
                <a:lnTo>
                  <a:pt x="6011" y="40512"/>
                </a:lnTo>
                <a:lnTo>
                  <a:pt x="6773" y="39369"/>
                </a:lnTo>
                <a:lnTo>
                  <a:pt x="7408" y="38100"/>
                </a:lnTo>
                <a:lnTo>
                  <a:pt x="8678" y="37591"/>
                </a:lnTo>
                <a:lnTo>
                  <a:pt x="30502" y="37591"/>
                </a:lnTo>
                <a:lnTo>
                  <a:pt x="29887" y="37084"/>
                </a:lnTo>
                <a:lnTo>
                  <a:pt x="26377" y="35051"/>
                </a:lnTo>
                <a:lnTo>
                  <a:pt x="9059" y="35051"/>
                </a:lnTo>
                <a:lnTo>
                  <a:pt x="6519" y="34289"/>
                </a:lnTo>
                <a:lnTo>
                  <a:pt x="4741" y="34162"/>
                </a:lnTo>
                <a:close/>
              </a:path>
              <a:path w="55245" h="55880">
                <a:moveTo>
                  <a:pt x="30502" y="37591"/>
                </a:moveTo>
                <a:lnTo>
                  <a:pt x="11345" y="37591"/>
                </a:lnTo>
                <a:lnTo>
                  <a:pt x="12996" y="38353"/>
                </a:lnTo>
                <a:lnTo>
                  <a:pt x="15282" y="39750"/>
                </a:lnTo>
                <a:lnTo>
                  <a:pt x="26839" y="49911"/>
                </a:lnTo>
                <a:lnTo>
                  <a:pt x="26585" y="50546"/>
                </a:lnTo>
                <a:lnTo>
                  <a:pt x="25696" y="52069"/>
                </a:lnTo>
                <a:lnTo>
                  <a:pt x="24045" y="52704"/>
                </a:lnTo>
                <a:lnTo>
                  <a:pt x="32635" y="52704"/>
                </a:lnTo>
                <a:lnTo>
                  <a:pt x="32935" y="52450"/>
                </a:lnTo>
                <a:lnTo>
                  <a:pt x="33951" y="50418"/>
                </a:lnTo>
                <a:lnTo>
                  <a:pt x="35729" y="47498"/>
                </a:lnTo>
                <a:lnTo>
                  <a:pt x="35729" y="44450"/>
                </a:lnTo>
                <a:lnTo>
                  <a:pt x="34078" y="41528"/>
                </a:lnTo>
                <a:lnTo>
                  <a:pt x="32808" y="39497"/>
                </a:lnTo>
                <a:lnTo>
                  <a:pt x="30502" y="37591"/>
                </a:lnTo>
                <a:close/>
              </a:path>
              <a:path w="55245" h="55880">
                <a:moveTo>
                  <a:pt x="17314" y="21971"/>
                </a:moveTo>
                <a:lnTo>
                  <a:pt x="14647" y="22098"/>
                </a:lnTo>
                <a:lnTo>
                  <a:pt x="12615" y="22860"/>
                </a:lnTo>
                <a:lnTo>
                  <a:pt x="10456" y="23622"/>
                </a:lnTo>
                <a:lnTo>
                  <a:pt x="9059" y="24764"/>
                </a:lnTo>
                <a:lnTo>
                  <a:pt x="8170" y="26415"/>
                </a:lnTo>
                <a:lnTo>
                  <a:pt x="6798" y="28701"/>
                </a:lnTo>
                <a:lnTo>
                  <a:pt x="6745" y="30099"/>
                </a:lnTo>
                <a:lnTo>
                  <a:pt x="6900" y="31876"/>
                </a:lnTo>
                <a:lnTo>
                  <a:pt x="9059" y="35051"/>
                </a:lnTo>
                <a:lnTo>
                  <a:pt x="26377" y="35051"/>
                </a:lnTo>
                <a:lnTo>
                  <a:pt x="25061" y="34289"/>
                </a:lnTo>
                <a:lnTo>
                  <a:pt x="19219" y="30987"/>
                </a:lnTo>
                <a:lnTo>
                  <a:pt x="17822" y="30099"/>
                </a:lnTo>
                <a:lnTo>
                  <a:pt x="16933" y="29210"/>
                </a:lnTo>
                <a:lnTo>
                  <a:pt x="16552" y="28448"/>
                </a:lnTo>
                <a:lnTo>
                  <a:pt x="16443" y="28066"/>
                </a:lnTo>
                <a:lnTo>
                  <a:pt x="16534" y="26415"/>
                </a:lnTo>
                <a:lnTo>
                  <a:pt x="20362" y="23749"/>
                </a:lnTo>
                <a:lnTo>
                  <a:pt x="25315" y="23749"/>
                </a:lnTo>
                <a:lnTo>
                  <a:pt x="24553" y="22605"/>
                </a:lnTo>
                <a:lnTo>
                  <a:pt x="24535" y="22351"/>
                </a:lnTo>
                <a:lnTo>
                  <a:pt x="20489" y="22351"/>
                </a:lnTo>
                <a:lnTo>
                  <a:pt x="17314" y="21971"/>
                </a:lnTo>
                <a:close/>
              </a:path>
              <a:path w="55245" h="55880">
                <a:moveTo>
                  <a:pt x="25315" y="23749"/>
                </a:moveTo>
                <a:lnTo>
                  <a:pt x="20362" y="23749"/>
                </a:lnTo>
                <a:lnTo>
                  <a:pt x="21378" y="23875"/>
                </a:lnTo>
                <a:lnTo>
                  <a:pt x="22394" y="24511"/>
                </a:lnTo>
                <a:lnTo>
                  <a:pt x="24934" y="26162"/>
                </a:lnTo>
                <a:lnTo>
                  <a:pt x="26204" y="27050"/>
                </a:lnTo>
                <a:lnTo>
                  <a:pt x="28109" y="28066"/>
                </a:lnTo>
                <a:lnTo>
                  <a:pt x="30268" y="28701"/>
                </a:lnTo>
                <a:lnTo>
                  <a:pt x="32935" y="28955"/>
                </a:lnTo>
                <a:lnTo>
                  <a:pt x="35729" y="29337"/>
                </a:lnTo>
                <a:lnTo>
                  <a:pt x="44506" y="25273"/>
                </a:lnTo>
                <a:lnTo>
                  <a:pt x="27855" y="25273"/>
                </a:lnTo>
                <a:lnTo>
                  <a:pt x="26458" y="24511"/>
                </a:lnTo>
                <a:lnTo>
                  <a:pt x="25315" y="23749"/>
                </a:lnTo>
                <a:close/>
              </a:path>
              <a:path w="55245" h="55880">
                <a:moveTo>
                  <a:pt x="41014" y="4825"/>
                </a:moveTo>
                <a:lnTo>
                  <a:pt x="36491" y="4825"/>
                </a:lnTo>
                <a:lnTo>
                  <a:pt x="39031" y="6350"/>
                </a:lnTo>
                <a:lnTo>
                  <a:pt x="39793" y="7365"/>
                </a:lnTo>
                <a:lnTo>
                  <a:pt x="39920" y="8889"/>
                </a:lnTo>
                <a:lnTo>
                  <a:pt x="40047" y="11049"/>
                </a:lnTo>
                <a:lnTo>
                  <a:pt x="38904" y="14097"/>
                </a:lnTo>
                <a:lnTo>
                  <a:pt x="29379" y="25273"/>
                </a:lnTo>
                <a:lnTo>
                  <a:pt x="44506" y="25273"/>
                </a:lnTo>
                <a:lnTo>
                  <a:pt x="45635" y="23240"/>
                </a:lnTo>
                <a:lnTo>
                  <a:pt x="46397" y="21971"/>
                </a:lnTo>
                <a:lnTo>
                  <a:pt x="46905" y="20447"/>
                </a:lnTo>
                <a:lnTo>
                  <a:pt x="47074" y="19430"/>
                </a:lnTo>
                <a:lnTo>
                  <a:pt x="47032" y="16382"/>
                </a:lnTo>
                <a:lnTo>
                  <a:pt x="46524" y="14604"/>
                </a:lnTo>
                <a:lnTo>
                  <a:pt x="54635" y="14604"/>
                </a:lnTo>
                <a:lnTo>
                  <a:pt x="54779" y="14350"/>
                </a:lnTo>
                <a:lnTo>
                  <a:pt x="44111" y="8127"/>
                </a:lnTo>
                <a:lnTo>
                  <a:pt x="42333" y="5968"/>
                </a:lnTo>
                <a:lnTo>
                  <a:pt x="41014" y="4825"/>
                </a:lnTo>
                <a:close/>
              </a:path>
              <a:path w="55245" h="55880">
                <a:moveTo>
                  <a:pt x="30395" y="0"/>
                </a:moveTo>
                <a:lnTo>
                  <a:pt x="16171" y="11556"/>
                </a:lnTo>
                <a:lnTo>
                  <a:pt x="16425" y="14097"/>
                </a:lnTo>
                <a:lnTo>
                  <a:pt x="16806" y="16763"/>
                </a:lnTo>
                <a:lnTo>
                  <a:pt x="18076" y="19430"/>
                </a:lnTo>
                <a:lnTo>
                  <a:pt x="20489" y="22351"/>
                </a:lnTo>
                <a:lnTo>
                  <a:pt x="24535" y="22351"/>
                </a:lnTo>
                <a:lnTo>
                  <a:pt x="24399" y="20447"/>
                </a:lnTo>
                <a:lnTo>
                  <a:pt x="24341" y="18923"/>
                </a:lnTo>
                <a:lnTo>
                  <a:pt x="25188" y="16382"/>
                </a:lnTo>
                <a:lnTo>
                  <a:pt x="29506" y="8889"/>
                </a:lnTo>
                <a:lnTo>
                  <a:pt x="31538" y="6350"/>
                </a:lnTo>
                <a:lnTo>
                  <a:pt x="33316" y="5587"/>
                </a:lnTo>
                <a:lnTo>
                  <a:pt x="34967" y="4825"/>
                </a:lnTo>
                <a:lnTo>
                  <a:pt x="41014" y="4825"/>
                </a:lnTo>
                <a:lnTo>
                  <a:pt x="40428" y="4317"/>
                </a:lnTo>
                <a:lnTo>
                  <a:pt x="34332" y="762"/>
                </a:lnTo>
                <a:lnTo>
                  <a:pt x="30395" y="0"/>
                </a:lnTo>
                <a:close/>
              </a:path>
              <a:path w="55245" h="55880">
                <a:moveTo>
                  <a:pt x="54635" y="14604"/>
                </a:moveTo>
                <a:lnTo>
                  <a:pt x="46524" y="14604"/>
                </a:lnTo>
                <a:lnTo>
                  <a:pt x="52620" y="18161"/>
                </a:lnTo>
                <a:lnTo>
                  <a:pt x="54635" y="14604"/>
                </a:lnTo>
                <a:close/>
              </a:path>
            </a:pathLst>
          </a:custGeom>
          <a:solidFill>
            <a:srgbClr val="000000"/>
          </a:solidFill>
        </p:spPr>
        <p:txBody>
          <a:bodyPr wrap="square" lIns="0" tIns="0" rIns="0" bIns="0" rtlCol="0"/>
          <a:lstStyle/>
          <a:p>
            <a:endParaRPr/>
          </a:p>
        </p:txBody>
      </p:sp>
      <p:pic>
        <p:nvPicPr>
          <p:cNvPr id="47" name="bg object 47"/>
          <p:cNvPicPr/>
          <p:nvPr/>
        </p:nvPicPr>
        <p:blipFill>
          <a:blip r:embed="rId20" cstate="print"/>
          <a:stretch>
            <a:fillRect/>
          </a:stretch>
        </p:blipFill>
        <p:spPr>
          <a:xfrm>
            <a:off x="8077199" y="1318298"/>
            <a:ext cx="135534" cy="138772"/>
          </a:xfrm>
          <a:prstGeom prst="rect">
            <a:avLst/>
          </a:prstGeom>
        </p:spPr>
      </p:pic>
      <p:pic>
        <p:nvPicPr>
          <p:cNvPr id="48" name="bg object 48"/>
          <p:cNvPicPr/>
          <p:nvPr/>
        </p:nvPicPr>
        <p:blipFill>
          <a:blip r:embed="rId21" cstate="print"/>
          <a:stretch>
            <a:fillRect/>
          </a:stretch>
        </p:blipFill>
        <p:spPr>
          <a:xfrm>
            <a:off x="8102980" y="1344676"/>
            <a:ext cx="135646" cy="133603"/>
          </a:xfrm>
          <a:prstGeom prst="rect">
            <a:avLst/>
          </a:prstGeom>
        </p:spPr>
      </p:pic>
      <p:pic>
        <p:nvPicPr>
          <p:cNvPr id="49" name="bg object 49"/>
          <p:cNvPicPr/>
          <p:nvPr/>
        </p:nvPicPr>
        <p:blipFill>
          <a:blip r:embed="rId22" cstate="print"/>
          <a:stretch>
            <a:fillRect/>
          </a:stretch>
        </p:blipFill>
        <p:spPr>
          <a:xfrm>
            <a:off x="8147303" y="1354785"/>
            <a:ext cx="120459" cy="131114"/>
          </a:xfrm>
          <a:prstGeom prst="rect">
            <a:avLst/>
          </a:prstGeom>
        </p:spPr>
      </p:pic>
      <p:pic>
        <p:nvPicPr>
          <p:cNvPr id="50" name="bg object 50"/>
          <p:cNvPicPr/>
          <p:nvPr/>
        </p:nvPicPr>
        <p:blipFill>
          <a:blip r:embed="rId23" cstate="print"/>
          <a:stretch>
            <a:fillRect/>
          </a:stretch>
        </p:blipFill>
        <p:spPr>
          <a:xfrm>
            <a:off x="8189848" y="1376230"/>
            <a:ext cx="116009" cy="115765"/>
          </a:xfrm>
          <a:prstGeom prst="rect">
            <a:avLst/>
          </a:prstGeom>
        </p:spPr>
      </p:pic>
      <p:sp>
        <p:nvSpPr>
          <p:cNvPr id="51" name="bg object 51"/>
          <p:cNvSpPr/>
          <p:nvPr/>
        </p:nvSpPr>
        <p:spPr>
          <a:xfrm>
            <a:off x="8219312" y="1401826"/>
            <a:ext cx="38100" cy="41910"/>
          </a:xfrm>
          <a:custGeom>
            <a:avLst/>
            <a:gdLst/>
            <a:ahLst/>
            <a:cxnLst/>
            <a:rect l="l" t="t" r="r" b="b"/>
            <a:pathLst>
              <a:path w="38100" h="41909">
                <a:moveTo>
                  <a:pt x="380" y="0"/>
                </a:moveTo>
                <a:lnTo>
                  <a:pt x="0" y="1524"/>
                </a:lnTo>
                <a:lnTo>
                  <a:pt x="1142" y="1904"/>
                </a:lnTo>
                <a:lnTo>
                  <a:pt x="1904" y="2666"/>
                </a:lnTo>
                <a:lnTo>
                  <a:pt x="2285" y="3428"/>
                </a:lnTo>
                <a:lnTo>
                  <a:pt x="2920" y="4445"/>
                </a:lnTo>
                <a:lnTo>
                  <a:pt x="3555" y="6858"/>
                </a:lnTo>
                <a:lnTo>
                  <a:pt x="4317" y="10540"/>
                </a:lnTo>
                <a:lnTo>
                  <a:pt x="9905" y="41148"/>
                </a:lnTo>
                <a:lnTo>
                  <a:pt x="11683" y="41528"/>
                </a:lnTo>
                <a:lnTo>
                  <a:pt x="30098" y="16256"/>
                </a:lnTo>
                <a:lnTo>
                  <a:pt x="32384" y="13208"/>
                </a:lnTo>
                <a:lnTo>
                  <a:pt x="33908" y="11429"/>
                </a:lnTo>
                <a:lnTo>
                  <a:pt x="34797" y="10922"/>
                </a:lnTo>
                <a:lnTo>
                  <a:pt x="35686" y="10287"/>
                </a:lnTo>
                <a:lnTo>
                  <a:pt x="36702" y="10160"/>
                </a:lnTo>
                <a:lnTo>
                  <a:pt x="37845" y="10287"/>
                </a:lnTo>
                <a:lnTo>
                  <a:pt x="38100" y="8889"/>
                </a:lnTo>
                <a:lnTo>
                  <a:pt x="26415" y="6096"/>
                </a:lnTo>
                <a:lnTo>
                  <a:pt x="26161" y="7493"/>
                </a:lnTo>
                <a:lnTo>
                  <a:pt x="27558" y="7874"/>
                </a:lnTo>
                <a:lnTo>
                  <a:pt x="28447" y="8382"/>
                </a:lnTo>
                <a:lnTo>
                  <a:pt x="29463" y="9651"/>
                </a:lnTo>
                <a:lnTo>
                  <a:pt x="29590" y="10413"/>
                </a:lnTo>
                <a:lnTo>
                  <a:pt x="29336" y="11175"/>
                </a:lnTo>
                <a:lnTo>
                  <a:pt x="29082" y="12573"/>
                </a:lnTo>
                <a:lnTo>
                  <a:pt x="27812" y="14732"/>
                </a:lnTo>
                <a:lnTo>
                  <a:pt x="18287" y="28321"/>
                </a:lnTo>
                <a:lnTo>
                  <a:pt x="14985" y="10540"/>
                </a:lnTo>
                <a:lnTo>
                  <a:pt x="14858" y="8636"/>
                </a:lnTo>
                <a:lnTo>
                  <a:pt x="15112" y="7747"/>
                </a:lnTo>
                <a:lnTo>
                  <a:pt x="15239" y="6985"/>
                </a:lnTo>
                <a:lnTo>
                  <a:pt x="15747" y="6350"/>
                </a:lnTo>
                <a:lnTo>
                  <a:pt x="16509" y="5969"/>
                </a:lnTo>
                <a:lnTo>
                  <a:pt x="17017" y="5587"/>
                </a:lnTo>
                <a:lnTo>
                  <a:pt x="17906" y="5587"/>
                </a:lnTo>
                <a:lnTo>
                  <a:pt x="19050" y="5841"/>
                </a:lnTo>
                <a:lnTo>
                  <a:pt x="19430" y="4445"/>
                </a:lnTo>
                <a:lnTo>
                  <a:pt x="380" y="0"/>
                </a:lnTo>
                <a:close/>
              </a:path>
            </a:pathLst>
          </a:custGeom>
          <a:solidFill>
            <a:srgbClr val="000000"/>
          </a:solidFill>
        </p:spPr>
        <p:txBody>
          <a:bodyPr wrap="square" lIns="0" tIns="0" rIns="0" bIns="0" rtlCol="0"/>
          <a:lstStyle/>
          <a:p>
            <a:endParaRPr/>
          </a:p>
        </p:txBody>
      </p:sp>
      <p:pic>
        <p:nvPicPr>
          <p:cNvPr id="52" name="bg object 52"/>
          <p:cNvPicPr/>
          <p:nvPr/>
        </p:nvPicPr>
        <p:blipFill>
          <a:blip r:embed="rId24" cstate="print"/>
          <a:stretch>
            <a:fillRect/>
          </a:stretch>
        </p:blipFill>
        <p:spPr>
          <a:xfrm>
            <a:off x="8229599" y="1386781"/>
            <a:ext cx="106616" cy="112834"/>
          </a:xfrm>
          <a:prstGeom prst="rect">
            <a:avLst/>
          </a:prstGeom>
        </p:spPr>
      </p:pic>
      <p:sp>
        <p:nvSpPr>
          <p:cNvPr id="53" name="bg object 53"/>
          <p:cNvSpPr/>
          <p:nvPr/>
        </p:nvSpPr>
        <p:spPr>
          <a:xfrm>
            <a:off x="8256015" y="1411858"/>
            <a:ext cx="32384" cy="40005"/>
          </a:xfrm>
          <a:custGeom>
            <a:avLst/>
            <a:gdLst/>
            <a:ahLst/>
            <a:cxnLst/>
            <a:rect l="l" t="t" r="r" b="b"/>
            <a:pathLst>
              <a:path w="32384" h="40005">
                <a:moveTo>
                  <a:pt x="16128" y="0"/>
                </a:moveTo>
                <a:lnTo>
                  <a:pt x="11937" y="1142"/>
                </a:lnTo>
                <a:lnTo>
                  <a:pt x="8127" y="4190"/>
                </a:lnTo>
                <a:lnTo>
                  <a:pt x="4190" y="7238"/>
                </a:lnTo>
                <a:lnTo>
                  <a:pt x="1777" y="11811"/>
                </a:lnTo>
                <a:lnTo>
                  <a:pt x="761" y="17779"/>
                </a:lnTo>
                <a:lnTo>
                  <a:pt x="0" y="22732"/>
                </a:lnTo>
                <a:lnTo>
                  <a:pt x="380" y="27050"/>
                </a:lnTo>
                <a:lnTo>
                  <a:pt x="2031" y="30733"/>
                </a:lnTo>
                <a:lnTo>
                  <a:pt x="4063" y="35432"/>
                </a:lnTo>
                <a:lnTo>
                  <a:pt x="7874" y="38100"/>
                </a:lnTo>
                <a:lnTo>
                  <a:pt x="13207" y="38988"/>
                </a:lnTo>
                <a:lnTo>
                  <a:pt x="16382" y="39624"/>
                </a:lnTo>
                <a:lnTo>
                  <a:pt x="19176" y="39242"/>
                </a:lnTo>
                <a:lnTo>
                  <a:pt x="24510" y="36702"/>
                </a:lnTo>
                <a:lnTo>
                  <a:pt x="27044" y="34289"/>
                </a:lnTo>
                <a:lnTo>
                  <a:pt x="20954" y="34289"/>
                </a:lnTo>
                <a:lnTo>
                  <a:pt x="16890" y="33654"/>
                </a:lnTo>
                <a:lnTo>
                  <a:pt x="14858" y="32130"/>
                </a:lnTo>
                <a:lnTo>
                  <a:pt x="13461" y="29717"/>
                </a:lnTo>
                <a:lnTo>
                  <a:pt x="11556" y="26542"/>
                </a:lnTo>
                <a:lnTo>
                  <a:pt x="10922" y="22478"/>
                </a:lnTo>
                <a:lnTo>
                  <a:pt x="11556" y="17652"/>
                </a:lnTo>
                <a:lnTo>
                  <a:pt x="31879" y="17652"/>
                </a:lnTo>
                <a:lnTo>
                  <a:pt x="32012" y="16763"/>
                </a:lnTo>
                <a:lnTo>
                  <a:pt x="22351" y="16763"/>
                </a:lnTo>
                <a:lnTo>
                  <a:pt x="11810" y="15112"/>
                </a:lnTo>
                <a:lnTo>
                  <a:pt x="11937" y="13715"/>
                </a:lnTo>
                <a:lnTo>
                  <a:pt x="12700" y="9651"/>
                </a:lnTo>
                <a:lnTo>
                  <a:pt x="13969" y="6603"/>
                </a:lnTo>
                <a:lnTo>
                  <a:pt x="16213" y="4190"/>
                </a:lnTo>
                <a:lnTo>
                  <a:pt x="16890" y="3428"/>
                </a:lnTo>
                <a:lnTo>
                  <a:pt x="18160" y="2920"/>
                </a:lnTo>
                <a:lnTo>
                  <a:pt x="26320" y="2920"/>
                </a:lnTo>
                <a:lnTo>
                  <a:pt x="24129" y="1396"/>
                </a:lnTo>
                <a:lnTo>
                  <a:pt x="16128" y="0"/>
                </a:lnTo>
                <a:close/>
              </a:path>
              <a:path w="32384" h="40005">
                <a:moveTo>
                  <a:pt x="28701" y="29463"/>
                </a:moveTo>
                <a:lnTo>
                  <a:pt x="26797" y="31495"/>
                </a:lnTo>
                <a:lnTo>
                  <a:pt x="25145" y="32765"/>
                </a:lnTo>
                <a:lnTo>
                  <a:pt x="22351" y="34036"/>
                </a:lnTo>
                <a:lnTo>
                  <a:pt x="20954" y="34289"/>
                </a:lnTo>
                <a:lnTo>
                  <a:pt x="27044" y="34289"/>
                </a:lnTo>
                <a:lnTo>
                  <a:pt x="27177" y="34162"/>
                </a:lnTo>
                <a:lnTo>
                  <a:pt x="29844" y="30479"/>
                </a:lnTo>
                <a:lnTo>
                  <a:pt x="28701" y="29463"/>
                </a:lnTo>
                <a:close/>
              </a:path>
              <a:path w="32384" h="40005">
                <a:moveTo>
                  <a:pt x="31879" y="17652"/>
                </a:moveTo>
                <a:lnTo>
                  <a:pt x="11556" y="17652"/>
                </a:lnTo>
                <a:lnTo>
                  <a:pt x="31368" y="21081"/>
                </a:lnTo>
                <a:lnTo>
                  <a:pt x="31879" y="17652"/>
                </a:lnTo>
                <a:close/>
              </a:path>
              <a:path w="32384" h="40005">
                <a:moveTo>
                  <a:pt x="26320" y="2920"/>
                </a:moveTo>
                <a:lnTo>
                  <a:pt x="18160" y="2920"/>
                </a:lnTo>
                <a:lnTo>
                  <a:pt x="19557" y="3175"/>
                </a:lnTo>
                <a:lnTo>
                  <a:pt x="20447" y="3301"/>
                </a:lnTo>
                <a:lnTo>
                  <a:pt x="21081" y="3682"/>
                </a:lnTo>
                <a:lnTo>
                  <a:pt x="21589" y="4317"/>
                </a:lnTo>
                <a:lnTo>
                  <a:pt x="22351" y="5206"/>
                </a:lnTo>
                <a:lnTo>
                  <a:pt x="22859" y="6476"/>
                </a:lnTo>
                <a:lnTo>
                  <a:pt x="23113" y="8127"/>
                </a:lnTo>
                <a:lnTo>
                  <a:pt x="23185" y="10413"/>
                </a:lnTo>
                <a:lnTo>
                  <a:pt x="22986" y="12700"/>
                </a:lnTo>
                <a:lnTo>
                  <a:pt x="22351" y="16763"/>
                </a:lnTo>
                <a:lnTo>
                  <a:pt x="32012" y="16763"/>
                </a:lnTo>
                <a:lnTo>
                  <a:pt x="32257" y="15112"/>
                </a:lnTo>
                <a:lnTo>
                  <a:pt x="31495" y="10413"/>
                </a:lnTo>
                <a:lnTo>
                  <a:pt x="29082" y="6476"/>
                </a:lnTo>
                <a:lnTo>
                  <a:pt x="27050" y="3428"/>
                </a:lnTo>
                <a:lnTo>
                  <a:pt x="26320" y="2920"/>
                </a:lnTo>
                <a:close/>
              </a:path>
            </a:pathLst>
          </a:custGeom>
          <a:solidFill>
            <a:srgbClr val="000000"/>
          </a:solidFill>
        </p:spPr>
        <p:txBody>
          <a:bodyPr wrap="square" lIns="0" tIns="0" rIns="0" bIns="0" rtlCol="0"/>
          <a:lstStyle/>
          <a:p>
            <a:endParaRPr/>
          </a:p>
        </p:txBody>
      </p:sp>
      <p:pic>
        <p:nvPicPr>
          <p:cNvPr id="54" name="bg object 54"/>
          <p:cNvPicPr/>
          <p:nvPr/>
        </p:nvPicPr>
        <p:blipFill>
          <a:blip r:embed="rId25" cstate="print"/>
          <a:stretch>
            <a:fillRect/>
          </a:stretch>
        </p:blipFill>
        <p:spPr>
          <a:xfrm>
            <a:off x="8263127" y="1389888"/>
            <a:ext cx="109903" cy="114300"/>
          </a:xfrm>
          <a:prstGeom prst="rect">
            <a:avLst/>
          </a:prstGeom>
        </p:spPr>
      </p:pic>
      <p:sp>
        <p:nvSpPr>
          <p:cNvPr id="55" name="bg object 55"/>
          <p:cNvSpPr/>
          <p:nvPr/>
        </p:nvSpPr>
        <p:spPr>
          <a:xfrm>
            <a:off x="8289543" y="1416430"/>
            <a:ext cx="35560" cy="38735"/>
          </a:xfrm>
          <a:custGeom>
            <a:avLst/>
            <a:gdLst/>
            <a:ahLst/>
            <a:cxnLst/>
            <a:rect l="l" t="t" r="r" b="b"/>
            <a:pathLst>
              <a:path w="35559" h="38734">
                <a:moveTo>
                  <a:pt x="3936" y="0"/>
                </a:moveTo>
                <a:lnTo>
                  <a:pt x="3809" y="1524"/>
                </a:lnTo>
                <a:lnTo>
                  <a:pt x="5079" y="1778"/>
                </a:lnTo>
                <a:lnTo>
                  <a:pt x="5841" y="2032"/>
                </a:lnTo>
                <a:lnTo>
                  <a:pt x="6857" y="2794"/>
                </a:lnTo>
                <a:lnTo>
                  <a:pt x="7111" y="3429"/>
                </a:lnTo>
                <a:lnTo>
                  <a:pt x="7238" y="4191"/>
                </a:lnTo>
                <a:lnTo>
                  <a:pt x="7492" y="4826"/>
                </a:lnTo>
                <a:lnTo>
                  <a:pt x="7238" y="8255"/>
                </a:lnTo>
                <a:lnTo>
                  <a:pt x="4572" y="31623"/>
                </a:lnTo>
                <a:lnTo>
                  <a:pt x="4190" y="33528"/>
                </a:lnTo>
                <a:lnTo>
                  <a:pt x="3555" y="34163"/>
                </a:lnTo>
                <a:lnTo>
                  <a:pt x="2921" y="34925"/>
                </a:lnTo>
                <a:lnTo>
                  <a:pt x="1777" y="35179"/>
                </a:lnTo>
                <a:lnTo>
                  <a:pt x="126" y="35179"/>
                </a:lnTo>
                <a:lnTo>
                  <a:pt x="0" y="36576"/>
                </a:lnTo>
                <a:lnTo>
                  <a:pt x="19684" y="38735"/>
                </a:lnTo>
                <a:lnTo>
                  <a:pt x="19811" y="37338"/>
                </a:lnTo>
                <a:lnTo>
                  <a:pt x="18414" y="37084"/>
                </a:lnTo>
                <a:lnTo>
                  <a:pt x="17399" y="36703"/>
                </a:lnTo>
                <a:lnTo>
                  <a:pt x="16255" y="35941"/>
                </a:lnTo>
                <a:lnTo>
                  <a:pt x="15875" y="35433"/>
                </a:lnTo>
                <a:lnTo>
                  <a:pt x="15494" y="34163"/>
                </a:lnTo>
                <a:lnTo>
                  <a:pt x="15494" y="33274"/>
                </a:lnTo>
                <a:lnTo>
                  <a:pt x="23240" y="8763"/>
                </a:lnTo>
                <a:lnTo>
                  <a:pt x="24002" y="8763"/>
                </a:lnTo>
                <a:lnTo>
                  <a:pt x="24891" y="9144"/>
                </a:lnTo>
                <a:lnTo>
                  <a:pt x="26542" y="10795"/>
                </a:lnTo>
                <a:lnTo>
                  <a:pt x="27431" y="11811"/>
                </a:lnTo>
                <a:lnTo>
                  <a:pt x="28575" y="12446"/>
                </a:lnTo>
                <a:lnTo>
                  <a:pt x="31114" y="12700"/>
                </a:lnTo>
                <a:lnTo>
                  <a:pt x="32257" y="12319"/>
                </a:lnTo>
                <a:lnTo>
                  <a:pt x="33147" y="11430"/>
                </a:lnTo>
                <a:lnTo>
                  <a:pt x="34162" y="10541"/>
                </a:lnTo>
                <a:lnTo>
                  <a:pt x="34671" y="9271"/>
                </a:lnTo>
                <a:lnTo>
                  <a:pt x="34925" y="7493"/>
                </a:lnTo>
                <a:lnTo>
                  <a:pt x="35051" y="5842"/>
                </a:lnTo>
                <a:lnTo>
                  <a:pt x="34798" y="4572"/>
                </a:lnTo>
                <a:lnTo>
                  <a:pt x="33274" y="2540"/>
                </a:lnTo>
                <a:lnTo>
                  <a:pt x="32130" y="2032"/>
                </a:lnTo>
                <a:lnTo>
                  <a:pt x="30606" y="1778"/>
                </a:lnTo>
                <a:lnTo>
                  <a:pt x="28955" y="1651"/>
                </a:lnTo>
                <a:lnTo>
                  <a:pt x="27177" y="2032"/>
                </a:lnTo>
                <a:lnTo>
                  <a:pt x="25146" y="3048"/>
                </a:lnTo>
                <a:lnTo>
                  <a:pt x="23240" y="4191"/>
                </a:lnTo>
                <a:lnTo>
                  <a:pt x="20827" y="6477"/>
                </a:lnTo>
                <a:lnTo>
                  <a:pt x="18033" y="9906"/>
                </a:lnTo>
                <a:lnTo>
                  <a:pt x="18923" y="1651"/>
                </a:lnTo>
                <a:lnTo>
                  <a:pt x="3936" y="0"/>
                </a:lnTo>
                <a:close/>
              </a:path>
            </a:pathLst>
          </a:custGeom>
          <a:solidFill>
            <a:srgbClr val="000000"/>
          </a:solidFill>
        </p:spPr>
        <p:txBody>
          <a:bodyPr wrap="square" lIns="0" tIns="0" rIns="0" bIns="0" rtlCol="0"/>
          <a:lstStyle/>
          <a:p>
            <a:endParaRPr/>
          </a:p>
        </p:txBody>
      </p:sp>
      <p:pic>
        <p:nvPicPr>
          <p:cNvPr id="56" name="bg object 56"/>
          <p:cNvPicPr/>
          <p:nvPr/>
        </p:nvPicPr>
        <p:blipFill>
          <a:blip r:embed="rId26" cstate="print"/>
          <a:stretch>
            <a:fillRect/>
          </a:stretch>
        </p:blipFill>
        <p:spPr>
          <a:xfrm>
            <a:off x="8301227" y="1392935"/>
            <a:ext cx="98921" cy="114300"/>
          </a:xfrm>
          <a:prstGeom prst="rect">
            <a:avLst/>
          </a:prstGeom>
        </p:spPr>
      </p:pic>
      <p:sp>
        <p:nvSpPr>
          <p:cNvPr id="57" name="bg object 57"/>
          <p:cNvSpPr/>
          <p:nvPr/>
        </p:nvSpPr>
        <p:spPr>
          <a:xfrm>
            <a:off x="8326881" y="1419352"/>
            <a:ext cx="25400" cy="39370"/>
          </a:xfrm>
          <a:custGeom>
            <a:avLst/>
            <a:gdLst/>
            <a:ahLst/>
            <a:cxnLst/>
            <a:rect l="l" t="t" r="r" b="b"/>
            <a:pathLst>
              <a:path w="25400" h="39369">
                <a:moveTo>
                  <a:pt x="8636" y="0"/>
                </a:moveTo>
                <a:lnTo>
                  <a:pt x="253" y="13208"/>
                </a:lnTo>
                <a:lnTo>
                  <a:pt x="1016" y="15621"/>
                </a:lnTo>
                <a:lnTo>
                  <a:pt x="2540" y="17907"/>
                </a:lnTo>
                <a:lnTo>
                  <a:pt x="3683" y="19431"/>
                </a:lnTo>
                <a:lnTo>
                  <a:pt x="6096" y="21717"/>
                </a:lnTo>
                <a:lnTo>
                  <a:pt x="10033" y="24637"/>
                </a:lnTo>
                <a:lnTo>
                  <a:pt x="12573" y="26670"/>
                </a:lnTo>
                <a:lnTo>
                  <a:pt x="14350" y="28194"/>
                </a:lnTo>
                <a:lnTo>
                  <a:pt x="15748" y="30099"/>
                </a:lnTo>
                <a:lnTo>
                  <a:pt x="16128" y="31242"/>
                </a:lnTo>
                <a:lnTo>
                  <a:pt x="16001" y="32512"/>
                </a:lnTo>
                <a:lnTo>
                  <a:pt x="16001" y="33527"/>
                </a:lnTo>
                <a:lnTo>
                  <a:pt x="15494" y="34417"/>
                </a:lnTo>
                <a:lnTo>
                  <a:pt x="14732" y="35178"/>
                </a:lnTo>
                <a:lnTo>
                  <a:pt x="13843" y="35940"/>
                </a:lnTo>
                <a:lnTo>
                  <a:pt x="12826" y="36195"/>
                </a:lnTo>
                <a:lnTo>
                  <a:pt x="11557" y="36195"/>
                </a:lnTo>
                <a:lnTo>
                  <a:pt x="9651" y="36068"/>
                </a:lnTo>
                <a:lnTo>
                  <a:pt x="7747" y="35178"/>
                </a:lnTo>
                <a:lnTo>
                  <a:pt x="5842" y="33274"/>
                </a:lnTo>
                <a:lnTo>
                  <a:pt x="3937" y="31496"/>
                </a:lnTo>
                <a:lnTo>
                  <a:pt x="2413" y="28701"/>
                </a:lnTo>
                <a:lnTo>
                  <a:pt x="1397" y="25273"/>
                </a:lnTo>
                <a:lnTo>
                  <a:pt x="126" y="25146"/>
                </a:lnTo>
                <a:lnTo>
                  <a:pt x="0" y="38353"/>
                </a:lnTo>
                <a:lnTo>
                  <a:pt x="1270" y="38481"/>
                </a:lnTo>
                <a:lnTo>
                  <a:pt x="1904" y="37211"/>
                </a:lnTo>
                <a:lnTo>
                  <a:pt x="2667" y="36575"/>
                </a:lnTo>
                <a:lnTo>
                  <a:pt x="3810" y="36575"/>
                </a:lnTo>
                <a:lnTo>
                  <a:pt x="4318" y="36830"/>
                </a:lnTo>
                <a:lnTo>
                  <a:pt x="5079" y="37084"/>
                </a:lnTo>
                <a:lnTo>
                  <a:pt x="8000" y="38353"/>
                </a:lnTo>
                <a:lnTo>
                  <a:pt x="10287" y="39115"/>
                </a:lnTo>
                <a:lnTo>
                  <a:pt x="12065" y="39115"/>
                </a:lnTo>
                <a:lnTo>
                  <a:pt x="14350" y="39243"/>
                </a:lnTo>
                <a:lnTo>
                  <a:pt x="24892" y="25526"/>
                </a:lnTo>
                <a:lnTo>
                  <a:pt x="24384" y="23368"/>
                </a:lnTo>
                <a:lnTo>
                  <a:pt x="22098" y="19685"/>
                </a:lnTo>
                <a:lnTo>
                  <a:pt x="19685" y="17272"/>
                </a:lnTo>
                <a:lnTo>
                  <a:pt x="12319" y="11684"/>
                </a:lnTo>
                <a:lnTo>
                  <a:pt x="10033" y="9651"/>
                </a:lnTo>
                <a:lnTo>
                  <a:pt x="8763" y="7874"/>
                </a:lnTo>
                <a:lnTo>
                  <a:pt x="8636" y="7238"/>
                </a:lnTo>
                <a:lnTo>
                  <a:pt x="8636" y="5587"/>
                </a:lnTo>
                <a:lnTo>
                  <a:pt x="9144" y="4699"/>
                </a:lnTo>
                <a:lnTo>
                  <a:pt x="10668" y="3428"/>
                </a:lnTo>
                <a:lnTo>
                  <a:pt x="11684" y="3048"/>
                </a:lnTo>
                <a:lnTo>
                  <a:pt x="12700" y="3175"/>
                </a:lnTo>
                <a:lnTo>
                  <a:pt x="14350" y="3175"/>
                </a:lnTo>
                <a:lnTo>
                  <a:pt x="16128" y="4063"/>
                </a:lnTo>
                <a:lnTo>
                  <a:pt x="17652" y="5461"/>
                </a:lnTo>
                <a:lnTo>
                  <a:pt x="19303" y="6858"/>
                </a:lnTo>
                <a:lnTo>
                  <a:pt x="20827" y="9525"/>
                </a:lnTo>
                <a:lnTo>
                  <a:pt x="22225" y="13335"/>
                </a:lnTo>
                <a:lnTo>
                  <a:pt x="23622" y="13462"/>
                </a:lnTo>
                <a:lnTo>
                  <a:pt x="23749" y="888"/>
                </a:lnTo>
                <a:lnTo>
                  <a:pt x="22351" y="762"/>
                </a:lnTo>
                <a:lnTo>
                  <a:pt x="21717" y="1650"/>
                </a:lnTo>
                <a:lnTo>
                  <a:pt x="21209" y="2159"/>
                </a:lnTo>
                <a:lnTo>
                  <a:pt x="20827" y="2412"/>
                </a:lnTo>
                <a:lnTo>
                  <a:pt x="20193" y="2667"/>
                </a:lnTo>
                <a:lnTo>
                  <a:pt x="19685" y="2667"/>
                </a:lnTo>
                <a:lnTo>
                  <a:pt x="18669" y="2412"/>
                </a:lnTo>
                <a:lnTo>
                  <a:pt x="18034" y="1905"/>
                </a:lnTo>
                <a:lnTo>
                  <a:pt x="16256" y="888"/>
                </a:lnTo>
                <a:lnTo>
                  <a:pt x="14350" y="253"/>
                </a:lnTo>
                <a:lnTo>
                  <a:pt x="12319" y="126"/>
                </a:lnTo>
                <a:lnTo>
                  <a:pt x="8636" y="0"/>
                </a:lnTo>
                <a:close/>
              </a:path>
            </a:pathLst>
          </a:custGeom>
          <a:solidFill>
            <a:srgbClr val="000000"/>
          </a:solidFill>
        </p:spPr>
        <p:txBody>
          <a:bodyPr wrap="square" lIns="0" tIns="0" rIns="0" bIns="0" rtlCol="0"/>
          <a:lstStyle/>
          <a:p>
            <a:endParaRPr/>
          </a:p>
        </p:txBody>
      </p:sp>
      <p:pic>
        <p:nvPicPr>
          <p:cNvPr id="58" name="bg object 58"/>
          <p:cNvPicPr/>
          <p:nvPr/>
        </p:nvPicPr>
        <p:blipFill>
          <a:blip r:embed="rId27" cstate="print"/>
          <a:stretch>
            <a:fillRect/>
          </a:stretch>
        </p:blipFill>
        <p:spPr>
          <a:xfrm>
            <a:off x="8330183" y="1377721"/>
            <a:ext cx="94556" cy="129641"/>
          </a:xfrm>
          <a:prstGeom prst="rect">
            <a:avLst/>
          </a:prstGeom>
        </p:spPr>
      </p:pic>
      <p:sp>
        <p:nvSpPr>
          <p:cNvPr id="59" name="bg object 59"/>
          <p:cNvSpPr/>
          <p:nvPr/>
        </p:nvSpPr>
        <p:spPr>
          <a:xfrm>
            <a:off x="8356345" y="1403730"/>
            <a:ext cx="20320" cy="55244"/>
          </a:xfrm>
          <a:custGeom>
            <a:avLst/>
            <a:gdLst/>
            <a:ahLst/>
            <a:cxnLst/>
            <a:rect l="l" t="t" r="r" b="b"/>
            <a:pathLst>
              <a:path w="20320" h="55244">
                <a:moveTo>
                  <a:pt x="507" y="17653"/>
                </a:moveTo>
                <a:lnTo>
                  <a:pt x="380" y="19177"/>
                </a:lnTo>
                <a:lnTo>
                  <a:pt x="2158" y="19304"/>
                </a:lnTo>
                <a:lnTo>
                  <a:pt x="3301" y="19685"/>
                </a:lnTo>
                <a:lnTo>
                  <a:pt x="3936" y="20447"/>
                </a:lnTo>
                <a:lnTo>
                  <a:pt x="4445" y="21209"/>
                </a:lnTo>
                <a:lnTo>
                  <a:pt x="4825" y="22860"/>
                </a:lnTo>
                <a:lnTo>
                  <a:pt x="4699" y="25400"/>
                </a:lnTo>
                <a:lnTo>
                  <a:pt x="4572" y="46863"/>
                </a:lnTo>
                <a:lnTo>
                  <a:pt x="0" y="53086"/>
                </a:lnTo>
                <a:lnTo>
                  <a:pt x="0" y="54483"/>
                </a:lnTo>
                <a:lnTo>
                  <a:pt x="19811" y="54737"/>
                </a:lnTo>
                <a:lnTo>
                  <a:pt x="19938" y="53213"/>
                </a:lnTo>
                <a:lnTo>
                  <a:pt x="18160" y="53086"/>
                </a:lnTo>
                <a:lnTo>
                  <a:pt x="17018" y="52705"/>
                </a:lnTo>
                <a:lnTo>
                  <a:pt x="16382" y="51943"/>
                </a:lnTo>
                <a:lnTo>
                  <a:pt x="15748" y="51308"/>
                </a:lnTo>
                <a:lnTo>
                  <a:pt x="15494" y="49657"/>
                </a:lnTo>
                <a:lnTo>
                  <a:pt x="15495" y="46863"/>
                </a:lnTo>
                <a:lnTo>
                  <a:pt x="15875" y="17907"/>
                </a:lnTo>
                <a:lnTo>
                  <a:pt x="507" y="17653"/>
                </a:lnTo>
                <a:close/>
              </a:path>
              <a:path w="20320" h="55244">
                <a:moveTo>
                  <a:pt x="12192" y="0"/>
                </a:moveTo>
                <a:lnTo>
                  <a:pt x="8889" y="0"/>
                </a:lnTo>
                <a:lnTo>
                  <a:pt x="7493" y="635"/>
                </a:lnTo>
                <a:lnTo>
                  <a:pt x="6096" y="1905"/>
                </a:lnTo>
                <a:lnTo>
                  <a:pt x="5079" y="2921"/>
                </a:lnTo>
                <a:lnTo>
                  <a:pt x="4445" y="4318"/>
                </a:lnTo>
                <a:lnTo>
                  <a:pt x="4491" y="7874"/>
                </a:lnTo>
                <a:lnTo>
                  <a:pt x="4952" y="9144"/>
                </a:lnTo>
                <a:lnTo>
                  <a:pt x="7365" y="11557"/>
                </a:lnTo>
                <a:lnTo>
                  <a:pt x="8762" y="12192"/>
                </a:lnTo>
                <a:lnTo>
                  <a:pt x="12064" y="12192"/>
                </a:lnTo>
                <a:lnTo>
                  <a:pt x="13588" y="11557"/>
                </a:lnTo>
                <a:lnTo>
                  <a:pt x="14731" y="10414"/>
                </a:lnTo>
                <a:lnTo>
                  <a:pt x="16001" y="9271"/>
                </a:lnTo>
                <a:lnTo>
                  <a:pt x="16509" y="7874"/>
                </a:lnTo>
                <a:lnTo>
                  <a:pt x="16579" y="4318"/>
                </a:lnTo>
                <a:lnTo>
                  <a:pt x="16001" y="3048"/>
                </a:lnTo>
                <a:lnTo>
                  <a:pt x="14744" y="1778"/>
                </a:lnTo>
                <a:lnTo>
                  <a:pt x="13715" y="635"/>
                </a:lnTo>
                <a:lnTo>
                  <a:pt x="12192" y="0"/>
                </a:lnTo>
                <a:close/>
              </a:path>
            </a:pathLst>
          </a:custGeom>
          <a:solidFill>
            <a:srgbClr val="000000"/>
          </a:solidFill>
        </p:spPr>
        <p:txBody>
          <a:bodyPr wrap="square" lIns="0" tIns="0" rIns="0" bIns="0" rtlCol="0"/>
          <a:lstStyle/>
          <a:p>
            <a:endParaRPr/>
          </a:p>
        </p:txBody>
      </p:sp>
      <p:pic>
        <p:nvPicPr>
          <p:cNvPr id="60" name="bg object 60"/>
          <p:cNvPicPr/>
          <p:nvPr/>
        </p:nvPicPr>
        <p:blipFill>
          <a:blip r:embed="rId28" cstate="print"/>
          <a:stretch>
            <a:fillRect/>
          </a:stretch>
        </p:blipFill>
        <p:spPr>
          <a:xfrm>
            <a:off x="8353043" y="1382322"/>
            <a:ext cx="98921" cy="124913"/>
          </a:xfrm>
          <a:prstGeom prst="rect">
            <a:avLst/>
          </a:prstGeom>
        </p:spPr>
      </p:pic>
      <p:sp>
        <p:nvSpPr>
          <p:cNvPr id="61" name="bg object 61"/>
          <p:cNvSpPr/>
          <p:nvPr/>
        </p:nvSpPr>
        <p:spPr>
          <a:xfrm>
            <a:off x="8378570" y="1407794"/>
            <a:ext cx="25400" cy="50800"/>
          </a:xfrm>
          <a:custGeom>
            <a:avLst/>
            <a:gdLst/>
            <a:ahLst/>
            <a:cxnLst/>
            <a:rect l="l" t="t" r="r" b="b"/>
            <a:pathLst>
              <a:path w="25400" h="50800">
                <a:moveTo>
                  <a:pt x="15367" y="0"/>
                </a:moveTo>
                <a:lnTo>
                  <a:pt x="14097" y="0"/>
                </a:lnTo>
                <a:lnTo>
                  <a:pt x="12446" y="3301"/>
                </a:lnTo>
                <a:lnTo>
                  <a:pt x="10540" y="6222"/>
                </a:lnTo>
                <a:lnTo>
                  <a:pt x="6096" y="11429"/>
                </a:lnTo>
                <a:lnTo>
                  <a:pt x="3301" y="13969"/>
                </a:lnTo>
                <a:lnTo>
                  <a:pt x="0" y="16382"/>
                </a:lnTo>
                <a:lnTo>
                  <a:pt x="126" y="17779"/>
                </a:lnTo>
                <a:lnTo>
                  <a:pt x="4952" y="17652"/>
                </a:lnTo>
                <a:lnTo>
                  <a:pt x="5460" y="37464"/>
                </a:lnTo>
                <a:lnTo>
                  <a:pt x="5714" y="43814"/>
                </a:lnTo>
                <a:lnTo>
                  <a:pt x="6096" y="44703"/>
                </a:lnTo>
                <a:lnTo>
                  <a:pt x="6476" y="46354"/>
                </a:lnTo>
                <a:lnTo>
                  <a:pt x="7620" y="47751"/>
                </a:lnTo>
                <a:lnTo>
                  <a:pt x="9271" y="49021"/>
                </a:lnTo>
                <a:lnTo>
                  <a:pt x="10922" y="50164"/>
                </a:lnTo>
                <a:lnTo>
                  <a:pt x="12953" y="50800"/>
                </a:lnTo>
                <a:lnTo>
                  <a:pt x="19938" y="50672"/>
                </a:lnTo>
                <a:lnTo>
                  <a:pt x="23368" y="48005"/>
                </a:lnTo>
                <a:lnTo>
                  <a:pt x="25400" y="42925"/>
                </a:lnTo>
                <a:lnTo>
                  <a:pt x="24129" y="42037"/>
                </a:lnTo>
                <a:lnTo>
                  <a:pt x="22732" y="44703"/>
                </a:lnTo>
                <a:lnTo>
                  <a:pt x="21081" y="46100"/>
                </a:lnTo>
                <a:lnTo>
                  <a:pt x="19050" y="46100"/>
                </a:lnTo>
                <a:lnTo>
                  <a:pt x="18542" y="45974"/>
                </a:lnTo>
                <a:lnTo>
                  <a:pt x="15875" y="17399"/>
                </a:lnTo>
                <a:lnTo>
                  <a:pt x="24637" y="17144"/>
                </a:lnTo>
                <a:lnTo>
                  <a:pt x="24510" y="13207"/>
                </a:lnTo>
                <a:lnTo>
                  <a:pt x="15748" y="13462"/>
                </a:lnTo>
                <a:lnTo>
                  <a:pt x="15367" y="0"/>
                </a:lnTo>
                <a:close/>
              </a:path>
            </a:pathLst>
          </a:custGeom>
          <a:solidFill>
            <a:srgbClr val="000000"/>
          </a:solidFill>
        </p:spPr>
        <p:txBody>
          <a:bodyPr wrap="square" lIns="0" tIns="0" rIns="0" bIns="0" rtlCol="0"/>
          <a:lstStyle/>
          <a:p>
            <a:endParaRPr/>
          </a:p>
        </p:txBody>
      </p:sp>
      <p:pic>
        <p:nvPicPr>
          <p:cNvPr id="62" name="bg object 62"/>
          <p:cNvPicPr/>
          <p:nvPr/>
        </p:nvPicPr>
        <p:blipFill>
          <a:blip r:embed="rId29" cstate="print"/>
          <a:stretch>
            <a:fillRect/>
          </a:stretch>
        </p:blipFill>
        <p:spPr>
          <a:xfrm>
            <a:off x="8377427" y="1391361"/>
            <a:ext cx="112834" cy="131114"/>
          </a:xfrm>
          <a:prstGeom prst="rect">
            <a:avLst/>
          </a:prstGeom>
        </p:spPr>
      </p:pic>
      <p:pic>
        <p:nvPicPr>
          <p:cNvPr id="63" name="bg object 63"/>
          <p:cNvPicPr/>
          <p:nvPr/>
        </p:nvPicPr>
        <p:blipFill>
          <a:blip r:embed="rId30" cstate="print"/>
          <a:stretch>
            <a:fillRect/>
          </a:stretch>
        </p:blipFill>
        <p:spPr>
          <a:xfrm>
            <a:off x="8403208" y="1383791"/>
            <a:ext cx="146302" cy="114300"/>
          </a:xfrm>
          <a:prstGeom prst="rect">
            <a:avLst/>
          </a:prstGeom>
        </p:spPr>
      </p:pic>
      <p:sp>
        <p:nvSpPr>
          <p:cNvPr id="64" name="bg object 64"/>
          <p:cNvSpPr/>
          <p:nvPr/>
        </p:nvSpPr>
        <p:spPr>
          <a:xfrm>
            <a:off x="8466581" y="1410335"/>
            <a:ext cx="36195" cy="40005"/>
          </a:xfrm>
          <a:custGeom>
            <a:avLst/>
            <a:gdLst/>
            <a:ahLst/>
            <a:cxnLst/>
            <a:rect l="l" t="t" r="r" b="b"/>
            <a:pathLst>
              <a:path w="36195" h="40005">
                <a:moveTo>
                  <a:pt x="17525" y="0"/>
                </a:moveTo>
                <a:lnTo>
                  <a:pt x="14350" y="507"/>
                </a:lnTo>
                <a:lnTo>
                  <a:pt x="9144" y="1524"/>
                </a:lnTo>
                <a:lnTo>
                  <a:pt x="5334" y="4190"/>
                </a:lnTo>
                <a:lnTo>
                  <a:pt x="3048" y="8636"/>
                </a:lnTo>
                <a:lnTo>
                  <a:pt x="635" y="12953"/>
                </a:lnTo>
                <a:lnTo>
                  <a:pt x="15875" y="39877"/>
                </a:lnTo>
                <a:lnTo>
                  <a:pt x="26924" y="37845"/>
                </a:lnTo>
                <a:lnTo>
                  <a:pt x="28892" y="36449"/>
                </a:lnTo>
                <a:lnTo>
                  <a:pt x="19558" y="36449"/>
                </a:lnTo>
                <a:lnTo>
                  <a:pt x="18415" y="36194"/>
                </a:lnTo>
                <a:lnTo>
                  <a:pt x="12653" y="22987"/>
                </a:lnTo>
                <a:lnTo>
                  <a:pt x="11811" y="18668"/>
                </a:lnTo>
                <a:lnTo>
                  <a:pt x="11302" y="14604"/>
                </a:lnTo>
                <a:lnTo>
                  <a:pt x="10903" y="9905"/>
                </a:lnTo>
                <a:lnTo>
                  <a:pt x="10826" y="8381"/>
                </a:lnTo>
                <a:lnTo>
                  <a:pt x="11049" y="6603"/>
                </a:lnTo>
                <a:lnTo>
                  <a:pt x="11895" y="5206"/>
                </a:lnTo>
                <a:lnTo>
                  <a:pt x="12573" y="4190"/>
                </a:lnTo>
                <a:lnTo>
                  <a:pt x="13716" y="3555"/>
                </a:lnTo>
                <a:lnTo>
                  <a:pt x="14986" y="3301"/>
                </a:lnTo>
                <a:lnTo>
                  <a:pt x="16001" y="3048"/>
                </a:lnTo>
                <a:lnTo>
                  <a:pt x="27186" y="3048"/>
                </a:lnTo>
                <a:lnTo>
                  <a:pt x="26543" y="2539"/>
                </a:lnTo>
                <a:lnTo>
                  <a:pt x="23495" y="1397"/>
                </a:lnTo>
                <a:lnTo>
                  <a:pt x="20574" y="253"/>
                </a:lnTo>
                <a:lnTo>
                  <a:pt x="17525" y="0"/>
                </a:lnTo>
                <a:close/>
              </a:path>
              <a:path w="36195" h="40005">
                <a:moveTo>
                  <a:pt x="27186" y="3048"/>
                </a:moveTo>
                <a:lnTo>
                  <a:pt x="16001" y="3048"/>
                </a:lnTo>
                <a:lnTo>
                  <a:pt x="17018" y="3175"/>
                </a:lnTo>
                <a:lnTo>
                  <a:pt x="17779" y="3682"/>
                </a:lnTo>
                <a:lnTo>
                  <a:pt x="18796" y="4190"/>
                </a:lnTo>
                <a:lnTo>
                  <a:pt x="19812" y="5206"/>
                </a:lnTo>
                <a:lnTo>
                  <a:pt x="20574" y="6857"/>
                </a:lnTo>
                <a:lnTo>
                  <a:pt x="21336" y="8381"/>
                </a:lnTo>
                <a:lnTo>
                  <a:pt x="22098" y="11302"/>
                </a:lnTo>
                <a:lnTo>
                  <a:pt x="22860" y="15748"/>
                </a:lnTo>
                <a:lnTo>
                  <a:pt x="24232" y="22987"/>
                </a:lnTo>
                <a:lnTo>
                  <a:pt x="24653" y="26288"/>
                </a:lnTo>
                <a:lnTo>
                  <a:pt x="24765" y="32385"/>
                </a:lnTo>
                <a:lnTo>
                  <a:pt x="24384" y="33654"/>
                </a:lnTo>
                <a:lnTo>
                  <a:pt x="23495" y="34798"/>
                </a:lnTo>
                <a:lnTo>
                  <a:pt x="22860" y="35560"/>
                </a:lnTo>
                <a:lnTo>
                  <a:pt x="21971" y="36067"/>
                </a:lnTo>
                <a:lnTo>
                  <a:pt x="20700" y="36194"/>
                </a:lnTo>
                <a:lnTo>
                  <a:pt x="19558" y="36449"/>
                </a:lnTo>
                <a:lnTo>
                  <a:pt x="28892" y="36449"/>
                </a:lnTo>
                <a:lnTo>
                  <a:pt x="30861" y="35051"/>
                </a:lnTo>
                <a:lnTo>
                  <a:pt x="33274" y="30225"/>
                </a:lnTo>
                <a:lnTo>
                  <a:pt x="35178" y="26288"/>
                </a:lnTo>
                <a:lnTo>
                  <a:pt x="35814" y="21843"/>
                </a:lnTo>
                <a:lnTo>
                  <a:pt x="34798" y="16637"/>
                </a:lnTo>
                <a:lnTo>
                  <a:pt x="34163" y="13080"/>
                </a:lnTo>
                <a:lnTo>
                  <a:pt x="32893" y="9905"/>
                </a:lnTo>
                <a:lnTo>
                  <a:pt x="28956" y="4444"/>
                </a:lnTo>
                <a:lnTo>
                  <a:pt x="27186" y="3048"/>
                </a:lnTo>
                <a:close/>
              </a:path>
            </a:pathLst>
          </a:custGeom>
          <a:solidFill>
            <a:srgbClr val="000000"/>
          </a:solidFill>
        </p:spPr>
        <p:txBody>
          <a:bodyPr wrap="square" lIns="0" tIns="0" rIns="0" bIns="0" rtlCol="0"/>
          <a:lstStyle/>
          <a:p>
            <a:endParaRPr/>
          </a:p>
        </p:txBody>
      </p:sp>
      <p:pic>
        <p:nvPicPr>
          <p:cNvPr id="65" name="bg object 65"/>
          <p:cNvPicPr/>
          <p:nvPr/>
        </p:nvPicPr>
        <p:blipFill>
          <a:blip r:embed="rId31" cstate="print"/>
          <a:stretch>
            <a:fillRect/>
          </a:stretch>
        </p:blipFill>
        <p:spPr>
          <a:xfrm>
            <a:off x="8476487" y="1359407"/>
            <a:ext cx="103695" cy="132587"/>
          </a:xfrm>
          <a:prstGeom prst="rect">
            <a:avLst/>
          </a:prstGeom>
        </p:spPr>
      </p:pic>
      <p:sp>
        <p:nvSpPr>
          <p:cNvPr id="66" name="bg object 66"/>
          <p:cNvSpPr/>
          <p:nvPr/>
        </p:nvSpPr>
        <p:spPr>
          <a:xfrm>
            <a:off x="8502268" y="1385062"/>
            <a:ext cx="29845" cy="59055"/>
          </a:xfrm>
          <a:custGeom>
            <a:avLst/>
            <a:gdLst/>
            <a:ahLst/>
            <a:cxnLst/>
            <a:rect l="l" t="t" r="r" b="b"/>
            <a:pathLst>
              <a:path w="29845" h="59055">
                <a:moveTo>
                  <a:pt x="21716" y="0"/>
                </a:moveTo>
                <a:lnTo>
                  <a:pt x="19176" y="0"/>
                </a:lnTo>
                <a:lnTo>
                  <a:pt x="16128" y="762"/>
                </a:lnTo>
                <a:lnTo>
                  <a:pt x="11429" y="1777"/>
                </a:lnTo>
                <a:lnTo>
                  <a:pt x="8127" y="3937"/>
                </a:lnTo>
                <a:lnTo>
                  <a:pt x="3936" y="10033"/>
                </a:lnTo>
                <a:lnTo>
                  <a:pt x="3301" y="13462"/>
                </a:lnTo>
                <a:lnTo>
                  <a:pt x="5206" y="21589"/>
                </a:lnTo>
                <a:lnTo>
                  <a:pt x="0" y="22733"/>
                </a:lnTo>
                <a:lnTo>
                  <a:pt x="888" y="26542"/>
                </a:lnTo>
                <a:lnTo>
                  <a:pt x="6096" y="25273"/>
                </a:lnTo>
                <a:lnTo>
                  <a:pt x="12064" y="50164"/>
                </a:lnTo>
                <a:lnTo>
                  <a:pt x="12700" y="53339"/>
                </a:lnTo>
                <a:lnTo>
                  <a:pt x="12446" y="54737"/>
                </a:lnTo>
                <a:lnTo>
                  <a:pt x="12064" y="55245"/>
                </a:lnTo>
                <a:lnTo>
                  <a:pt x="10922" y="56261"/>
                </a:lnTo>
                <a:lnTo>
                  <a:pt x="9778" y="56768"/>
                </a:lnTo>
                <a:lnTo>
                  <a:pt x="8127" y="57150"/>
                </a:lnTo>
                <a:lnTo>
                  <a:pt x="8508" y="58547"/>
                </a:lnTo>
                <a:lnTo>
                  <a:pt x="29590" y="53593"/>
                </a:lnTo>
                <a:lnTo>
                  <a:pt x="29209" y="52197"/>
                </a:lnTo>
                <a:lnTo>
                  <a:pt x="27050" y="52704"/>
                </a:lnTo>
                <a:lnTo>
                  <a:pt x="25526" y="52704"/>
                </a:lnTo>
                <a:lnTo>
                  <a:pt x="23749" y="51435"/>
                </a:lnTo>
                <a:lnTo>
                  <a:pt x="23113" y="50037"/>
                </a:lnTo>
                <a:lnTo>
                  <a:pt x="16763" y="22733"/>
                </a:lnTo>
                <a:lnTo>
                  <a:pt x="21971" y="21589"/>
                </a:lnTo>
                <a:lnTo>
                  <a:pt x="21081" y="17779"/>
                </a:lnTo>
                <a:lnTo>
                  <a:pt x="15875" y="19050"/>
                </a:lnTo>
                <a:lnTo>
                  <a:pt x="13080" y="7874"/>
                </a:lnTo>
                <a:lnTo>
                  <a:pt x="12826" y="6476"/>
                </a:lnTo>
                <a:lnTo>
                  <a:pt x="12826" y="5461"/>
                </a:lnTo>
                <a:lnTo>
                  <a:pt x="13207" y="4699"/>
                </a:lnTo>
                <a:lnTo>
                  <a:pt x="13461" y="3937"/>
                </a:lnTo>
                <a:lnTo>
                  <a:pt x="14731" y="3301"/>
                </a:lnTo>
                <a:lnTo>
                  <a:pt x="15366" y="3175"/>
                </a:lnTo>
                <a:lnTo>
                  <a:pt x="16763" y="3683"/>
                </a:lnTo>
                <a:lnTo>
                  <a:pt x="17017" y="4063"/>
                </a:lnTo>
                <a:lnTo>
                  <a:pt x="17272" y="4952"/>
                </a:lnTo>
                <a:lnTo>
                  <a:pt x="17272" y="6603"/>
                </a:lnTo>
                <a:lnTo>
                  <a:pt x="17652" y="8254"/>
                </a:lnTo>
                <a:lnTo>
                  <a:pt x="18160" y="8889"/>
                </a:lnTo>
                <a:lnTo>
                  <a:pt x="20065" y="9905"/>
                </a:lnTo>
                <a:lnTo>
                  <a:pt x="21208" y="10033"/>
                </a:lnTo>
                <a:lnTo>
                  <a:pt x="24002" y="9271"/>
                </a:lnTo>
                <a:lnTo>
                  <a:pt x="25273" y="8636"/>
                </a:lnTo>
                <a:lnTo>
                  <a:pt x="25907" y="7492"/>
                </a:lnTo>
                <a:lnTo>
                  <a:pt x="26670" y="6476"/>
                </a:lnTo>
                <a:lnTo>
                  <a:pt x="26924" y="5334"/>
                </a:lnTo>
                <a:lnTo>
                  <a:pt x="26288" y="2793"/>
                </a:lnTo>
                <a:lnTo>
                  <a:pt x="25273" y="1650"/>
                </a:lnTo>
                <a:lnTo>
                  <a:pt x="21716" y="0"/>
                </a:lnTo>
                <a:close/>
              </a:path>
            </a:pathLst>
          </a:custGeom>
          <a:solidFill>
            <a:srgbClr val="000000"/>
          </a:solidFill>
        </p:spPr>
        <p:txBody>
          <a:bodyPr wrap="square" lIns="0" tIns="0" rIns="0" bIns="0" rtlCol="0"/>
          <a:lstStyle/>
          <a:p>
            <a:endParaRPr/>
          </a:p>
        </p:txBody>
      </p:sp>
      <p:pic>
        <p:nvPicPr>
          <p:cNvPr id="67" name="bg object 67"/>
          <p:cNvPicPr/>
          <p:nvPr/>
        </p:nvPicPr>
        <p:blipFill>
          <a:blip r:embed="rId32" cstate="print"/>
          <a:stretch>
            <a:fillRect/>
          </a:stretch>
        </p:blipFill>
        <p:spPr>
          <a:xfrm>
            <a:off x="8519159" y="1342682"/>
            <a:ext cx="120503" cy="138772"/>
          </a:xfrm>
          <a:prstGeom prst="rect">
            <a:avLst/>
          </a:prstGeom>
        </p:spPr>
      </p:pic>
      <p:pic>
        <p:nvPicPr>
          <p:cNvPr id="68" name="bg object 68"/>
          <p:cNvPicPr/>
          <p:nvPr/>
        </p:nvPicPr>
        <p:blipFill>
          <a:blip r:embed="rId33" cstate="print"/>
          <a:stretch>
            <a:fillRect/>
          </a:stretch>
        </p:blipFill>
        <p:spPr>
          <a:xfrm>
            <a:off x="8545194" y="1347215"/>
            <a:ext cx="129284" cy="114300"/>
          </a:xfrm>
          <a:prstGeom prst="rect">
            <a:avLst/>
          </a:prstGeom>
        </p:spPr>
      </p:pic>
      <p:sp>
        <p:nvSpPr>
          <p:cNvPr id="69" name="bg object 69"/>
          <p:cNvSpPr/>
          <p:nvPr/>
        </p:nvSpPr>
        <p:spPr>
          <a:xfrm>
            <a:off x="8592311" y="1373251"/>
            <a:ext cx="34925" cy="40640"/>
          </a:xfrm>
          <a:custGeom>
            <a:avLst/>
            <a:gdLst/>
            <a:ahLst/>
            <a:cxnLst/>
            <a:rect l="l" t="t" r="r" b="b"/>
            <a:pathLst>
              <a:path w="34925" h="40640">
                <a:moveTo>
                  <a:pt x="17526" y="0"/>
                </a:moveTo>
                <a:lnTo>
                  <a:pt x="14351" y="253"/>
                </a:lnTo>
                <a:lnTo>
                  <a:pt x="10795" y="1777"/>
                </a:lnTo>
                <a:lnTo>
                  <a:pt x="5588" y="3937"/>
                </a:lnTo>
                <a:lnTo>
                  <a:pt x="2286" y="7620"/>
                </a:lnTo>
                <a:lnTo>
                  <a:pt x="1143" y="13081"/>
                </a:lnTo>
                <a:lnTo>
                  <a:pt x="0" y="17652"/>
                </a:lnTo>
                <a:lnTo>
                  <a:pt x="19939" y="40132"/>
                </a:lnTo>
                <a:lnTo>
                  <a:pt x="24511" y="38226"/>
                </a:lnTo>
                <a:lnTo>
                  <a:pt x="27178" y="37211"/>
                </a:lnTo>
                <a:lnTo>
                  <a:pt x="29337" y="35433"/>
                </a:lnTo>
                <a:lnTo>
                  <a:pt x="33020" y="30479"/>
                </a:lnTo>
                <a:lnTo>
                  <a:pt x="34036" y="27432"/>
                </a:lnTo>
                <a:lnTo>
                  <a:pt x="34417" y="23749"/>
                </a:lnTo>
                <a:lnTo>
                  <a:pt x="32893" y="23368"/>
                </a:lnTo>
                <a:lnTo>
                  <a:pt x="32131" y="25526"/>
                </a:lnTo>
                <a:lnTo>
                  <a:pt x="31242" y="27050"/>
                </a:lnTo>
                <a:lnTo>
                  <a:pt x="23749" y="31114"/>
                </a:lnTo>
                <a:lnTo>
                  <a:pt x="22098" y="30607"/>
                </a:lnTo>
                <a:lnTo>
                  <a:pt x="19685" y="29972"/>
                </a:lnTo>
                <a:lnTo>
                  <a:pt x="17399" y="28321"/>
                </a:lnTo>
                <a:lnTo>
                  <a:pt x="15240" y="25781"/>
                </a:lnTo>
                <a:lnTo>
                  <a:pt x="12954" y="23368"/>
                </a:lnTo>
                <a:lnTo>
                  <a:pt x="11176" y="20447"/>
                </a:lnTo>
                <a:lnTo>
                  <a:pt x="8382" y="13462"/>
                </a:lnTo>
                <a:lnTo>
                  <a:pt x="7747" y="10287"/>
                </a:lnTo>
                <a:lnTo>
                  <a:pt x="8636" y="6350"/>
                </a:lnTo>
                <a:lnTo>
                  <a:pt x="9398" y="5334"/>
                </a:lnTo>
                <a:lnTo>
                  <a:pt x="10541" y="4825"/>
                </a:lnTo>
                <a:lnTo>
                  <a:pt x="11303" y="4572"/>
                </a:lnTo>
                <a:lnTo>
                  <a:pt x="12065" y="4572"/>
                </a:lnTo>
                <a:lnTo>
                  <a:pt x="13716" y="5334"/>
                </a:lnTo>
                <a:lnTo>
                  <a:pt x="14478" y="6223"/>
                </a:lnTo>
                <a:lnTo>
                  <a:pt x="16383" y="10033"/>
                </a:lnTo>
                <a:lnTo>
                  <a:pt x="17653" y="11557"/>
                </a:lnTo>
                <a:lnTo>
                  <a:pt x="20320" y="12573"/>
                </a:lnTo>
                <a:lnTo>
                  <a:pt x="21717" y="12573"/>
                </a:lnTo>
                <a:lnTo>
                  <a:pt x="23114" y="12064"/>
                </a:lnTo>
                <a:lnTo>
                  <a:pt x="24511" y="11429"/>
                </a:lnTo>
                <a:lnTo>
                  <a:pt x="25400" y="10668"/>
                </a:lnTo>
                <a:lnTo>
                  <a:pt x="26416" y="8254"/>
                </a:lnTo>
                <a:lnTo>
                  <a:pt x="26416" y="6985"/>
                </a:lnTo>
                <a:lnTo>
                  <a:pt x="24892" y="3428"/>
                </a:lnTo>
                <a:lnTo>
                  <a:pt x="23114" y="1904"/>
                </a:lnTo>
                <a:lnTo>
                  <a:pt x="20320" y="1015"/>
                </a:lnTo>
                <a:lnTo>
                  <a:pt x="17526" y="0"/>
                </a:lnTo>
                <a:close/>
              </a:path>
            </a:pathLst>
          </a:custGeom>
          <a:solidFill>
            <a:srgbClr val="000000"/>
          </a:solidFill>
        </p:spPr>
        <p:txBody>
          <a:bodyPr wrap="square" lIns="0" tIns="0" rIns="0" bIns="0" rtlCol="0"/>
          <a:lstStyle/>
          <a:p>
            <a:endParaRPr/>
          </a:p>
        </p:txBody>
      </p:sp>
      <p:pic>
        <p:nvPicPr>
          <p:cNvPr id="70" name="bg object 70"/>
          <p:cNvPicPr/>
          <p:nvPr/>
        </p:nvPicPr>
        <p:blipFill>
          <a:blip r:embed="rId34" cstate="print"/>
          <a:stretch>
            <a:fillRect/>
          </a:stretch>
        </p:blipFill>
        <p:spPr>
          <a:xfrm>
            <a:off x="8589263" y="1322857"/>
            <a:ext cx="111368" cy="129641"/>
          </a:xfrm>
          <a:prstGeom prst="rect">
            <a:avLst/>
          </a:prstGeom>
        </p:spPr>
      </p:pic>
      <p:pic>
        <p:nvPicPr>
          <p:cNvPr id="71" name="bg object 71"/>
          <p:cNvPicPr/>
          <p:nvPr/>
        </p:nvPicPr>
        <p:blipFill>
          <a:blip r:embed="rId35" cstate="print"/>
          <a:stretch>
            <a:fillRect/>
          </a:stretch>
        </p:blipFill>
        <p:spPr>
          <a:xfrm>
            <a:off x="8615806" y="1324297"/>
            <a:ext cx="110488" cy="112834"/>
          </a:xfrm>
          <a:prstGeom prst="rect">
            <a:avLst/>
          </a:prstGeom>
        </p:spPr>
      </p:pic>
      <p:sp>
        <p:nvSpPr>
          <p:cNvPr id="72" name="bg object 72"/>
          <p:cNvSpPr/>
          <p:nvPr/>
        </p:nvSpPr>
        <p:spPr>
          <a:xfrm>
            <a:off x="8644000" y="1349755"/>
            <a:ext cx="34925" cy="39370"/>
          </a:xfrm>
          <a:custGeom>
            <a:avLst/>
            <a:gdLst/>
            <a:ahLst/>
            <a:cxnLst/>
            <a:rect l="l" t="t" r="r" b="b"/>
            <a:pathLst>
              <a:path w="34925" h="39369">
                <a:moveTo>
                  <a:pt x="15875" y="0"/>
                </a:moveTo>
                <a:lnTo>
                  <a:pt x="0" y="16764"/>
                </a:lnTo>
                <a:lnTo>
                  <a:pt x="762" y="21844"/>
                </a:lnTo>
                <a:lnTo>
                  <a:pt x="3682" y="27305"/>
                </a:lnTo>
                <a:lnTo>
                  <a:pt x="5969" y="31750"/>
                </a:lnTo>
                <a:lnTo>
                  <a:pt x="8890" y="34925"/>
                </a:lnTo>
                <a:lnTo>
                  <a:pt x="12446" y="36957"/>
                </a:lnTo>
                <a:lnTo>
                  <a:pt x="16891" y="39370"/>
                </a:lnTo>
                <a:lnTo>
                  <a:pt x="21463" y="39243"/>
                </a:lnTo>
                <a:lnTo>
                  <a:pt x="26289" y="36703"/>
                </a:lnTo>
                <a:lnTo>
                  <a:pt x="29082" y="35306"/>
                </a:lnTo>
                <a:lnTo>
                  <a:pt x="31242" y="33274"/>
                </a:lnTo>
                <a:lnTo>
                  <a:pt x="32829" y="30226"/>
                </a:lnTo>
                <a:lnTo>
                  <a:pt x="23495" y="30226"/>
                </a:lnTo>
                <a:lnTo>
                  <a:pt x="17525" y="27813"/>
                </a:lnTo>
                <a:lnTo>
                  <a:pt x="14604" y="24892"/>
                </a:lnTo>
                <a:lnTo>
                  <a:pt x="12065" y="20701"/>
                </a:lnTo>
                <a:lnTo>
                  <a:pt x="16235" y="18542"/>
                </a:lnTo>
                <a:lnTo>
                  <a:pt x="10668" y="18542"/>
                </a:lnTo>
                <a:lnTo>
                  <a:pt x="8254" y="13716"/>
                </a:lnTo>
                <a:lnTo>
                  <a:pt x="7366" y="10414"/>
                </a:lnTo>
                <a:lnTo>
                  <a:pt x="7747" y="7747"/>
                </a:lnTo>
                <a:lnTo>
                  <a:pt x="7874" y="6096"/>
                </a:lnTo>
                <a:lnTo>
                  <a:pt x="8508" y="4953"/>
                </a:lnTo>
                <a:lnTo>
                  <a:pt x="10541" y="3937"/>
                </a:lnTo>
                <a:lnTo>
                  <a:pt x="11302" y="3810"/>
                </a:lnTo>
                <a:lnTo>
                  <a:pt x="24637" y="3810"/>
                </a:lnTo>
                <a:lnTo>
                  <a:pt x="23622" y="2794"/>
                </a:lnTo>
                <a:lnTo>
                  <a:pt x="19812" y="1397"/>
                </a:lnTo>
                <a:lnTo>
                  <a:pt x="15875" y="0"/>
                </a:lnTo>
                <a:close/>
              </a:path>
              <a:path w="34925" h="39369">
                <a:moveTo>
                  <a:pt x="32893" y="19812"/>
                </a:moveTo>
                <a:lnTo>
                  <a:pt x="25907" y="30226"/>
                </a:lnTo>
                <a:lnTo>
                  <a:pt x="32829" y="30226"/>
                </a:lnTo>
                <a:lnTo>
                  <a:pt x="33908" y="28067"/>
                </a:lnTo>
                <a:lnTo>
                  <a:pt x="34475" y="24892"/>
                </a:lnTo>
                <a:lnTo>
                  <a:pt x="34417" y="19939"/>
                </a:lnTo>
                <a:lnTo>
                  <a:pt x="32893" y="19812"/>
                </a:lnTo>
                <a:close/>
              </a:path>
              <a:path w="34925" h="39369">
                <a:moveTo>
                  <a:pt x="24637" y="3810"/>
                </a:moveTo>
                <a:lnTo>
                  <a:pt x="11302" y="3810"/>
                </a:lnTo>
                <a:lnTo>
                  <a:pt x="12065" y="3937"/>
                </a:lnTo>
                <a:lnTo>
                  <a:pt x="13207" y="4191"/>
                </a:lnTo>
                <a:lnTo>
                  <a:pt x="20193" y="13589"/>
                </a:lnTo>
                <a:lnTo>
                  <a:pt x="10668" y="18542"/>
                </a:lnTo>
                <a:lnTo>
                  <a:pt x="16235" y="18542"/>
                </a:lnTo>
                <a:lnTo>
                  <a:pt x="29972" y="11430"/>
                </a:lnTo>
                <a:lnTo>
                  <a:pt x="27050" y="6223"/>
                </a:lnTo>
                <a:lnTo>
                  <a:pt x="24637" y="3810"/>
                </a:lnTo>
                <a:close/>
              </a:path>
            </a:pathLst>
          </a:custGeom>
          <a:solidFill>
            <a:srgbClr val="000000"/>
          </a:solidFill>
        </p:spPr>
        <p:txBody>
          <a:bodyPr wrap="square" lIns="0" tIns="0" rIns="0" bIns="0" rtlCol="0"/>
          <a:lstStyle/>
          <a:p>
            <a:endParaRPr/>
          </a:p>
        </p:txBody>
      </p:sp>
      <p:pic>
        <p:nvPicPr>
          <p:cNvPr id="73" name="bg object 73"/>
          <p:cNvPicPr/>
          <p:nvPr/>
        </p:nvPicPr>
        <p:blipFill>
          <a:blip r:embed="rId36" cstate="print"/>
          <a:stretch>
            <a:fillRect/>
          </a:stretch>
        </p:blipFill>
        <p:spPr>
          <a:xfrm>
            <a:off x="8642603" y="1302965"/>
            <a:ext cx="128168" cy="121974"/>
          </a:xfrm>
          <a:prstGeom prst="rect">
            <a:avLst/>
          </a:prstGeom>
        </p:spPr>
      </p:pic>
      <p:pic>
        <p:nvPicPr>
          <p:cNvPr id="74" name="bg object 74"/>
          <p:cNvPicPr/>
          <p:nvPr/>
        </p:nvPicPr>
        <p:blipFill>
          <a:blip r:embed="rId37" cstate="print"/>
          <a:stretch>
            <a:fillRect/>
          </a:stretch>
        </p:blipFill>
        <p:spPr>
          <a:xfrm>
            <a:off x="8668765" y="1281625"/>
            <a:ext cx="127937" cy="112834"/>
          </a:xfrm>
          <a:prstGeom prst="rect">
            <a:avLst/>
          </a:prstGeom>
        </p:spPr>
      </p:pic>
      <p:sp>
        <p:nvSpPr>
          <p:cNvPr id="75" name="bg object 75"/>
          <p:cNvSpPr/>
          <p:nvPr/>
        </p:nvSpPr>
        <p:spPr>
          <a:xfrm>
            <a:off x="8712834" y="1307718"/>
            <a:ext cx="35560" cy="39370"/>
          </a:xfrm>
          <a:custGeom>
            <a:avLst/>
            <a:gdLst/>
            <a:ahLst/>
            <a:cxnLst/>
            <a:rect l="l" t="t" r="r" b="b"/>
            <a:pathLst>
              <a:path w="35559" h="39369">
                <a:moveTo>
                  <a:pt x="13208" y="0"/>
                </a:moveTo>
                <a:lnTo>
                  <a:pt x="10160" y="888"/>
                </a:lnTo>
                <a:lnTo>
                  <a:pt x="6985" y="3047"/>
                </a:lnTo>
                <a:lnTo>
                  <a:pt x="2413" y="6350"/>
                </a:lnTo>
                <a:lnTo>
                  <a:pt x="0" y="10794"/>
                </a:lnTo>
                <a:lnTo>
                  <a:pt x="0" y="20954"/>
                </a:lnTo>
                <a:lnTo>
                  <a:pt x="1397" y="25400"/>
                </a:lnTo>
                <a:lnTo>
                  <a:pt x="4318" y="29463"/>
                </a:lnTo>
                <a:lnTo>
                  <a:pt x="7239" y="33781"/>
                </a:lnTo>
                <a:lnTo>
                  <a:pt x="10922" y="36575"/>
                </a:lnTo>
                <a:lnTo>
                  <a:pt x="15494" y="37845"/>
                </a:lnTo>
                <a:lnTo>
                  <a:pt x="20066" y="39242"/>
                </a:lnTo>
                <a:lnTo>
                  <a:pt x="24257" y="38480"/>
                </a:lnTo>
                <a:lnTo>
                  <a:pt x="30734" y="34035"/>
                </a:lnTo>
                <a:lnTo>
                  <a:pt x="32512" y="31876"/>
                </a:lnTo>
                <a:lnTo>
                  <a:pt x="33655" y="29082"/>
                </a:lnTo>
                <a:lnTo>
                  <a:pt x="34925" y="26288"/>
                </a:lnTo>
                <a:lnTo>
                  <a:pt x="35306" y="23113"/>
                </a:lnTo>
                <a:lnTo>
                  <a:pt x="34925" y="19430"/>
                </a:lnTo>
                <a:lnTo>
                  <a:pt x="33274" y="19303"/>
                </a:lnTo>
                <a:lnTo>
                  <a:pt x="33020" y="21589"/>
                </a:lnTo>
                <a:lnTo>
                  <a:pt x="32512" y="23367"/>
                </a:lnTo>
                <a:lnTo>
                  <a:pt x="31876" y="24510"/>
                </a:lnTo>
                <a:lnTo>
                  <a:pt x="31369" y="25653"/>
                </a:lnTo>
                <a:lnTo>
                  <a:pt x="30480" y="26542"/>
                </a:lnTo>
                <a:lnTo>
                  <a:pt x="27813" y="28447"/>
                </a:lnTo>
                <a:lnTo>
                  <a:pt x="26162" y="28955"/>
                </a:lnTo>
                <a:lnTo>
                  <a:pt x="21844" y="28701"/>
                </a:lnTo>
                <a:lnTo>
                  <a:pt x="19304" y="27558"/>
                </a:lnTo>
                <a:lnTo>
                  <a:pt x="13843" y="23748"/>
                </a:lnTo>
                <a:lnTo>
                  <a:pt x="11430" y="21335"/>
                </a:lnTo>
                <a:lnTo>
                  <a:pt x="9525" y="18414"/>
                </a:lnTo>
                <a:lnTo>
                  <a:pt x="7112" y="14985"/>
                </a:lnTo>
                <a:lnTo>
                  <a:pt x="5969" y="12064"/>
                </a:lnTo>
                <a:lnTo>
                  <a:pt x="5842" y="9651"/>
                </a:lnTo>
                <a:lnTo>
                  <a:pt x="5842" y="8127"/>
                </a:lnTo>
                <a:lnTo>
                  <a:pt x="6350" y="6857"/>
                </a:lnTo>
                <a:lnTo>
                  <a:pt x="7366" y="6222"/>
                </a:lnTo>
                <a:lnTo>
                  <a:pt x="8000" y="5714"/>
                </a:lnTo>
                <a:lnTo>
                  <a:pt x="8763" y="5587"/>
                </a:lnTo>
                <a:lnTo>
                  <a:pt x="9651" y="5714"/>
                </a:lnTo>
                <a:lnTo>
                  <a:pt x="10541" y="5968"/>
                </a:lnTo>
                <a:lnTo>
                  <a:pt x="11557" y="6730"/>
                </a:lnTo>
                <a:lnTo>
                  <a:pt x="12573" y="8000"/>
                </a:lnTo>
                <a:lnTo>
                  <a:pt x="14350" y="10032"/>
                </a:lnTo>
                <a:lnTo>
                  <a:pt x="15875" y="11175"/>
                </a:lnTo>
                <a:lnTo>
                  <a:pt x="18669" y="11683"/>
                </a:lnTo>
                <a:lnTo>
                  <a:pt x="20066" y="11302"/>
                </a:lnTo>
                <a:lnTo>
                  <a:pt x="22479" y="9651"/>
                </a:lnTo>
                <a:lnTo>
                  <a:pt x="23241" y="8508"/>
                </a:lnTo>
                <a:lnTo>
                  <a:pt x="23495" y="7365"/>
                </a:lnTo>
                <a:lnTo>
                  <a:pt x="23622" y="6095"/>
                </a:lnTo>
                <a:lnTo>
                  <a:pt x="23368" y="4825"/>
                </a:lnTo>
                <a:lnTo>
                  <a:pt x="21209" y="1650"/>
                </a:lnTo>
                <a:lnTo>
                  <a:pt x="19050" y="507"/>
                </a:lnTo>
                <a:lnTo>
                  <a:pt x="13208" y="0"/>
                </a:lnTo>
                <a:close/>
              </a:path>
            </a:pathLst>
          </a:custGeom>
          <a:solidFill>
            <a:srgbClr val="000000"/>
          </a:solidFill>
        </p:spPr>
        <p:txBody>
          <a:bodyPr wrap="square" lIns="0" tIns="0" rIns="0" bIns="0" rtlCol="0"/>
          <a:lstStyle/>
          <a:p>
            <a:endParaRPr/>
          </a:p>
        </p:txBody>
      </p:sp>
      <p:pic>
        <p:nvPicPr>
          <p:cNvPr id="76" name="bg object 76"/>
          <p:cNvPicPr/>
          <p:nvPr/>
        </p:nvPicPr>
        <p:blipFill>
          <a:blip r:embed="rId38" cstate="print"/>
          <a:stretch>
            <a:fillRect/>
          </a:stretch>
        </p:blipFill>
        <p:spPr>
          <a:xfrm>
            <a:off x="8714231" y="1261813"/>
            <a:ext cx="109903" cy="112834"/>
          </a:xfrm>
          <a:prstGeom prst="rect">
            <a:avLst/>
          </a:prstGeom>
        </p:spPr>
      </p:pic>
      <p:sp>
        <p:nvSpPr>
          <p:cNvPr id="77" name="bg object 77"/>
          <p:cNvSpPr/>
          <p:nvPr/>
        </p:nvSpPr>
        <p:spPr>
          <a:xfrm>
            <a:off x="8740520" y="1287779"/>
            <a:ext cx="35560" cy="38735"/>
          </a:xfrm>
          <a:custGeom>
            <a:avLst/>
            <a:gdLst/>
            <a:ahLst/>
            <a:cxnLst/>
            <a:rect l="l" t="t" r="r" b="b"/>
            <a:pathLst>
              <a:path w="35559" h="38734">
                <a:moveTo>
                  <a:pt x="12573" y="0"/>
                </a:moveTo>
                <a:lnTo>
                  <a:pt x="9144" y="762"/>
                </a:lnTo>
                <a:lnTo>
                  <a:pt x="2667" y="5842"/>
                </a:lnTo>
                <a:lnTo>
                  <a:pt x="761" y="9652"/>
                </a:lnTo>
                <a:lnTo>
                  <a:pt x="0" y="19431"/>
                </a:lnTo>
                <a:lnTo>
                  <a:pt x="1650" y="24257"/>
                </a:lnTo>
                <a:lnTo>
                  <a:pt x="20700" y="38481"/>
                </a:lnTo>
                <a:lnTo>
                  <a:pt x="25273" y="37592"/>
                </a:lnTo>
                <a:lnTo>
                  <a:pt x="29590" y="34290"/>
                </a:lnTo>
                <a:lnTo>
                  <a:pt x="32003" y="32258"/>
                </a:lnTo>
                <a:lnTo>
                  <a:pt x="33654" y="29845"/>
                </a:lnTo>
                <a:lnTo>
                  <a:pt x="34139" y="28321"/>
                </a:lnTo>
                <a:lnTo>
                  <a:pt x="25526" y="28321"/>
                </a:lnTo>
                <a:lnTo>
                  <a:pt x="22859" y="27812"/>
                </a:lnTo>
                <a:lnTo>
                  <a:pt x="19176" y="27050"/>
                </a:lnTo>
                <a:lnTo>
                  <a:pt x="15875" y="24765"/>
                </a:lnTo>
                <a:lnTo>
                  <a:pt x="12573" y="21082"/>
                </a:lnTo>
                <a:lnTo>
                  <a:pt x="15002" y="19177"/>
                </a:lnTo>
                <a:lnTo>
                  <a:pt x="10795" y="19177"/>
                </a:lnTo>
                <a:lnTo>
                  <a:pt x="10032" y="18034"/>
                </a:lnTo>
                <a:lnTo>
                  <a:pt x="7493" y="14859"/>
                </a:lnTo>
                <a:lnTo>
                  <a:pt x="6096" y="11811"/>
                </a:lnTo>
                <a:lnTo>
                  <a:pt x="5714" y="7493"/>
                </a:lnTo>
                <a:lnTo>
                  <a:pt x="6223" y="6223"/>
                </a:lnTo>
                <a:lnTo>
                  <a:pt x="7238" y="5461"/>
                </a:lnTo>
                <a:lnTo>
                  <a:pt x="8000" y="4825"/>
                </a:lnTo>
                <a:lnTo>
                  <a:pt x="8762" y="4572"/>
                </a:lnTo>
                <a:lnTo>
                  <a:pt x="25061" y="4572"/>
                </a:lnTo>
                <a:lnTo>
                  <a:pt x="24637" y="4064"/>
                </a:lnTo>
                <a:lnTo>
                  <a:pt x="20700" y="1397"/>
                </a:lnTo>
                <a:lnTo>
                  <a:pt x="16636" y="635"/>
                </a:lnTo>
                <a:lnTo>
                  <a:pt x="12573" y="0"/>
                </a:lnTo>
                <a:close/>
              </a:path>
              <a:path w="35559" h="38734">
                <a:moveTo>
                  <a:pt x="34417" y="16256"/>
                </a:moveTo>
                <a:lnTo>
                  <a:pt x="32893" y="16383"/>
                </a:lnTo>
                <a:lnTo>
                  <a:pt x="33020" y="21209"/>
                </a:lnTo>
                <a:lnTo>
                  <a:pt x="32511" y="22606"/>
                </a:lnTo>
                <a:lnTo>
                  <a:pt x="32003" y="24130"/>
                </a:lnTo>
                <a:lnTo>
                  <a:pt x="31242" y="25400"/>
                </a:lnTo>
                <a:lnTo>
                  <a:pt x="29972" y="26289"/>
                </a:lnTo>
                <a:lnTo>
                  <a:pt x="27939" y="27940"/>
                </a:lnTo>
                <a:lnTo>
                  <a:pt x="25526" y="28321"/>
                </a:lnTo>
                <a:lnTo>
                  <a:pt x="34139" y="28321"/>
                </a:lnTo>
                <a:lnTo>
                  <a:pt x="35432" y="24257"/>
                </a:lnTo>
                <a:lnTo>
                  <a:pt x="35305" y="20700"/>
                </a:lnTo>
                <a:lnTo>
                  <a:pt x="34417" y="16256"/>
                </a:lnTo>
                <a:close/>
              </a:path>
              <a:path w="35559" h="38734">
                <a:moveTo>
                  <a:pt x="25061" y="4572"/>
                </a:moveTo>
                <a:lnTo>
                  <a:pt x="9398" y="4572"/>
                </a:lnTo>
                <a:lnTo>
                  <a:pt x="10668" y="4699"/>
                </a:lnTo>
                <a:lnTo>
                  <a:pt x="12064" y="5207"/>
                </a:lnTo>
                <a:lnTo>
                  <a:pt x="13334" y="6096"/>
                </a:lnTo>
                <a:lnTo>
                  <a:pt x="14731" y="7112"/>
                </a:lnTo>
                <a:lnTo>
                  <a:pt x="16636" y="9271"/>
                </a:lnTo>
                <a:lnTo>
                  <a:pt x="19303" y="12573"/>
                </a:lnTo>
                <a:lnTo>
                  <a:pt x="10795" y="19177"/>
                </a:lnTo>
                <a:lnTo>
                  <a:pt x="15002" y="19177"/>
                </a:lnTo>
                <a:lnTo>
                  <a:pt x="28448" y="8636"/>
                </a:lnTo>
                <a:lnTo>
                  <a:pt x="25061" y="4572"/>
                </a:lnTo>
                <a:close/>
              </a:path>
            </a:pathLst>
          </a:custGeom>
          <a:solidFill>
            <a:srgbClr val="000000"/>
          </a:solidFill>
        </p:spPr>
        <p:txBody>
          <a:bodyPr wrap="square" lIns="0" tIns="0" rIns="0" bIns="0" rtlCol="0"/>
          <a:lstStyle/>
          <a:p>
            <a:endParaRPr/>
          </a:p>
        </p:txBody>
      </p:sp>
      <p:pic>
        <p:nvPicPr>
          <p:cNvPr id="78" name="bg object 78"/>
          <p:cNvPicPr/>
          <p:nvPr/>
        </p:nvPicPr>
        <p:blipFill>
          <a:blip r:embed="rId39" cstate="print"/>
          <a:stretch>
            <a:fillRect/>
          </a:stretch>
        </p:blipFill>
        <p:spPr>
          <a:xfrm>
            <a:off x="8756903" y="1223830"/>
            <a:ext cx="117231" cy="115765"/>
          </a:xfrm>
          <a:prstGeom prst="rect">
            <a:avLst/>
          </a:prstGeom>
        </p:spPr>
      </p:pic>
      <p:sp>
        <p:nvSpPr>
          <p:cNvPr id="79" name="bg object 79"/>
          <p:cNvSpPr/>
          <p:nvPr/>
        </p:nvSpPr>
        <p:spPr>
          <a:xfrm>
            <a:off x="8782557" y="1249552"/>
            <a:ext cx="43180" cy="41910"/>
          </a:xfrm>
          <a:custGeom>
            <a:avLst/>
            <a:gdLst/>
            <a:ahLst/>
            <a:cxnLst/>
            <a:rect l="l" t="t" r="r" b="b"/>
            <a:pathLst>
              <a:path w="43179" h="41909">
                <a:moveTo>
                  <a:pt x="27123" y="7112"/>
                </a:moveTo>
                <a:lnTo>
                  <a:pt x="10287" y="7112"/>
                </a:lnTo>
                <a:lnTo>
                  <a:pt x="11049" y="7238"/>
                </a:lnTo>
                <a:lnTo>
                  <a:pt x="11811" y="7493"/>
                </a:lnTo>
                <a:lnTo>
                  <a:pt x="12573" y="7874"/>
                </a:lnTo>
                <a:lnTo>
                  <a:pt x="13843" y="9017"/>
                </a:lnTo>
                <a:lnTo>
                  <a:pt x="18167" y="13588"/>
                </a:lnTo>
                <a:lnTo>
                  <a:pt x="18237" y="13843"/>
                </a:lnTo>
                <a:lnTo>
                  <a:pt x="14986" y="21971"/>
                </a:lnTo>
                <a:lnTo>
                  <a:pt x="13208" y="27812"/>
                </a:lnTo>
                <a:lnTo>
                  <a:pt x="12700" y="34289"/>
                </a:lnTo>
                <a:lnTo>
                  <a:pt x="13589" y="36957"/>
                </a:lnTo>
                <a:lnTo>
                  <a:pt x="15494" y="38988"/>
                </a:lnTo>
                <a:lnTo>
                  <a:pt x="16891" y="40512"/>
                </a:lnTo>
                <a:lnTo>
                  <a:pt x="18542" y="41275"/>
                </a:lnTo>
                <a:lnTo>
                  <a:pt x="20574" y="41401"/>
                </a:lnTo>
                <a:lnTo>
                  <a:pt x="22478" y="41401"/>
                </a:lnTo>
                <a:lnTo>
                  <a:pt x="24257" y="40767"/>
                </a:lnTo>
                <a:lnTo>
                  <a:pt x="25781" y="39243"/>
                </a:lnTo>
                <a:lnTo>
                  <a:pt x="28321" y="36830"/>
                </a:lnTo>
                <a:lnTo>
                  <a:pt x="29972" y="32638"/>
                </a:lnTo>
                <a:lnTo>
                  <a:pt x="30155" y="30480"/>
                </a:lnTo>
                <a:lnTo>
                  <a:pt x="24002" y="30480"/>
                </a:lnTo>
                <a:lnTo>
                  <a:pt x="22733" y="30352"/>
                </a:lnTo>
                <a:lnTo>
                  <a:pt x="18687" y="22351"/>
                </a:lnTo>
                <a:lnTo>
                  <a:pt x="18811" y="21082"/>
                </a:lnTo>
                <a:lnTo>
                  <a:pt x="19086" y="19050"/>
                </a:lnTo>
                <a:lnTo>
                  <a:pt x="20066" y="15621"/>
                </a:lnTo>
                <a:lnTo>
                  <a:pt x="35113" y="15621"/>
                </a:lnTo>
                <a:lnTo>
                  <a:pt x="27123" y="7112"/>
                </a:lnTo>
                <a:close/>
              </a:path>
              <a:path w="43179" h="41909">
                <a:moveTo>
                  <a:pt x="35113" y="15621"/>
                </a:moveTo>
                <a:lnTo>
                  <a:pt x="20066" y="15621"/>
                </a:lnTo>
                <a:lnTo>
                  <a:pt x="28455" y="24511"/>
                </a:lnTo>
                <a:lnTo>
                  <a:pt x="28532" y="25019"/>
                </a:lnTo>
                <a:lnTo>
                  <a:pt x="28321" y="26924"/>
                </a:lnTo>
                <a:lnTo>
                  <a:pt x="27686" y="28448"/>
                </a:lnTo>
                <a:lnTo>
                  <a:pt x="26670" y="29337"/>
                </a:lnTo>
                <a:lnTo>
                  <a:pt x="25908" y="30099"/>
                </a:lnTo>
                <a:lnTo>
                  <a:pt x="24892" y="30480"/>
                </a:lnTo>
                <a:lnTo>
                  <a:pt x="30155" y="30480"/>
                </a:lnTo>
                <a:lnTo>
                  <a:pt x="30480" y="26670"/>
                </a:lnTo>
                <a:lnTo>
                  <a:pt x="39196" y="26670"/>
                </a:lnTo>
                <a:lnTo>
                  <a:pt x="42672" y="19050"/>
                </a:lnTo>
                <a:lnTo>
                  <a:pt x="38735" y="19050"/>
                </a:lnTo>
                <a:lnTo>
                  <a:pt x="37973" y="18542"/>
                </a:lnTo>
                <a:lnTo>
                  <a:pt x="36068" y="16637"/>
                </a:lnTo>
                <a:lnTo>
                  <a:pt x="35113" y="15621"/>
                </a:lnTo>
                <a:close/>
              </a:path>
              <a:path w="43179" h="41909">
                <a:moveTo>
                  <a:pt x="39196" y="26670"/>
                </a:moveTo>
                <a:lnTo>
                  <a:pt x="30480" y="26670"/>
                </a:lnTo>
                <a:lnTo>
                  <a:pt x="32003" y="27939"/>
                </a:lnTo>
                <a:lnTo>
                  <a:pt x="33527" y="28575"/>
                </a:lnTo>
                <a:lnTo>
                  <a:pt x="36702" y="28321"/>
                </a:lnTo>
                <a:lnTo>
                  <a:pt x="38226" y="27559"/>
                </a:lnTo>
                <a:lnTo>
                  <a:pt x="39196" y="26670"/>
                </a:lnTo>
                <a:close/>
              </a:path>
              <a:path w="43179" h="41909">
                <a:moveTo>
                  <a:pt x="17018" y="0"/>
                </a:moveTo>
                <a:lnTo>
                  <a:pt x="0" y="18161"/>
                </a:lnTo>
                <a:lnTo>
                  <a:pt x="126" y="20447"/>
                </a:lnTo>
                <a:lnTo>
                  <a:pt x="762" y="22351"/>
                </a:lnTo>
                <a:lnTo>
                  <a:pt x="2032" y="23622"/>
                </a:lnTo>
                <a:lnTo>
                  <a:pt x="2921" y="24637"/>
                </a:lnTo>
                <a:lnTo>
                  <a:pt x="4191" y="25146"/>
                </a:lnTo>
                <a:lnTo>
                  <a:pt x="5715" y="25019"/>
                </a:lnTo>
                <a:lnTo>
                  <a:pt x="7112" y="25019"/>
                </a:lnTo>
                <a:lnTo>
                  <a:pt x="8509" y="24511"/>
                </a:lnTo>
                <a:lnTo>
                  <a:pt x="10795" y="22225"/>
                </a:lnTo>
                <a:lnTo>
                  <a:pt x="11430" y="21082"/>
                </a:lnTo>
                <a:lnTo>
                  <a:pt x="11472" y="18161"/>
                </a:lnTo>
                <a:lnTo>
                  <a:pt x="11175" y="17272"/>
                </a:lnTo>
                <a:lnTo>
                  <a:pt x="9525" y="15621"/>
                </a:lnTo>
                <a:lnTo>
                  <a:pt x="8509" y="15239"/>
                </a:lnTo>
                <a:lnTo>
                  <a:pt x="6985" y="14986"/>
                </a:lnTo>
                <a:lnTo>
                  <a:pt x="5842" y="14986"/>
                </a:lnTo>
                <a:lnTo>
                  <a:pt x="5207" y="14732"/>
                </a:lnTo>
                <a:lnTo>
                  <a:pt x="4318" y="13843"/>
                </a:lnTo>
                <a:lnTo>
                  <a:pt x="4191" y="13208"/>
                </a:lnTo>
                <a:lnTo>
                  <a:pt x="4445" y="12446"/>
                </a:lnTo>
                <a:lnTo>
                  <a:pt x="4699" y="11049"/>
                </a:lnTo>
                <a:lnTo>
                  <a:pt x="9271" y="7366"/>
                </a:lnTo>
                <a:lnTo>
                  <a:pt x="10287" y="7112"/>
                </a:lnTo>
                <a:lnTo>
                  <a:pt x="27123" y="7112"/>
                </a:lnTo>
                <a:lnTo>
                  <a:pt x="23495" y="3301"/>
                </a:lnTo>
                <a:lnTo>
                  <a:pt x="21717" y="1650"/>
                </a:lnTo>
                <a:lnTo>
                  <a:pt x="20700" y="1016"/>
                </a:lnTo>
                <a:lnTo>
                  <a:pt x="19050" y="254"/>
                </a:lnTo>
                <a:lnTo>
                  <a:pt x="17018" y="0"/>
                </a:lnTo>
                <a:close/>
              </a:path>
              <a:path w="43179" h="41909">
                <a:moveTo>
                  <a:pt x="42291" y="16129"/>
                </a:moveTo>
                <a:lnTo>
                  <a:pt x="40894" y="16129"/>
                </a:lnTo>
                <a:lnTo>
                  <a:pt x="41021" y="17399"/>
                </a:lnTo>
                <a:lnTo>
                  <a:pt x="40767" y="18161"/>
                </a:lnTo>
                <a:lnTo>
                  <a:pt x="40259" y="18669"/>
                </a:lnTo>
                <a:lnTo>
                  <a:pt x="40132" y="18923"/>
                </a:lnTo>
                <a:lnTo>
                  <a:pt x="39750" y="19050"/>
                </a:lnTo>
                <a:lnTo>
                  <a:pt x="42672" y="19050"/>
                </a:lnTo>
                <a:lnTo>
                  <a:pt x="42629" y="18161"/>
                </a:lnTo>
                <a:lnTo>
                  <a:pt x="42291" y="16129"/>
                </a:lnTo>
                <a:close/>
              </a:path>
            </a:pathLst>
          </a:custGeom>
          <a:solidFill>
            <a:srgbClr val="000000"/>
          </a:solidFill>
        </p:spPr>
        <p:txBody>
          <a:bodyPr wrap="square" lIns="0" tIns="0" rIns="0" bIns="0" rtlCol="0"/>
          <a:lstStyle/>
          <a:p>
            <a:endParaRPr/>
          </a:p>
        </p:txBody>
      </p:sp>
      <p:pic>
        <p:nvPicPr>
          <p:cNvPr id="80" name="bg object 80"/>
          <p:cNvPicPr/>
          <p:nvPr/>
        </p:nvPicPr>
        <p:blipFill>
          <a:blip r:embed="rId40" cstate="print"/>
          <a:stretch>
            <a:fillRect/>
          </a:stretch>
        </p:blipFill>
        <p:spPr>
          <a:xfrm>
            <a:off x="8778239" y="1191713"/>
            <a:ext cx="129641" cy="121974"/>
          </a:xfrm>
          <a:prstGeom prst="rect">
            <a:avLst/>
          </a:prstGeom>
        </p:spPr>
      </p:pic>
      <p:sp>
        <p:nvSpPr>
          <p:cNvPr id="81" name="bg object 81"/>
          <p:cNvSpPr/>
          <p:nvPr/>
        </p:nvSpPr>
        <p:spPr>
          <a:xfrm>
            <a:off x="8805036" y="1217676"/>
            <a:ext cx="53975" cy="48260"/>
          </a:xfrm>
          <a:custGeom>
            <a:avLst/>
            <a:gdLst/>
            <a:ahLst/>
            <a:cxnLst/>
            <a:rect l="l" t="t" r="r" b="b"/>
            <a:pathLst>
              <a:path w="53975" h="48259">
                <a:moveTo>
                  <a:pt x="24511" y="0"/>
                </a:moveTo>
                <a:lnTo>
                  <a:pt x="13462" y="12446"/>
                </a:lnTo>
                <a:lnTo>
                  <a:pt x="13716" y="15239"/>
                </a:lnTo>
                <a:lnTo>
                  <a:pt x="10287" y="11937"/>
                </a:lnTo>
                <a:lnTo>
                  <a:pt x="0" y="22987"/>
                </a:lnTo>
                <a:lnTo>
                  <a:pt x="1143" y="23875"/>
                </a:lnTo>
                <a:lnTo>
                  <a:pt x="2286" y="22860"/>
                </a:lnTo>
                <a:lnTo>
                  <a:pt x="3429" y="22351"/>
                </a:lnTo>
                <a:lnTo>
                  <a:pt x="27178" y="44703"/>
                </a:lnTo>
                <a:lnTo>
                  <a:pt x="26797" y="45847"/>
                </a:lnTo>
                <a:lnTo>
                  <a:pt x="25908" y="46989"/>
                </a:lnTo>
                <a:lnTo>
                  <a:pt x="26924" y="48006"/>
                </a:lnTo>
                <a:lnTo>
                  <a:pt x="39624" y="34416"/>
                </a:lnTo>
                <a:lnTo>
                  <a:pt x="38608" y="33400"/>
                </a:lnTo>
                <a:lnTo>
                  <a:pt x="37465" y="34289"/>
                </a:lnTo>
                <a:lnTo>
                  <a:pt x="36449" y="34671"/>
                </a:lnTo>
                <a:lnTo>
                  <a:pt x="15748" y="14477"/>
                </a:lnTo>
                <a:lnTo>
                  <a:pt x="16002" y="11937"/>
                </a:lnTo>
                <a:lnTo>
                  <a:pt x="17653" y="10287"/>
                </a:lnTo>
                <a:lnTo>
                  <a:pt x="18034" y="9778"/>
                </a:lnTo>
                <a:lnTo>
                  <a:pt x="18669" y="9398"/>
                </a:lnTo>
                <a:lnTo>
                  <a:pt x="19304" y="9271"/>
                </a:lnTo>
                <a:lnTo>
                  <a:pt x="20066" y="9271"/>
                </a:lnTo>
                <a:lnTo>
                  <a:pt x="41275" y="29337"/>
                </a:lnTo>
                <a:lnTo>
                  <a:pt x="41021" y="30479"/>
                </a:lnTo>
                <a:lnTo>
                  <a:pt x="40259" y="31623"/>
                </a:lnTo>
                <a:lnTo>
                  <a:pt x="41275" y="32638"/>
                </a:lnTo>
                <a:lnTo>
                  <a:pt x="53975" y="18923"/>
                </a:lnTo>
                <a:lnTo>
                  <a:pt x="52959" y="18034"/>
                </a:lnTo>
                <a:lnTo>
                  <a:pt x="51689" y="19050"/>
                </a:lnTo>
                <a:lnTo>
                  <a:pt x="50673" y="19558"/>
                </a:lnTo>
                <a:lnTo>
                  <a:pt x="48895" y="19303"/>
                </a:lnTo>
                <a:lnTo>
                  <a:pt x="47498" y="18287"/>
                </a:lnTo>
                <a:lnTo>
                  <a:pt x="45339" y="16383"/>
                </a:lnTo>
                <a:lnTo>
                  <a:pt x="34925" y="6603"/>
                </a:lnTo>
                <a:lnTo>
                  <a:pt x="31750" y="3810"/>
                </a:lnTo>
                <a:lnTo>
                  <a:pt x="29591" y="2032"/>
                </a:lnTo>
                <a:lnTo>
                  <a:pt x="26416" y="253"/>
                </a:lnTo>
                <a:lnTo>
                  <a:pt x="24511" y="0"/>
                </a:lnTo>
                <a:close/>
              </a:path>
            </a:pathLst>
          </a:custGeom>
          <a:solidFill>
            <a:srgbClr val="000000"/>
          </a:solidFill>
        </p:spPr>
        <p:txBody>
          <a:bodyPr wrap="square" lIns="0" tIns="0" rIns="0" bIns="0" rtlCol="0"/>
          <a:lstStyle/>
          <a:p>
            <a:endParaRPr/>
          </a:p>
        </p:txBody>
      </p:sp>
      <p:pic>
        <p:nvPicPr>
          <p:cNvPr id="82" name="bg object 82"/>
          <p:cNvPicPr/>
          <p:nvPr/>
        </p:nvPicPr>
        <p:blipFill>
          <a:blip r:embed="rId41" cstate="print"/>
          <a:stretch>
            <a:fillRect/>
          </a:stretch>
        </p:blipFill>
        <p:spPr>
          <a:xfrm>
            <a:off x="8807195" y="1144549"/>
            <a:ext cx="128168" cy="129641"/>
          </a:xfrm>
          <a:prstGeom prst="rect">
            <a:avLst/>
          </a:prstGeom>
        </p:spPr>
      </p:pic>
      <p:sp>
        <p:nvSpPr>
          <p:cNvPr id="83" name="bg object 83"/>
          <p:cNvSpPr/>
          <p:nvPr/>
        </p:nvSpPr>
        <p:spPr>
          <a:xfrm>
            <a:off x="8833992" y="1170432"/>
            <a:ext cx="53340" cy="55880"/>
          </a:xfrm>
          <a:custGeom>
            <a:avLst/>
            <a:gdLst/>
            <a:ahLst/>
            <a:cxnLst/>
            <a:rect l="l" t="t" r="r" b="b"/>
            <a:pathLst>
              <a:path w="53340" h="55880">
                <a:moveTo>
                  <a:pt x="23914" y="11048"/>
                </a:moveTo>
                <a:lnTo>
                  <a:pt x="5333" y="11048"/>
                </a:lnTo>
                <a:lnTo>
                  <a:pt x="6096" y="11302"/>
                </a:lnTo>
                <a:lnTo>
                  <a:pt x="6730" y="11429"/>
                </a:lnTo>
                <a:lnTo>
                  <a:pt x="8127" y="12445"/>
                </a:lnTo>
                <a:lnTo>
                  <a:pt x="10286" y="14223"/>
                </a:lnTo>
                <a:lnTo>
                  <a:pt x="18923" y="21208"/>
                </a:lnTo>
                <a:lnTo>
                  <a:pt x="16636" y="21335"/>
                </a:lnTo>
                <a:lnTo>
                  <a:pt x="6476" y="35559"/>
                </a:lnTo>
                <a:lnTo>
                  <a:pt x="7111" y="38480"/>
                </a:lnTo>
                <a:lnTo>
                  <a:pt x="8635" y="41528"/>
                </a:lnTo>
                <a:lnTo>
                  <a:pt x="10286" y="44576"/>
                </a:lnTo>
                <a:lnTo>
                  <a:pt x="12573" y="47370"/>
                </a:lnTo>
                <a:lnTo>
                  <a:pt x="15621" y="49783"/>
                </a:lnTo>
                <a:lnTo>
                  <a:pt x="19430" y="52958"/>
                </a:lnTo>
                <a:lnTo>
                  <a:pt x="23367" y="54737"/>
                </a:lnTo>
                <a:lnTo>
                  <a:pt x="27431" y="55244"/>
                </a:lnTo>
                <a:lnTo>
                  <a:pt x="32384" y="55752"/>
                </a:lnTo>
                <a:lnTo>
                  <a:pt x="36449" y="54101"/>
                </a:lnTo>
                <a:lnTo>
                  <a:pt x="39370" y="50545"/>
                </a:lnTo>
                <a:lnTo>
                  <a:pt x="40512" y="49021"/>
                </a:lnTo>
                <a:lnTo>
                  <a:pt x="41275" y="47497"/>
                </a:lnTo>
                <a:lnTo>
                  <a:pt x="41417" y="46608"/>
                </a:lnTo>
                <a:lnTo>
                  <a:pt x="34162" y="46608"/>
                </a:lnTo>
                <a:lnTo>
                  <a:pt x="32384" y="46354"/>
                </a:lnTo>
                <a:lnTo>
                  <a:pt x="28066" y="44576"/>
                </a:lnTo>
                <a:lnTo>
                  <a:pt x="25146" y="42671"/>
                </a:lnTo>
                <a:lnTo>
                  <a:pt x="21589" y="39750"/>
                </a:lnTo>
                <a:lnTo>
                  <a:pt x="18287" y="37083"/>
                </a:lnTo>
                <a:lnTo>
                  <a:pt x="16001" y="34925"/>
                </a:lnTo>
                <a:lnTo>
                  <a:pt x="14858" y="33146"/>
                </a:lnTo>
                <a:lnTo>
                  <a:pt x="13588" y="31368"/>
                </a:lnTo>
                <a:lnTo>
                  <a:pt x="13059" y="30098"/>
                </a:lnTo>
                <a:lnTo>
                  <a:pt x="12953" y="27812"/>
                </a:lnTo>
                <a:lnTo>
                  <a:pt x="13334" y="27050"/>
                </a:lnTo>
                <a:lnTo>
                  <a:pt x="13842" y="26288"/>
                </a:lnTo>
                <a:lnTo>
                  <a:pt x="15621" y="24129"/>
                </a:lnTo>
                <a:lnTo>
                  <a:pt x="18541" y="23367"/>
                </a:lnTo>
                <a:lnTo>
                  <a:pt x="39107" y="23367"/>
                </a:lnTo>
                <a:lnTo>
                  <a:pt x="23914" y="11048"/>
                </a:lnTo>
                <a:close/>
              </a:path>
              <a:path w="53340" h="55880">
                <a:moveTo>
                  <a:pt x="39107" y="23367"/>
                </a:moveTo>
                <a:lnTo>
                  <a:pt x="18541" y="23367"/>
                </a:lnTo>
                <a:lnTo>
                  <a:pt x="22732" y="24256"/>
                </a:lnTo>
                <a:lnTo>
                  <a:pt x="37718" y="36448"/>
                </a:lnTo>
                <a:lnTo>
                  <a:pt x="39242" y="40258"/>
                </a:lnTo>
                <a:lnTo>
                  <a:pt x="39242" y="43179"/>
                </a:lnTo>
                <a:lnTo>
                  <a:pt x="37846" y="44957"/>
                </a:lnTo>
                <a:lnTo>
                  <a:pt x="37210" y="45719"/>
                </a:lnTo>
                <a:lnTo>
                  <a:pt x="36449" y="46227"/>
                </a:lnTo>
                <a:lnTo>
                  <a:pt x="34162" y="46608"/>
                </a:lnTo>
                <a:lnTo>
                  <a:pt x="41417" y="46608"/>
                </a:lnTo>
                <a:lnTo>
                  <a:pt x="41681" y="44957"/>
                </a:lnTo>
                <a:lnTo>
                  <a:pt x="41655" y="42037"/>
                </a:lnTo>
                <a:lnTo>
                  <a:pt x="41021" y="39115"/>
                </a:lnTo>
                <a:lnTo>
                  <a:pt x="47568" y="39115"/>
                </a:lnTo>
                <a:lnTo>
                  <a:pt x="52404" y="30098"/>
                </a:lnTo>
                <a:lnTo>
                  <a:pt x="48005" y="30098"/>
                </a:lnTo>
                <a:lnTo>
                  <a:pt x="46735" y="29463"/>
                </a:lnTo>
                <a:lnTo>
                  <a:pt x="45338" y="28447"/>
                </a:lnTo>
                <a:lnTo>
                  <a:pt x="43179" y="26669"/>
                </a:lnTo>
                <a:lnTo>
                  <a:pt x="39107" y="23367"/>
                </a:lnTo>
                <a:close/>
              </a:path>
              <a:path w="53340" h="55880">
                <a:moveTo>
                  <a:pt x="47568" y="39115"/>
                </a:moveTo>
                <a:lnTo>
                  <a:pt x="41021" y="39115"/>
                </a:lnTo>
                <a:lnTo>
                  <a:pt x="45592" y="42798"/>
                </a:lnTo>
                <a:lnTo>
                  <a:pt x="47568" y="39115"/>
                </a:lnTo>
                <a:close/>
              </a:path>
              <a:path w="53340" h="55880">
                <a:moveTo>
                  <a:pt x="52070" y="28066"/>
                </a:moveTo>
                <a:lnTo>
                  <a:pt x="51053" y="29082"/>
                </a:lnTo>
                <a:lnTo>
                  <a:pt x="50164" y="29717"/>
                </a:lnTo>
                <a:lnTo>
                  <a:pt x="49402" y="29971"/>
                </a:lnTo>
                <a:lnTo>
                  <a:pt x="48767" y="30098"/>
                </a:lnTo>
                <a:lnTo>
                  <a:pt x="52404" y="30098"/>
                </a:lnTo>
                <a:lnTo>
                  <a:pt x="53085" y="28828"/>
                </a:lnTo>
                <a:lnTo>
                  <a:pt x="52070" y="28066"/>
                </a:lnTo>
                <a:close/>
              </a:path>
              <a:path w="53340" h="55880">
                <a:moveTo>
                  <a:pt x="10286" y="0"/>
                </a:moveTo>
                <a:lnTo>
                  <a:pt x="0" y="12700"/>
                </a:lnTo>
                <a:lnTo>
                  <a:pt x="1270" y="13715"/>
                </a:lnTo>
                <a:lnTo>
                  <a:pt x="2412" y="12318"/>
                </a:lnTo>
                <a:lnTo>
                  <a:pt x="3301" y="11556"/>
                </a:lnTo>
                <a:lnTo>
                  <a:pt x="4572" y="11048"/>
                </a:lnTo>
                <a:lnTo>
                  <a:pt x="23914" y="11048"/>
                </a:lnTo>
                <a:lnTo>
                  <a:pt x="10286" y="0"/>
                </a:lnTo>
                <a:close/>
              </a:path>
            </a:pathLst>
          </a:custGeom>
          <a:solidFill>
            <a:srgbClr val="000000"/>
          </a:solidFill>
        </p:spPr>
        <p:txBody>
          <a:bodyPr wrap="square" lIns="0" tIns="0" rIns="0" bIns="0" rtlCol="0"/>
          <a:lstStyle/>
          <a:p>
            <a:endParaRPr/>
          </a:p>
        </p:txBody>
      </p:sp>
      <p:pic>
        <p:nvPicPr>
          <p:cNvPr id="84" name="bg object 84"/>
          <p:cNvPicPr/>
          <p:nvPr/>
        </p:nvPicPr>
        <p:blipFill>
          <a:blip r:embed="rId42" cstate="print"/>
          <a:stretch>
            <a:fillRect/>
          </a:stretch>
        </p:blipFill>
        <p:spPr>
          <a:xfrm>
            <a:off x="8831579" y="1085062"/>
            <a:ext cx="140258" cy="135534"/>
          </a:xfrm>
          <a:prstGeom prst="rect">
            <a:avLst/>
          </a:prstGeom>
        </p:spPr>
      </p:pic>
      <p:pic>
        <p:nvPicPr>
          <p:cNvPr id="85" name="bg object 85"/>
          <p:cNvPicPr/>
          <p:nvPr/>
        </p:nvPicPr>
        <p:blipFill>
          <a:blip r:embed="rId43" cstate="print"/>
          <a:stretch>
            <a:fillRect/>
          </a:stretch>
        </p:blipFill>
        <p:spPr>
          <a:xfrm>
            <a:off x="8858376" y="1074370"/>
            <a:ext cx="130233" cy="109904"/>
          </a:xfrm>
          <a:prstGeom prst="rect">
            <a:avLst/>
          </a:prstGeom>
        </p:spPr>
      </p:pic>
      <p:sp>
        <p:nvSpPr>
          <p:cNvPr id="86" name="bg object 86"/>
          <p:cNvSpPr/>
          <p:nvPr/>
        </p:nvSpPr>
        <p:spPr>
          <a:xfrm>
            <a:off x="8901683" y="1100454"/>
            <a:ext cx="38100" cy="35560"/>
          </a:xfrm>
          <a:custGeom>
            <a:avLst/>
            <a:gdLst/>
            <a:ahLst/>
            <a:cxnLst/>
            <a:rect l="l" t="t" r="r" b="b"/>
            <a:pathLst>
              <a:path w="38100" h="35559">
                <a:moveTo>
                  <a:pt x="15367" y="0"/>
                </a:moveTo>
                <a:lnTo>
                  <a:pt x="0" y="15112"/>
                </a:lnTo>
                <a:lnTo>
                  <a:pt x="1637" y="20193"/>
                </a:lnTo>
                <a:lnTo>
                  <a:pt x="2921" y="24511"/>
                </a:lnTo>
                <a:lnTo>
                  <a:pt x="6350" y="28321"/>
                </a:lnTo>
                <a:lnTo>
                  <a:pt x="11684" y="31369"/>
                </a:lnTo>
                <a:lnTo>
                  <a:pt x="16001" y="33909"/>
                </a:lnTo>
                <a:lnTo>
                  <a:pt x="20193" y="35052"/>
                </a:lnTo>
                <a:lnTo>
                  <a:pt x="24257" y="34671"/>
                </a:lnTo>
                <a:lnTo>
                  <a:pt x="29337" y="34417"/>
                </a:lnTo>
                <a:lnTo>
                  <a:pt x="33147" y="31877"/>
                </a:lnTo>
                <a:lnTo>
                  <a:pt x="35941" y="27178"/>
                </a:lnTo>
                <a:lnTo>
                  <a:pt x="37395" y="24511"/>
                </a:lnTo>
                <a:lnTo>
                  <a:pt x="37493" y="24257"/>
                </a:lnTo>
                <a:lnTo>
                  <a:pt x="23622" y="24257"/>
                </a:lnTo>
                <a:lnTo>
                  <a:pt x="19685" y="23495"/>
                </a:lnTo>
                <a:lnTo>
                  <a:pt x="15240" y="21336"/>
                </a:lnTo>
                <a:lnTo>
                  <a:pt x="15894" y="20193"/>
                </a:lnTo>
                <a:lnTo>
                  <a:pt x="12954" y="20193"/>
                </a:lnTo>
                <a:lnTo>
                  <a:pt x="11684" y="19431"/>
                </a:lnTo>
                <a:lnTo>
                  <a:pt x="8127" y="17399"/>
                </a:lnTo>
                <a:lnTo>
                  <a:pt x="5842" y="15112"/>
                </a:lnTo>
                <a:lnTo>
                  <a:pt x="4572" y="12700"/>
                </a:lnTo>
                <a:lnTo>
                  <a:pt x="3810" y="11303"/>
                </a:lnTo>
                <a:lnTo>
                  <a:pt x="3810" y="9906"/>
                </a:lnTo>
                <a:lnTo>
                  <a:pt x="4529" y="8636"/>
                </a:lnTo>
                <a:lnTo>
                  <a:pt x="4952" y="8000"/>
                </a:lnTo>
                <a:lnTo>
                  <a:pt x="5461" y="7493"/>
                </a:lnTo>
                <a:lnTo>
                  <a:pt x="6223" y="7239"/>
                </a:lnTo>
                <a:lnTo>
                  <a:pt x="7366" y="6731"/>
                </a:lnTo>
                <a:lnTo>
                  <a:pt x="23600" y="6731"/>
                </a:lnTo>
                <a:lnTo>
                  <a:pt x="25273" y="3810"/>
                </a:lnTo>
                <a:lnTo>
                  <a:pt x="20066" y="1016"/>
                </a:lnTo>
                <a:lnTo>
                  <a:pt x="15367" y="0"/>
                </a:lnTo>
                <a:close/>
              </a:path>
              <a:path w="38100" h="35559">
                <a:moveTo>
                  <a:pt x="33655" y="8636"/>
                </a:moveTo>
                <a:lnTo>
                  <a:pt x="32258" y="9271"/>
                </a:lnTo>
                <a:lnTo>
                  <a:pt x="33527" y="11684"/>
                </a:lnTo>
                <a:lnTo>
                  <a:pt x="34163" y="13716"/>
                </a:lnTo>
                <a:lnTo>
                  <a:pt x="34279" y="15112"/>
                </a:lnTo>
                <a:lnTo>
                  <a:pt x="34311" y="17399"/>
                </a:lnTo>
                <a:lnTo>
                  <a:pt x="34163" y="18287"/>
                </a:lnTo>
                <a:lnTo>
                  <a:pt x="33274" y="19558"/>
                </a:lnTo>
                <a:lnTo>
                  <a:pt x="32004" y="21844"/>
                </a:lnTo>
                <a:lnTo>
                  <a:pt x="29972" y="23114"/>
                </a:lnTo>
                <a:lnTo>
                  <a:pt x="23622" y="24257"/>
                </a:lnTo>
                <a:lnTo>
                  <a:pt x="37493" y="24257"/>
                </a:lnTo>
                <a:lnTo>
                  <a:pt x="38042" y="21844"/>
                </a:lnTo>
                <a:lnTo>
                  <a:pt x="37916" y="19431"/>
                </a:lnTo>
                <a:lnTo>
                  <a:pt x="37592" y="15621"/>
                </a:lnTo>
                <a:lnTo>
                  <a:pt x="36195" y="12319"/>
                </a:lnTo>
                <a:lnTo>
                  <a:pt x="33655" y="8636"/>
                </a:lnTo>
                <a:close/>
              </a:path>
              <a:path w="38100" h="35559">
                <a:moveTo>
                  <a:pt x="23600" y="6731"/>
                </a:moveTo>
                <a:lnTo>
                  <a:pt x="8763" y="6731"/>
                </a:lnTo>
                <a:lnTo>
                  <a:pt x="10287" y="7112"/>
                </a:lnTo>
                <a:lnTo>
                  <a:pt x="11938" y="7493"/>
                </a:lnTo>
                <a:lnTo>
                  <a:pt x="14605" y="8762"/>
                </a:lnTo>
                <a:lnTo>
                  <a:pt x="18161" y="10922"/>
                </a:lnTo>
                <a:lnTo>
                  <a:pt x="12954" y="20193"/>
                </a:lnTo>
                <a:lnTo>
                  <a:pt x="15894" y="20193"/>
                </a:lnTo>
                <a:lnTo>
                  <a:pt x="23600" y="6731"/>
                </a:lnTo>
                <a:close/>
              </a:path>
            </a:pathLst>
          </a:custGeom>
          <a:solidFill>
            <a:srgbClr val="000000"/>
          </a:solidFill>
        </p:spPr>
        <p:txBody>
          <a:bodyPr wrap="square" lIns="0" tIns="0" rIns="0" bIns="0" rtlCol="0"/>
          <a:lstStyle/>
          <a:p>
            <a:endParaRPr/>
          </a:p>
        </p:txBody>
      </p:sp>
      <p:pic>
        <p:nvPicPr>
          <p:cNvPr id="87" name="bg object 87"/>
          <p:cNvPicPr/>
          <p:nvPr/>
        </p:nvPicPr>
        <p:blipFill>
          <a:blip r:embed="rId44" cstate="print"/>
          <a:stretch>
            <a:fillRect/>
          </a:stretch>
        </p:blipFill>
        <p:spPr>
          <a:xfrm>
            <a:off x="8892539" y="1042367"/>
            <a:ext cx="112834" cy="109903"/>
          </a:xfrm>
          <a:prstGeom prst="rect">
            <a:avLst/>
          </a:prstGeom>
        </p:spPr>
      </p:pic>
      <p:sp>
        <p:nvSpPr>
          <p:cNvPr id="88" name="bg object 88"/>
          <p:cNvSpPr/>
          <p:nvPr/>
        </p:nvSpPr>
        <p:spPr>
          <a:xfrm>
            <a:off x="8918066" y="1068704"/>
            <a:ext cx="38735" cy="35560"/>
          </a:xfrm>
          <a:custGeom>
            <a:avLst/>
            <a:gdLst/>
            <a:ahLst/>
            <a:cxnLst/>
            <a:rect l="l" t="t" r="r" b="b"/>
            <a:pathLst>
              <a:path w="38734" h="35559">
                <a:moveTo>
                  <a:pt x="14350" y="0"/>
                </a:moveTo>
                <a:lnTo>
                  <a:pt x="11937" y="0"/>
                </a:lnTo>
                <a:lnTo>
                  <a:pt x="6476" y="2286"/>
                </a:lnTo>
                <a:lnTo>
                  <a:pt x="4190" y="4572"/>
                </a:lnTo>
                <a:lnTo>
                  <a:pt x="2539" y="8000"/>
                </a:lnTo>
                <a:lnTo>
                  <a:pt x="0" y="13081"/>
                </a:lnTo>
                <a:lnTo>
                  <a:pt x="0" y="18034"/>
                </a:lnTo>
                <a:lnTo>
                  <a:pt x="4825" y="27050"/>
                </a:lnTo>
                <a:lnTo>
                  <a:pt x="8254" y="30225"/>
                </a:lnTo>
                <a:lnTo>
                  <a:pt x="17272" y="34798"/>
                </a:lnTo>
                <a:lnTo>
                  <a:pt x="21971" y="35560"/>
                </a:lnTo>
                <a:lnTo>
                  <a:pt x="26542" y="34544"/>
                </a:lnTo>
                <a:lnTo>
                  <a:pt x="31241" y="33655"/>
                </a:lnTo>
                <a:lnTo>
                  <a:pt x="34543" y="30987"/>
                </a:lnTo>
                <a:lnTo>
                  <a:pt x="38100" y="24003"/>
                </a:lnTo>
                <a:lnTo>
                  <a:pt x="38607" y="21082"/>
                </a:lnTo>
                <a:lnTo>
                  <a:pt x="38100" y="15112"/>
                </a:lnTo>
                <a:lnTo>
                  <a:pt x="36956" y="12065"/>
                </a:lnTo>
                <a:lnTo>
                  <a:pt x="34798" y="9144"/>
                </a:lnTo>
                <a:lnTo>
                  <a:pt x="33400" y="9779"/>
                </a:lnTo>
                <a:lnTo>
                  <a:pt x="34162" y="11937"/>
                </a:lnTo>
                <a:lnTo>
                  <a:pt x="34671" y="13589"/>
                </a:lnTo>
                <a:lnTo>
                  <a:pt x="34671" y="16256"/>
                </a:lnTo>
                <a:lnTo>
                  <a:pt x="34416" y="17525"/>
                </a:lnTo>
                <a:lnTo>
                  <a:pt x="25018" y="23749"/>
                </a:lnTo>
                <a:lnTo>
                  <a:pt x="21716" y="23241"/>
                </a:lnTo>
                <a:lnTo>
                  <a:pt x="18287" y="22860"/>
                </a:lnTo>
                <a:lnTo>
                  <a:pt x="3809" y="11684"/>
                </a:lnTo>
                <a:lnTo>
                  <a:pt x="4699" y="9779"/>
                </a:lnTo>
                <a:lnTo>
                  <a:pt x="5333" y="9271"/>
                </a:lnTo>
                <a:lnTo>
                  <a:pt x="6223" y="9017"/>
                </a:lnTo>
                <a:lnTo>
                  <a:pt x="6984" y="8890"/>
                </a:lnTo>
                <a:lnTo>
                  <a:pt x="8254" y="9017"/>
                </a:lnTo>
                <a:lnTo>
                  <a:pt x="9778" y="9652"/>
                </a:lnTo>
                <a:lnTo>
                  <a:pt x="12191" y="10541"/>
                </a:lnTo>
                <a:lnTo>
                  <a:pt x="18541" y="7620"/>
                </a:lnTo>
                <a:lnTo>
                  <a:pt x="19303" y="6350"/>
                </a:lnTo>
                <a:lnTo>
                  <a:pt x="19430" y="5080"/>
                </a:lnTo>
                <a:lnTo>
                  <a:pt x="18541" y="2667"/>
                </a:lnTo>
                <a:lnTo>
                  <a:pt x="17779" y="1778"/>
                </a:lnTo>
                <a:lnTo>
                  <a:pt x="14350" y="0"/>
                </a:lnTo>
                <a:close/>
              </a:path>
            </a:pathLst>
          </a:custGeom>
          <a:solidFill>
            <a:srgbClr val="000000"/>
          </a:solidFill>
        </p:spPr>
        <p:txBody>
          <a:bodyPr wrap="square" lIns="0" tIns="0" rIns="0" bIns="0" rtlCol="0"/>
          <a:lstStyle/>
          <a:p>
            <a:endParaRPr/>
          </a:p>
        </p:txBody>
      </p:sp>
      <p:pic>
        <p:nvPicPr>
          <p:cNvPr id="89" name="bg object 89"/>
          <p:cNvPicPr/>
          <p:nvPr/>
        </p:nvPicPr>
        <p:blipFill>
          <a:blip r:embed="rId45" cstate="print"/>
          <a:stretch>
            <a:fillRect/>
          </a:stretch>
        </p:blipFill>
        <p:spPr>
          <a:xfrm>
            <a:off x="8887967" y="1005857"/>
            <a:ext cx="138772" cy="120505"/>
          </a:xfrm>
          <a:prstGeom prst="rect">
            <a:avLst/>
          </a:prstGeom>
        </p:spPr>
      </p:pic>
      <p:pic>
        <p:nvPicPr>
          <p:cNvPr id="90" name="bg object 90"/>
          <p:cNvPicPr/>
          <p:nvPr/>
        </p:nvPicPr>
        <p:blipFill>
          <a:blip r:embed="rId46" cstate="print"/>
          <a:stretch>
            <a:fillRect/>
          </a:stretch>
        </p:blipFill>
        <p:spPr>
          <a:xfrm>
            <a:off x="8913748" y="964656"/>
            <a:ext cx="128196" cy="119034"/>
          </a:xfrm>
          <a:prstGeom prst="rect">
            <a:avLst/>
          </a:prstGeom>
        </p:spPr>
      </p:pic>
      <p:sp>
        <p:nvSpPr>
          <p:cNvPr id="91" name="bg object 91"/>
          <p:cNvSpPr/>
          <p:nvPr/>
        </p:nvSpPr>
        <p:spPr>
          <a:xfrm>
            <a:off x="8946006" y="990980"/>
            <a:ext cx="48260" cy="43815"/>
          </a:xfrm>
          <a:custGeom>
            <a:avLst/>
            <a:gdLst/>
            <a:ahLst/>
            <a:cxnLst/>
            <a:rect l="l" t="t" r="r" b="b"/>
            <a:pathLst>
              <a:path w="48259" h="43815">
                <a:moveTo>
                  <a:pt x="15113" y="0"/>
                </a:moveTo>
                <a:lnTo>
                  <a:pt x="6731" y="10287"/>
                </a:lnTo>
                <a:lnTo>
                  <a:pt x="7112" y="12192"/>
                </a:lnTo>
                <a:lnTo>
                  <a:pt x="7366" y="14097"/>
                </a:lnTo>
                <a:lnTo>
                  <a:pt x="8254" y="16256"/>
                </a:lnTo>
                <a:lnTo>
                  <a:pt x="9525" y="18796"/>
                </a:lnTo>
                <a:lnTo>
                  <a:pt x="4952" y="17145"/>
                </a:lnTo>
                <a:lnTo>
                  <a:pt x="0" y="31369"/>
                </a:lnTo>
                <a:lnTo>
                  <a:pt x="1397" y="31750"/>
                </a:lnTo>
                <a:lnTo>
                  <a:pt x="2159" y="30353"/>
                </a:lnTo>
                <a:lnTo>
                  <a:pt x="2921" y="29464"/>
                </a:lnTo>
                <a:lnTo>
                  <a:pt x="4572" y="28956"/>
                </a:lnTo>
                <a:lnTo>
                  <a:pt x="6223" y="29337"/>
                </a:lnTo>
                <a:lnTo>
                  <a:pt x="31115" y="37973"/>
                </a:lnTo>
                <a:lnTo>
                  <a:pt x="32639" y="38862"/>
                </a:lnTo>
                <a:lnTo>
                  <a:pt x="33654" y="40259"/>
                </a:lnTo>
                <a:lnTo>
                  <a:pt x="33782" y="41529"/>
                </a:lnTo>
                <a:lnTo>
                  <a:pt x="33400" y="43053"/>
                </a:lnTo>
                <a:lnTo>
                  <a:pt x="34671" y="43434"/>
                </a:lnTo>
                <a:lnTo>
                  <a:pt x="40894" y="25908"/>
                </a:lnTo>
                <a:lnTo>
                  <a:pt x="39497" y="25527"/>
                </a:lnTo>
                <a:lnTo>
                  <a:pt x="38862" y="26797"/>
                </a:lnTo>
                <a:lnTo>
                  <a:pt x="38226" y="27432"/>
                </a:lnTo>
                <a:lnTo>
                  <a:pt x="36449" y="27940"/>
                </a:lnTo>
                <a:lnTo>
                  <a:pt x="34671" y="27559"/>
                </a:lnTo>
                <a:lnTo>
                  <a:pt x="13589" y="20193"/>
                </a:lnTo>
                <a:lnTo>
                  <a:pt x="11175" y="17272"/>
                </a:lnTo>
                <a:lnTo>
                  <a:pt x="10287" y="14732"/>
                </a:lnTo>
                <a:lnTo>
                  <a:pt x="11302" y="12065"/>
                </a:lnTo>
                <a:lnTo>
                  <a:pt x="11684" y="11430"/>
                </a:lnTo>
                <a:lnTo>
                  <a:pt x="12826" y="10668"/>
                </a:lnTo>
                <a:lnTo>
                  <a:pt x="13589" y="10541"/>
                </a:lnTo>
                <a:lnTo>
                  <a:pt x="14477" y="10541"/>
                </a:lnTo>
                <a:lnTo>
                  <a:pt x="40640" y="21717"/>
                </a:lnTo>
                <a:lnTo>
                  <a:pt x="40386" y="23114"/>
                </a:lnTo>
                <a:lnTo>
                  <a:pt x="41656" y="23622"/>
                </a:lnTo>
                <a:lnTo>
                  <a:pt x="47878" y="6096"/>
                </a:lnTo>
                <a:lnTo>
                  <a:pt x="46482" y="5588"/>
                </a:lnTo>
                <a:lnTo>
                  <a:pt x="45847" y="7112"/>
                </a:lnTo>
                <a:lnTo>
                  <a:pt x="45085" y="8001"/>
                </a:lnTo>
                <a:lnTo>
                  <a:pt x="43434" y="8382"/>
                </a:lnTo>
                <a:lnTo>
                  <a:pt x="41656" y="8128"/>
                </a:lnTo>
                <a:lnTo>
                  <a:pt x="38989" y="7112"/>
                </a:lnTo>
                <a:lnTo>
                  <a:pt x="21463" y="1016"/>
                </a:lnTo>
                <a:lnTo>
                  <a:pt x="18669" y="254"/>
                </a:lnTo>
                <a:lnTo>
                  <a:pt x="15113" y="0"/>
                </a:lnTo>
                <a:close/>
              </a:path>
            </a:pathLst>
          </a:custGeom>
          <a:solidFill>
            <a:srgbClr val="000000"/>
          </a:solidFill>
        </p:spPr>
        <p:txBody>
          <a:bodyPr wrap="square" lIns="0" tIns="0" rIns="0" bIns="0" rtlCol="0"/>
          <a:lstStyle/>
          <a:p>
            <a:endParaRPr/>
          </a:p>
        </p:txBody>
      </p:sp>
      <p:pic>
        <p:nvPicPr>
          <p:cNvPr id="92" name="bg object 92"/>
          <p:cNvPicPr/>
          <p:nvPr/>
        </p:nvPicPr>
        <p:blipFill>
          <a:blip r:embed="rId47" cstate="print"/>
          <a:stretch>
            <a:fillRect/>
          </a:stretch>
        </p:blipFill>
        <p:spPr>
          <a:xfrm>
            <a:off x="8936735" y="925019"/>
            <a:ext cx="114300" cy="109903"/>
          </a:xfrm>
          <a:prstGeom prst="rect">
            <a:avLst/>
          </a:prstGeom>
        </p:spPr>
      </p:pic>
      <p:sp>
        <p:nvSpPr>
          <p:cNvPr id="93" name="bg object 93"/>
          <p:cNvSpPr/>
          <p:nvPr/>
        </p:nvSpPr>
        <p:spPr>
          <a:xfrm>
            <a:off x="8962580" y="951357"/>
            <a:ext cx="40640" cy="36195"/>
          </a:xfrm>
          <a:custGeom>
            <a:avLst/>
            <a:gdLst/>
            <a:ahLst/>
            <a:cxnLst/>
            <a:rect l="l" t="t" r="r" b="b"/>
            <a:pathLst>
              <a:path w="40640" h="36194">
                <a:moveTo>
                  <a:pt x="17843" y="0"/>
                </a:moveTo>
                <a:lnTo>
                  <a:pt x="14541" y="634"/>
                </a:lnTo>
                <a:lnTo>
                  <a:pt x="11239" y="1142"/>
                </a:lnTo>
                <a:lnTo>
                  <a:pt x="8445" y="2539"/>
                </a:lnTo>
                <a:lnTo>
                  <a:pt x="3746" y="6984"/>
                </a:lnTo>
                <a:lnTo>
                  <a:pt x="2222" y="9525"/>
                </a:lnTo>
                <a:lnTo>
                  <a:pt x="111" y="17144"/>
                </a:lnTo>
                <a:lnTo>
                  <a:pt x="0" y="18160"/>
                </a:lnTo>
                <a:lnTo>
                  <a:pt x="698" y="22351"/>
                </a:lnTo>
                <a:lnTo>
                  <a:pt x="3619" y="26288"/>
                </a:lnTo>
                <a:lnTo>
                  <a:pt x="6540" y="30352"/>
                </a:lnTo>
                <a:lnTo>
                  <a:pt x="10604" y="33019"/>
                </a:lnTo>
                <a:lnTo>
                  <a:pt x="20510" y="35813"/>
                </a:lnTo>
                <a:lnTo>
                  <a:pt x="25209" y="35687"/>
                </a:lnTo>
                <a:lnTo>
                  <a:pt x="29781" y="33781"/>
                </a:lnTo>
                <a:lnTo>
                  <a:pt x="34353" y="32003"/>
                </a:lnTo>
                <a:lnTo>
                  <a:pt x="37401" y="28447"/>
                </a:lnTo>
                <a:lnTo>
                  <a:pt x="38033" y="26034"/>
                </a:lnTo>
                <a:lnTo>
                  <a:pt x="31178" y="26034"/>
                </a:lnTo>
                <a:lnTo>
                  <a:pt x="29400" y="25780"/>
                </a:lnTo>
                <a:lnTo>
                  <a:pt x="4635" y="17017"/>
                </a:lnTo>
                <a:lnTo>
                  <a:pt x="3873" y="15747"/>
                </a:lnTo>
                <a:lnTo>
                  <a:pt x="7937" y="9778"/>
                </a:lnTo>
                <a:lnTo>
                  <a:pt x="37159" y="9778"/>
                </a:lnTo>
                <a:lnTo>
                  <a:pt x="36258" y="8635"/>
                </a:lnTo>
                <a:lnTo>
                  <a:pt x="33591" y="5079"/>
                </a:lnTo>
                <a:lnTo>
                  <a:pt x="29781" y="2666"/>
                </a:lnTo>
                <a:lnTo>
                  <a:pt x="21272" y="253"/>
                </a:lnTo>
                <a:lnTo>
                  <a:pt x="17843" y="0"/>
                </a:lnTo>
                <a:close/>
              </a:path>
              <a:path w="40640" h="36194">
                <a:moveTo>
                  <a:pt x="37159" y="9778"/>
                </a:moveTo>
                <a:lnTo>
                  <a:pt x="11366" y="9778"/>
                </a:lnTo>
                <a:lnTo>
                  <a:pt x="14414" y="10287"/>
                </a:lnTo>
                <a:lnTo>
                  <a:pt x="18732" y="11556"/>
                </a:lnTo>
                <a:lnTo>
                  <a:pt x="36004" y="19303"/>
                </a:lnTo>
                <a:lnTo>
                  <a:pt x="36512" y="20319"/>
                </a:lnTo>
                <a:lnTo>
                  <a:pt x="31178" y="26034"/>
                </a:lnTo>
                <a:lnTo>
                  <a:pt x="38033" y="26034"/>
                </a:lnTo>
                <a:lnTo>
                  <a:pt x="39578" y="20319"/>
                </a:lnTo>
                <a:lnTo>
                  <a:pt x="40287" y="17779"/>
                </a:lnTo>
                <a:lnTo>
                  <a:pt x="40222" y="17017"/>
                </a:lnTo>
                <a:lnTo>
                  <a:pt x="39560" y="12826"/>
                </a:lnTo>
                <a:lnTo>
                  <a:pt x="37159" y="9778"/>
                </a:lnTo>
                <a:close/>
              </a:path>
            </a:pathLst>
          </a:custGeom>
          <a:solidFill>
            <a:srgbClr val="000000"/>
          </a:solidFill>
        </p:spPr>
        <p:txBody>
          <a:bodyPr wrap="square" lIns="0" tIns="0" rIns="0" bIns="0" rtlCol="0"/>
          <a:lstStyle/>
          <a:p>
            <a:endParaRPr/>
          </a:p>
        </p:txBody>
      </p:sp>
      <p:pic>
        <p:nvPicPr>
          <p:cNvPr id="94" name="bg object 94"/>
          <p:cNvPicPr/>
          <p:nvPr/>
        </p:nvPicPr>
        <p:blipFill>
          <a:blip r:embed="rId48" cstate="print"/>
          <a:stretch>
            <a:fillRect/>
          </a:stretch>
        </p:blipFill>
        <p:spPr>
          <a:xfrm>
            <a:off x="8927591" y="899160"/>
            <a:ext cx="131114" cy="102235"/>
          </a:xfrm>
          <a:prstGeom prst="rect">
            <a:avLst/>
          </a:prstGeom>
        </p:spPr>
      </p:pic>
      <p:pic>
        <p:nvPicPr>
          <p:cNvPr id="95" name="bg object 95"/>
          <p:cNvPicPr/>
          <p:nvPr/>
        </p:nvPicPr>
        <p:blipFill>
          <a:blip r:embed="rId49" cstate="print"/>
          <a:stretch>
            <a:fillRect/>
          </a:stretch>
        </p:blipFill>
        <p:spPr>
          <a:xfrm>
            <a:off x="8950451" y="864058"/>
            <a:ext cx="114300" cy="109904"/>
          </a:xfrm>
          <a:prstGeom prst="rect">
            <a:avLst/>
          </a:prstGeom>
        </p:spPr>
      </p:pic>
      <p:sp>
        <p:nvSpPr>
          <p:cNvPr id="96" name="bg object 96"/>
          <p:cNvSpPr/>
          <p:nvPr/>
        </p:nvSpPr>
        <p:spPr>
          <a:xfrm>
            <a:off x="8976486" y="890778"/>
            <a:ext cx="40640" cy="35560"/>
          </a:xfrm>
          <a:custGeom>
            <a:avLst/>
            <a:gdLst/>
            <a:ahLst/>
            <a:cxnLst/>
            <a:rect l="l" t="t" r="r" b="b"/>
            <a:pathLst>
              <a:path w="40640" h="35559">
                <a:moveTo>
                  <a:pt x="19685" y="0"/>
                </a:moveTo>
                <a:lnTo>
                  <a:pt x="0" y="19431"/>
                </a:lnTo>
                <a:lnTo>
                  <a:pt x="1143" y="23875"/>
                </a:lnTo>
                <a:lnTo>
                  <a:pt x="7747" y="31242"/>
                </a:lnTo>
                <a:lnTo>
                  <a:pt x="12065" y="33655"/>
                </a:lnTo>
                <a:lnTo>
                  <a:pt x="22225" y="35433"/>
                </a:lnTo>
                <a:lnTo>
                  <a:pt x="26924" y="34798"/>
                </a:lnTo>
                <a:lnTo>
                  <a:pt x="31242" y="32512"/>
                </a:lnTo>
                <a:lnTo>
                  <a:pt x="35687" y="30352"/>
                </a:lnTo>
                <a:lnTo>
                  <a:pt x="38354" y="26416"/>
                </a:lnTo>
                <a:lnTo>
                  <a:pt x="38643" y="24637"/>
                </a:lnTo>
                <a:lnTo>
                  <a:pt x="30099" y="24637"/>
                </a:lnTo>
                <a:lnTo>
                  <a:pt x="27559" y="24511"/>
                </a:lnTo>
                <a:lnTo>
                  <a:pt x="25019" y="24257"/>
                </a:lnTo>
                <a:lnTo>
                  <a:pt x="22225" y="23749"/>
                </a:lnTo>
                <a:lnTo>
                  <a:pt x="17018" y="22860"/>
                </a:lnTo>
                <a:lnTo>
                  <a:pt x="12954" y="21971"/>
                </a:lnTo>
                <a:lnTo>
                  <a:pt x="10160" y="21082"/>
                </a:lnTo>
                <a:lnTo>
                  <a:pt x="7239" y="20320"/>
                </a:lnTo>
                <a:lnTo>
                  <a:pt x="5461" y="19304"/>
                </a:lnTo>
                <a:lnTo>
                  <a:pt x="4572" y="18161"/>
                </a:lnTo>
                <a:lnTo>
                  <a:pt x="3810" y="17018"/>
                </a:lnTo>
                <a:lnTo>
                  <a:pt x="3429" y="15875"/>
                </a:lnTo>
                <a:lnTo>
                  <a:pt x="3683" y="14477"/>
                </a:lnTo>
                <a:lnTo>
                  <a:pt x="3937" y="13462"/>
                </a:lnTo>
                <a:lnTo>
                  <a:pt x="4318" y="12573"/>
                </a:lnTo>
                <a:lnTo>
                  <a:pt x="4953" y="12064"/>
                </a:lnTo>
                <a:lnTo>
                  <a:pt x="5969" y="11175"/>
                </a:lnTo>
                <a:lnTo>
                  <a:pt x="7239" y="10668"/>
                </a:lnTo>
                <a:lnTo>
                  <a:pt x="9017" y="10541"/>
                </a:lnTo>
                <a:lnTo>
                  <a:pt x="10668" y="10287"/>
                </a:lnTo>
                <a:lnTo>
                  <a:pt x="38530" y="10287"/>
                </a:lnTo>
                <a:lnTo>
                  <a:pt x="35433" y="6858"/>
                </a:lnTo>
                <a:lnTo>
                  <a:pt x="32385" y="3556"/>
                </a:lnTo>
                <a:lnTo>
                  <a:pt x="28321" y="1524"/>
                </a:lnTo>
                <a:lnTo>
                  <a:pt x="19685" y="0"/>
                </a:lnTo>
                <a:close/>
              </a:path>
              <a:path w="40640" h="35559">
                <a:moveTo>
                  <a:pt x="38530" y="10287"/>
                </a:moveTo>
                <a:lnTo>
                  <a:pt x="10668" y="10287"/>
                </a:lnTo>
                <a:lnTo>
                  <a:pt x="13716" y="10668"/>
                </a:lnTo>
                <a:lnTo>
                  <a:pt x="18161" y="11430"/>
                </a:lnTo>
                <a:lnTo>
                  <a:pt x="36830" y="19431"/>
                </a:lnTo>
                <a:lnTo>
                  <a:pt x="36322" y="21844"/>
                </a:lnTo>
                <a:lnTo>
                  <a:pt x="35687" y="22733"/>
                </a:lnTo>
                <a:lnTo>
                  <a:pt x="33401" y="24257"/>
                </a:lnTo>
                <a:lnTo>
                  <a:pt x="32004" y="24637"/>
                </a:lnTo>
                <a:lnTo>
                  <a:pt x="38643" y="24637"/>
                </a:lnTo>
                <a:lnTo>
                  <a:pt x="39361" y="20320"/>
                </a:lnTo>
                <a:lnTo>
                  <a:pt x="40259" y="15494"/>
                </a:lnTo>
                <a:lnTo>
                  <a:pt x="38989" y="10795"/>
                </a:lnTo>
                <a:lnTo>
                  <a:pt x="38530" y="10287"/>
                </a:lnTo>
                <a:close/>
              </a:path>
            </a:pathLst>
          </a:custGeom>
          <a:solidFill>
            <a:srgbClr val="000000"/>
          </a:solidFill>
        </p:spPr>
        <p:txBody>
          <a:bodyPr wrap="square" lIns="0" tIns="0" rIns="0" bIns="0" rtlCol="0"/>
          <a:lstStyle/>
          <a:p>
            <a:endParaRPr/>
          </a:p>
        </p:txBody>
      </p:sp>
      <p:pic>
        <p:nvPicPr>
          <p:cNvPr id="97" name="bg object 97"/>
          <p:cNvPicPr/>
          <p:nvPr/>
        </p:nvPicPr>
        <p:blipFill>
          <a:blip r:embed="rId50" cstate="print"/>
          <a:stretch>
            <a:fillRect/>
          </a:stretch>
        </p:blipFill>
        <p:spPr>
          <a:xfrm>
            <a:off x="8956547" y="821494"/>
            <a:ext cx="129641" cy="115765"/>
          </a:xfrm>
          <a:prstGeom prst="rect">
            <a:avLst/>
          </a:prstGeom>
        </p:spPr>
      </p:pic>
      <p:sp>
        <p:nvSpPr>
          <p:cNvPr id="98" name="bg object 98"/>
          <p:cNvSpPr/>
          <p:nvPr/>
        </p:nvSpPr>
        <p:spPr>
          <a:xfrm>
            <a:off x="8982541" y="848232"/>
            <a:ext cx="56515" cy="41275"/>
          </a:xfrm>
          <a:custGeom>
            <a:avLst/>
            <a:gdLst/>
            <a:ahLst/>
            <a:cxnLst/>
            <a:rect l="l" t="t" r="r" b="b"/>
            <a:pathLst>
              <a:path w="56515" h="41275">
                <a:moveTo>
                  <a:pt x="44581" y="33781"/>
                </a:moveTo>
                <a:lnTo>
                  <a:pt x="41315" y="33781"/>
                </a:lnTo>
                <a:lnTo>
                  <a:pt x="41696" y="36321"/>
                </a:lnTo>
                <a:lnTo>
                  <a:pt x="42331" y="38100"/>
                </a:lnTo>
                <a:lnTo>
                  <a:pt x="43220" y="39115"/>
                </a:lnTo>
                <a:lnTo>
                  <a:pt x="43982" y="40131"/>
                </a:lnTo>
                <a:lnTo>
                  <a:pt x="44998" y="40766"/>
                </a:lnTo>
                <a:lnTo>
                  <a:pt x="47538" y="41020"/>
                </a:lnTo>
                <a:lnTo>
                  <a:pt x="48681" y="40512"/>
                </a:lnTo>
                <a:lnTo>
                  <a:pt x="51221" y="38480"/>
                </a:lnTo>
                <a:lnTo>
                  <a:pt x="52364" y="36702"/>
                </a:lnTo>
                <a:lnTo>
                  <a:pt x="53235" y="34416"/>
                </a:lnTo>
                <a:lnTo>
                  <a:pt x="47538" y="34416"/>
                </a:lnTo>
                <a:lnTo>
                  <a:pt x="46268" y="34162"/>
                </a:lnTo>
                <a:lnTo>
                  <a:pt x="44871" y="34036"/>
                </a:lnTo>
                <a:lnTo>
                  <a:pt x="44581" y="33781"/>
                </a:lnTo>
                <a:close/>
              </a:path>
              <a:path w="56515" h="41275">
                <a:moveTo>
                  <a:pt x="26856" y="28320"/>
                </a:moveTo>
                <a:lnTo>
                  <a:pt x="25186" y="28320"/>
                </a:lnTo>
                <a:lnTo>
                  <a:pt x="26040" y="31368"/>
                </a:lnTo>
                <a:lnTo>
                  <a:pt x="36743" y="38480"/>
                </a:lnTo>
                <a:lnTo>
                  <a:pt x="39283" y="36956"/>
                </a:lnTo>
                <a:lnTo>
                  <a:pt x="41315" y="33781"/>
                </a:lnTo>
                <a:lnTo>
                  <a:pt x="44581" y="33781"/>
                </a:lnTo>
                <a:lnTo>
                  <a:pt x="43855" y="33146"/>
                </a:lnTo>
                <a:lnTo>
                  <a:pt x="43220" y="31622"/>
                </a:lnTo>
                <a:lnTo>
                  <a:pt x="43039" y="30987"/>
                </a:lnTo>
                <a:lnTo>
                  <a:pt x="42966" y="30352"/>
                </a:lnTo>
                <a:lnTo>
                  <a:pt x="30774" y="30352"/>
                </a:lnTo>
                <a:lnTo>
                  <a:pt x="28869" y="30099"/>
                </a:lnTo>
                <a:lnTo>
                  <a:pt x="27980" y="29590"/>
                </a:lnTo>
                <a:lnTo>
                  <a:pt x="27218" y="28828"/>
                </a:lnTo>
                <a:lnTo>
                  <a:pt x="26856" y="28320"/>
                </a:lnTo>
                <a:close/>
              </a:path>
              <a:path w="56515" h="41275">
                <a:moveTo>
                  <a:pt x="4358" y="0"/>
                </a:moveTo>
                <a:lnTo>
                  <a:pt x="2834" y="12191"/>
                </a:lnTo>
                <a:lnTo>
                  <a:pt x="1564" y="14731"/>
                </a:lnTo>
                <a:lnTo>
                  <a:pt x="675" y="17144"/>
                </a:lnTo>
                <a:lnTo>
                  <a:pt x="12" y="23240"/>
                </a:lnTo>
                <a:lnTo>
                  <a:pt x="0" y="24511"/>
                </a:lnTo>
                <a:lnTo>
                  <a:pt x="802" y="28066"/>
                </a:lnTo>
                <a:lnTo>
                  <a:pt x="5247" y="34543"/>
                </a:lnTo>
                <a:lnTo>
                  <a:pt x="8168" y="36321"/>
                </a:lnTo>
                <a:lnTo>
                  <a:pt x="11724" y="36702"/>
                </a:lnTo>
                <a:lnTo>
                  <a:pt x="14518" y="37083"/>
                </a:lnTo>
                <a:lnTo>
                  <a:pt x="25186" y="28320"/>
                </a:lnTo>
                <a:lnTo>
                  <a:pt x="26856" y="28320"/>
                </a:lnTo>
                <a:lnTo>
                  <a:pt x="26583" y="27939"/>
                </a:lnTo>
                <a:lnTo>
                  <a:pt x="26329" y="26796"/>
                </a:lnTo>
                <a:lnTo>
                  <a:pt x="26372" y="26415"/>
                </a:lnTo>
                <a:lnTo>
                  <a:pt x="17947" y="26415"/>
                </a:lnTo>
                <a:lnTo>
                  <a:pt x="2927" y="20827"/>
                </a:lnTo>
                <a:lnTo>
                  <a:pt x="2973" y="18922"/>
                </a:lnTo>
                <a:lnTo>
                  <a:pt x="3088" y="17652"/>
                </a:lnTo>
                <a:lnTo>
                  <a:pt x="3850" y="16509"/>
                </a:lnTo>
                <a:lnTo>
                  <a:pt x="5247" y="15875"/>
                </a:lnTo>
                <a:lnTo>
                  <a:pt x="7025" y="14858"/>
                </a:lnTo>
                <a:lnTo>
                  <a:pt x="10327" y="14604"/>
                </a:lnTo>
                <a:lnTo>
                  <a:pt x="26571" y="14604"/>
                </a:lnTo>
                <a:lnTo>
                  <a:pt x="25567" y="11556"/>
                </a:lnTo>
                <a:lnTo>
                  <a:pt x="24297" y="9397"/>
                </a:lnTo>
                <a:lnTo>
                  <a:pt x="22373" y="7492"/>
                </a:lnTo>
                <a:lnTo>
                  <a:pt x="7787" y="7492"/>
                </a:lnTo>
                <a:lnTo>
                  <a:pt x="8676" y="507"/>
                </a:lnTo>
                <a:lnTo>
                  <a:pt x="4358" y="0"/>
                </a:lnTo>
                <a:close/>
              </a:path>
              <a:path w="56515" h="41275">
                <a:moveTo>
                  <a:pt x="54411" y="11556"/>
                </a:moveTo>
                <a:lnTo>
                  <a:pt x="48681" y="11556"/>
                </a:lnTo>
                <a:lnTo>
                  <a:pt x="50459" y="11811"/>
                </a:lnTo>
                <a:lnTo>
                  <a:pt x="51729" y="12953"/>
                </a:lnTo>
                <a:lnTo>
                  <a:pt x="52364" y="15239"/>
                </a:lnTo>
                <a:lnTo>
                  <a:pt x="53126" y="17399"/>
                </a:lnTo>
                <a:lnTo>
                  <a:pt x="53199" y="20827"/>
                </a:lnTo>
                <a:lnTo>
                  <a:pt x="52364" y="28066"/>
                </a:lnTo>
                <a:lnTo>
                  <a:pt x="51475" y="30987"/>
                </a:lnTo>
                <a:lnTo>
                  <a:pt x="48935" y="33781"/>
                </a:lnTo>
                <a:lnTo>
                  <a:pt x="47538" y="34416"/>
                </a:lnTo>
                <a:lnTo>
                  <a:pt x="53235" y="34416"/>
                </a:lnTo>
                <a:lnTo>
                  <a:pt x="55891" y="21081"/>
                </a:lnTo>
                <a:lnTo>
                  <a:pt x="55793" y="16890"/>
                </a:lnTo>
                <a:lnTo>
                  <a:pt x="54411" y="11556"/>
                </a:lnTo>
                <a:close/>
              </a:path>
              <a:path w="56515" h="41275">
                <a:moveTo>
                  <a:pt x="42204" y="4317"/>
                </a:moveTo>
                <a:lnTo>
                  <a:pt x="33441" y="27686"/>
                </a:lnTo>
                <a:lnTo>
                  <a:pt x="32933" y="28828"/>
                </a:lnTo>
                <a:lnTo>
                  <a:pt x="31663" y="30099"/>
                </a:lnTo>
                <a:lnTo>
                  <a:pt x="30774" y="30352"/>
                </a:lnTo>
                <a:lnTo>
                  <a:pt x="42966" y="30352"/>
                </a:lnTo>
                <a:lnTo>
                  <a:pt x="48046" y="11556"/>
                </a:lnTo>
                <a:lnTo>
                  <a:pt x="54411" y="11556"/>
                </a:lnTo>
                <a:lnTo>
                  <a:pt x="54269" y="11049"/>
                </a:lnTo>
                <a:lnTo>
                  <a:pt x="45760" y="4825"/>
                </a:lnTo>
                <a:lnTo>
                  <a:pt x="42204" y="4317"/>
                </a:lnTo>
                <a:close/>
              </a:path>
              <a:path w="56515" h="41275">
                <a:moveTo>
                  <a:pt x="26571" y="14604"/>
                </a:moveTo>
                <a:lnTo>
                  <a:pt x="10327" y="14604"/>
                </a:lnTo>
                <a:lnTo>
                  <a:pt x="15026" y="15239"/>
                </a:lnTo>
                <a:lnTo>
                  <a:pt x="19090" y="15747"/>
                </a:lnTo>
                <a:lnTo>
                  <a:pt x="21884" y="16509"/>
                </a:lnTo>
                <a:lnTo>
                  <a:pt x="23154" y="17779"/>
                </a:lnTo>
                <a:lnTo>
                  <a:pt x="24424" y="18922"/>
                </a:lnTo>
                <a:lnTo>
                  <a:pt x="24944" y="20065"/>
                </a:lnTo>
                <a:lnTo>
                  <a:pt x="25020" y="20574"/>
                </a:lnTo>
                <a:lnTo>
                  <a:pt x="24805" y="21970"/>
                </a:lnTo>
                <a:lnTo>
                  <a:pt x="24678" y="23367"/>
                </a:lnTo>
                <a:lnTo>
                  <a:pt x="23789" y="24511"/>
                </a:lnTo>
                <a:lnTo>
                  <a:pt x="22265" y="25272"/>
                </a:lnTo>
                <a:lnTo>
                  <a:pt x="20614" y="26162"/>
                </a:lnTo>
                <a:lnTo>
                  <a:pt x="17947" y="26415"/>
                </a:lnTo>
                <a:lnTo>
                  <a:pt x="26372" y="26415"/>
                </a:lnTo>
                <a:lnTo>
                  <a:pt x="26456" y="25653"/>
                </a:lnTo>
                <a:lnTo>
                  <a:pt x="27218" y="21208"/>
                </a:lnTo>
                <a:lnTo>
                  <a:pt x="27441" y="19303"/>
                </a:lnTo>
                <a:lnTo>
                  <a:pt x="27458" y="18922"/>
                </a:lnTo>
                <a:lnTo>
                  <a:pt x="27218" y="16763"/>
                </a:lnTo>
                <a:lnTo>
                  <a:pt x="26571" y="14604"/>
                </a:lnTo>
                <a:close/>
              </a:path>
              <a:path w="56515" h="41275">
                <a:moveTo>
                  <a:pt x="14518" y="4571"/>
                </a:moveTo>
                <a:lnTo>
                  <a:pt x="13121" y="4699"/>
                </a:lnTo>
                <a:lnTo>
                  <a:pt x="10454" y="5587"/>
                </a:lnTo>
                <a:lnTo>
                  <a:pt x="9184" y="6350"/>
                </a:lnTo>
                <a:lnTo>
                  <a:pt x="7787" y="7492"/>
                </a:lnTo>
                <a:lnTo>
                  <a:pt x="22373" y="7492"/>
                </a:lnTo>
                <a:lnTo>
                  <a:pt x="20868" y="6095"/>
                </a:lnTo>
                <a:lnTo>
                  <a:pt x="18709" y="5079"/>
                </a:lnTo>
                <a:lnTo>
                  <a:pt x="16042" y="4825"/>
                </a:lnTo>
                <a:lnTo>
                  <a:pt x="14518" y="4571"/>
                </a:lnTo>
                <a:close/>
              </a:path>
            </a:pathLst>
          </a:custGeom>
          <a:solidFill>
            <a:srgbClr val="000000"/>
          </a:solidFill>
        </p:spPr>
        <p:txBody>
          <a:bodyPr wrap="square" lIns="0" tIns="0" rIns="0" bIns="0" rtlCol="0"/>
          <a:lstStyle/>
          <a:p>
            <a:endParaRPr/>
          </a:p>
        </p:txBody>
      </p:sp>
      <p:pic>
        <p:nvPicPr>
          <p:cNvPr id="99" name="bg object 99"/>
          <p:cNvPicPr/>
          <p:nvPr/>
        </p:nvPicPr>
        <p:blipFill>
          <a:blip r:embed="rId51" cstate="print"/>
          <a:stretch>
            <a:fillRect/>
          </a:stretch>
        </p:blipFill>
        <p:spPr>
          <a:xfrm>
            <a:off x="8959595" y="781870"/>
            <a:ext cx="129641" cy="115765"/>
          </a:xfrm>
          <a:prstGeom prst="rect">
            <a:avLst/>
          </a:prstGeom>
        </p:spPr>
      </p:pic>
      <p:sp>
        <p:nvSpPr>
          <p:cNvPr id="100" name="bg object 100"/>
          <p:cNvSpPr/>
          <p:nvPr/>
        </p:nvSpPr>
        <p:spPr>
          <a:xfrm>
            <a:off x="8986519" y="808354"/>
            <a:ext cx="55244" cy="40640"/>
          </a:xfrm>
          <a:custGeom>
            <a:avLst/>
            <a:gdLst/>
            <a:ahLst/>
            <a:cxnLst/>
            <a:rect l="l" t="t" r="r" b="b"/>
            <a:pathLst>
              <a:path w="55245" h="40640">
                <a:moveTo>
                  <a:pt x="2285" y="0"/>
                </a:moveTo>
                <a:lnTo>
                  <a:pt x="1524" y="12319"/>
                </a:lnTo>
                <a:lnTo>
                  <a:pt x="3048" y="12446"/>
                </a:lnTo>
                <a:lnTo>
                  <a:pt x="3175" y="10795"/>
                </a:lnTo>
                <a:lnTo>
                  <a:pt x="3555" y="9652"/>
                </a:lnTo>
                <a:lnTo>
                  <a:pt x="4825" y="8509"/>
                </a:lnTo>
                <a:lnTo>
                  <a:pt x="5587" y="8255"/>
                </a:lnTo>
                <a:lnTo>
                  <a:pt x="8127" y="8382"/>
                </a:lnTo>
                <a:lnTo>
                  <a:pt x="10795" y="9271"/>
                </a:lnTo>
                <a:lnTo>
                  <a:pt x="25526" y="16002"/>
                </a:lnTo>
                <a:lnTo>
                  <a:pt x="7747" y="22606"/>
                </a:lnTo>
                <a:lnTo>
                  <a:pt x="5714" y="23114"/>
                </a:lnTo>
                <a:lnTo>
                  <a:pt x="4063" y="22987"/>
                </a:lnTo>
                <a:lnTo>
                  <a:pt x="3555" y="22733"/>
                </a:lnTo>
                <a:lnTo>
                  <a:pt x="2794" y="21590"/>
                </a:lnTo>
                <a:lnTo>
                  <a:pt x="2539" y="20700"/>
                </a:lnTo>
                <a:lnTo>
                  <a:pt x="2539" y="19431"/>
                </a:lnTo>
                <a:lnTo>
                  <a:pt x="1143" y="19304"/>
                </a:lnTo>
                <a:lnTo>
                  <a:pt x="0" y="38862"/>
                </a:lnTo>
                <a:lnTo>
                  <a:pt x="1397" y="38862"/>
                </a:lnTo>
                <a:lnTo>
                  <a:pt x="1904" y="37719"/>
                </a:lnTo>
                <a:lnTo>
                  <a:pt x="2539" y="36703"/>
                </a:lnTo>
                <a:lnTo>
                  <a:pt x="4572" y="35179"/>
                </a:lnTo>
                <a:lnTo>
                  <a:pt x="7111" y="34036"/>
                </a:lnTo>
                <a:lnTo>
                  <a:pt x="11429" y="32512"/>
                </a:lnTo>
                <a:lnTo>
                  <a:pt x="39243" y="22225"/>
                </a:lnTo>
                <a:lnTo>
                  <a:pt x="46100" y="25146"/>
                </a:lnTo>
                <a:lnTo>
                  <a:pt x="48513" y="26543"/>
                </a:lnTo>
                <a:lnTo>
                  <a:pt x="50291" y="28448"/>
                </a:lnTo>
                <a:lnTo>
                  <a:pt x="50673" y="29083"/>
                </a:lnTo>
                <a:lnTo>
                  <a:pt x="50546" y="30099"/>
                </a:lnTo>
                <a:lnTo>
                  <a:pt x="50419" y="30480"/>
                </a:lnTo>
                <a:lnTo>
                  <a:pt x="49783" y="30861"/>
                </a:lnTo>
                <a:lnTo>
                  <a:pt x="46481" y="30734"/>
                </a:lnTo>
                <a:lnTo>
                  <a:pt x="45084" y="31115"/>
                </a:lnTo>
                <a:lnTo>
                  <a:pt x="43306" y="32639"/>
                </a:lnTo>
                <a:lnTo>
                  <a:pt x="42799" y="33655"/>
                </a:lnTo>
                <a:lnTo>
                  <a:pt x="42799" y="34925"/>
                </a:lnTo>
                <a:lnTo>
                  <a:pt x="42672" y="36322"/>
                </a:lnTo>
                <a:lnTo>
                  <a:pt x="43179" y="37465"/>
                </a:lnTo>
                <a:lnTo>
                  <a:pt x="44957" y="39497"/>
                </a:lnTo>
                <a:lnTo>
                  <a:pt x="46227" y="40005"/>
                </a:lnTo>
                <a:lnTo>
                  <a:pt x="47751" y="40132"/>
                </a:lnTo>
                <a:lnTo>
                  <a:pt x="49529" y="40132"/>
                </a:lnTo>
                <a:lnTo>
                  <a:pt x="51053" y="39624"/>
                </a:lnTo>
                <a:lnTo>
                  <a:pt x="53721" y="37084"/>
                </a:lnTo>
                <a:lnTo>
                  <a:pt x="54355" y="35306"/>
                </a:lnTo>
                <a:lnTo>
                  <a:pt x="54736" y="30480"/>
                </a:lnTo>
                <a:lnTo>
                  <a:pt x="53721" y="28067"/>
                </a:lnTo>
                <a:lnTo>
                  <a:pt x="50164" y="24765"/>
                </a:lnTo>
                <a:lnTo>
                  <a:pt x="46100" y="22606"/>
                </a:lnTo>
                <a:lnTo>
                  <a:pt x="8381" y="5461"/>
                </a:lnTo>
                <a:lnTo>
                  <a:pt x="5714" y="3937"/>
                </a:lnTo>
                <a:lnTo>
                  <a:pt x="4190" y="2412"/>
                </a:lnTo>
                <a:lnTo>
                  <a:pt x="3809" y="1397"/>
                </a:lnTo>
                <a:lnTo>
                  <a:pt x="3682" y="127"/>
                </a:lnTo>
                <a:lnTo>
                  <a:pt x="2285" y="0"/>
                </a:lnTo>
                <a:close/>
              </a:path>
            </a:pathLst>
          </a:custGeom>
          <a:solidFill>
            <a:srgbClr val="000000"/>
          </a:solidFill>
        </p:spPr>
        <p:txBody>
          <a:bodyPr wrap="square" lIns="0" tIns="0" rIns="0" bIns="0" rtlCol="0"/>
          <a:lstStyle/>
          <a:p>
            <a:endParaRPr/>
          </a:p>
        </p:txBody>
      </p:sp>
      <p:pic>
        <p:nvPicPr>
          <p:cNvPr id="101" name="bg object 101"/>
          <p:cNvPicPr/>
          <p:nvPr/>
        </p:nvPicPr>
        <p:blipFill>
          <a:blip r:embed="rId52" cstate="print"/>
          <a:stretch>
            <a:fillRect/>
          </a:stretch>
        </p:blipFill>
        <p:spPr>
          <a:xfrm>
            <a:off x="7642859" y="592772"/>
            <a:ext cx="225526" cy="217868"/>
          </a:xfrm>
          <a:prstGeom prst="rect">
            <a:avLst/>
          </a:prstGeom>
        </p:spPr>
      </p:pic>
      <p:pic>
        <p:nvPicPr>
          <p:cNvPr id="102" name="bg object 102"/>
          <p:cNvPicPr/>
          <p:nvPr/>
        </p:nvPicPr>
        <p:blipFill>
          <a:blip r:embed="rId53" cstate="print"/>
          <a:stretch>
            <a:fillRect/>
          </a:stretch>
        </p:blipFill>
        <p:spPr>
          <a:xfrm>
            <a:off x="7669529" y="618871"/>
            <a:ext cx="150875" cy="143509"/>
          </a:xfrm>
          <a:prstGeom prst="rect">
            <a:avLst/>
          </a:prstGeom>
        </p:spPr>
      </p:pic>
      <p:pic>
        <p:nvPicPr>
          <p:cNvPr id="103" name="bg object 103"/>
          <p:cNvPicPr/>
          <p:nvPr/>
        </p:nvPicPr>
        <p:blipFill>
          <a:blip r:embed="rId54" cstate="print"/>
          <a:stretch>
            <a:fillRect/>
          </a:stretch>
        </p:blipFill>
        <p:spPr>
          <a:xfrm>
            <a:off x="7729727" y="362686"/>
            <a:ext cx="234670" cy="240817"/>
          </a:xfrm>
          <a:prstGeom prst="rect">
            <a:avLst/>
          </a:prstGeom>
        </p:spPr>
      </p:pic>
      <p:sp>
        <p:nvSpPr>
          <p:cNvPr id="104" name="bg object 104"/>
          <p:cNvSpPr/>
          <p:nvPr/>
        </p:nvSpPr>
        <p:spPr>
          <a:xfrm>
            <a:off x="7755508" y="389127"/>
            <a:ext cx="160655" cy="166370"/>
          </a:xfrm>
          <a:custGeom>
            <a:avLst/>
            <a:gdLst/>
            <a:ahLst/>
            <a:cxnLst/>
            <a:rect l="l" t="t" r="r" b="b"/>
            <a:pathLst>
              <a:path w="160654" h="166370">
                <a:moveTo>
                  <a:pt x="32675" y="86487"/>
                </a:moveTo>
                <a:lnTo>
                  <a:pt x="26035" y="86487"/>
                </a:lnTo>
                <a:lnTo>
                  <a:pt x="25400" y="99441"/>
                </a:lnTo>
                <a:lnTo>
                  <a:pt x="41116" y="104298"/>
                </a:lnTo>
                <a:lnTo>
                  <a:pt x="57594" y="110490"/>
                </a:lnTo>
                <a:lnTo>
                  <a:pt x="74834" y="118014"/>
                </a:lnTo>
                <a:lnTo>
                  <a:pt x="92837" y="126873"/>
                </a:lnTo>
                <a:lnTo>
                  <a:pt x="69342" y="157607"/>
                </a:lnTo>
                <a:lnTo>
                  <a:pt x="80137" y="165862"/>
                </a:lnTo>
                <a:lnTo>
                  <a:pt x="118431" y="115570"/>
                </a:lnTo>
                <a:lnTo>
                  <a:pt x="101346" y="115570"/>
                </a:lnTo>
                <a:lnTo>
                  <a:pt x="82222" y="106068"/>
                </a:lnTo>
                <a:lnTo>
                  <a:pt x="63515" y="97758"/>
                </a:lnTo>
                <a:lnTo>
                  <a:pt x="45213" y="90638"/>
                </a:lnTo>
                <a:lnTo>
                  <a:pt x="32675" y="86487"/>
                </a:lnTo>
                <a:close/>
              </a:path>
              <a:path w="160654" h="166370">
                <a:moveTo>
                  <a:pt x="87141" y="31369"/>
                </a:moveTo>
                <a:lnTo>
                  <a:pt x="68072" y="31369"/>
                </a:lnTo>
                <a:lnTo>
                  <a:pt x="80385" y="44584"/>
                </a:lnTo>
                <a:lnTo>
                  <a:pt x="92757" y="59467"/>
                </a:lnTo>
                <a:lnTo>
                  <a:pt x="105201" y="76017"/>
                </a:lnTo>
                <a:lnTo>
                  <a:pt x="117729" y="94234"/>
                </a:lnTo>
                <a:lnTo>
                  <a:pt x="101346" y="115570"/>
                </a:lnTo>
                <a:lnTo>
                  <a:pt x="118431" y="115570"/>
                </a:lnTo>
                <a:lnTo>
                  <a:pt x="143574" y="82550"/>
                </a:lnTo>
                <a:lnTo>
                  <a:pt x="126619" y="82550"/>
                </a:lnTo>
                <a:lnTo>
                  <a:pt x="115093" y="65905"/>
                </a:lnTo>
                <a:lnTo>
                  <a:pt x="103758" y="50831"/>
                </a:lnTo>
                <a:lnTo>
                  <a:pt x="92549" y="37258"/>
                </a:lnTo>
                <a:lnTo>
                  <a:pt x="87141" y="31369"/>
                </a:lnTo>
                <a:close/>
              </a:path>
              <a:path w="160654" h="166370">
                <a:moveTo>
                  <a:pt x="15494" y="34417"/>
                </a:moveTo>
                <a:lnTo>
                  <a:pt x="10541" y="49149"/>
                </a:lnTo>
                <a:lnTo>
                  <a:pt x="18669" y="50037"/>
                </a:lnTo>
                <a:lnTo>
                  <a:pt x="26289" y="51688"/>
                </a:lnTo>
                <a:lnTo>
                  <a:pt x="33527" y="53975"/>
                </a:lnTo>
                <a:lnTo>
                  <a:pt x="0" y="98044"/>
                </a:lnTo>
                <a:lnTo>
                  <a:pt x="10922" y="106299"/>
                </a:lnTo>
                <a:lnTo>
                  <a:pt x="26035" y="86487"/>
                </a:lnTo>
                <a:lnTo>
                  <a:pt x="32675" y="86487"/>
                </a:lnTo>
                <a:lnTo>
                  <a:pt x="27305" y="84709"/>
                </a:lnTo>
                <a:lnTo>
                  <a:pt x="60598" y="41148"/>
                </a:lnTo>
                <a:lnTo>
                  <a:pt x="43307" y="41148"/>
                </a:lnTo>
                <a:lnTo>
                  <a:pt x="36407" y="39078"/>
                </a:lnTo>
                <a:lnTo>
                  <a:pt x="29448" y="37258"/>
                </a:lnTo>
                <a:lnTo>
                  <a:pt x="22465" y="35700"/>
                </a:lnTo>
                <a:lnTo>
                  <a:pt x="15494" y="34417"/>
                </a:lnTo>
                <a:close/>
              </a:path>
              <a:path w="160654" h="166370">
                <a:moveTo>
                  <a:pt x="149733" y="52197"/>
                </a:moveTo>
                <a:lnTo>
                  <a:pt x="126619" y="82550"/>
                </a:lnTo>
                <a:lnTo>
                  <a:pt x="143574" y="82550"/>
                </a:lnTo>
                <a:lnTo>
                  <a:pt x="160400" y="60451"/>
                </a:lnTo>
                <a:lnTo>
                  <a:pt x="149733" y="52197"/>
                </a:lnTo>
                <a:close/>
              </a:path>
              <a:path w="160654" h="166370">
                <a:moveTo>
                  <a:pt x="74675" y="0"/>
                </a:moveTo>
                <a:lnTo>
                  <a:pt x="43307" y="41148"/>
                </a:lnTo>
                <a:lnTo>
                  <a:pt x="60598" y="41148"/>
                </a:lnTo>
                <a:lnTo>
                  <a:pt x="68072" y="31369"/>
                </a:lnTo>
                <a:lnTo>
                  <a:pt x="87141" y="31369"/>
                </a:lnTo>
                <a:lnTo>
                  <a:pt x="85858" y="29972"/>
                </a:lnTo>
                <a:lnTo>
                  <a:pt x="69088" y="29972"/>
                </a:lnTo>
                <a:lnTo>
                  <a:pt x="85598" y="8382"/>
                </a:lnTo>
                <a:lnTo>
                  <a:pt x="74675" y="0"/>
                </a:lnTo>
                <a:close/>
              </a:path>
              <a:path w="160654" h="166370">
                <a:moveTo>
                  <a:pt x="81661" y="25400"/>
                </a:moveTo>
                <a:lnTo>
                  <a:pt x="69088" y="29972"/>
                </a:lnTo>
                <a:lnTo>
                  <a:pt x="85858" y="29972"/>
                </a:lnTo>
                <a:lnTo>
                  <a:pt x="81661" y="25400"/>
                </a:lnTo>
                <a:close/>
              </a:path>
            </a:pathLst>
          </a:custGeom>
          <a:solidFill>
            <a:srgbClr val="000000"/>
          </a:solidFill>
        </p:spPr>
        <p:txBody>
          <a:bodyPr wrap="square" lIns="0" tIns="0" rIns="0" bIns="0" rtlCol="0"/>
          <a:lstStyle/>
          <a:p>
            <a:endParaRPr/>
          </a:p>
        </p:txBody>
      </p:sp>
      <p:pic>
        <p:nvPicPr>
          <p:cNvPr id="105" name="bg object 105"/>
          <p:cNvPicPr/>
          <p:nvPr/>
        </p:nvPicPr>
        <p:blipFill>
          <a:blip r:embed="rId55" cstate="print"/>
          <a:stretch>
            <a:fillRect/>
          </a:stretch>
        </p:blipFill>
        <p:spPr>
          <a:xfrm>
            <a:off x="7888223" y="190499"/>
            <a:ext cx="237832" cy="242315"/>
          </a:xfrm>
          <a:prstGeom prst="rect">
            <a:avLst/>
          </a:prstGeom>
        </p:spPr>
      </p:pic>
      <p:sp>
        <p:nvSpPr>
          <p:cNvPr id="106" name="bg object 106"/>
          <p:cNvSpPr/>
          <p:nvPr/>
        </p:nvSpPr>
        <p:spPr>
          <a:xfrm>
            <a:off x="7914131" y="215900"/>
            <a:ext cx="163830" cy="168275"/>
          </a:xfrm>
          <a:custGeom>
            <a:avLst/>
            <a:gdLst/>
            <a:ahLst/>
            <a:cxnLst/>
            <a:rect l="l" t="t" r="r" b="b"/>
            <a:pathLst>
              <a:path w="163829" h="168275">
                <a:moveTo>
                  <a:pt x="135636" y="52958"/>
                </a:moveTo>
                <a:lnTo>
                  <a:pt x="32639" y="111378"/>
                </a:lnTo>
                <a:lnTo>
                  <a:pt x="64643" y="167766"/>
                </a:lnTo>
                <a:lnTo>
                  <a:pt x="76200" y="161162"/>
                </a:lnTo>
                <a:lnTo>
                  <a:pt x="49911" y="114807"/>
                </a:lnTo>
                <a:lnTo>
                  <a:pt x="129667" y="69469"/>
                </a:lnTo>
                <a:lnTo>
                  <a:pt x="145011" y="69469"/>
                </a:lnTo>
                <a:lnTo>
                  <a:pt x="135636" y="52958"/>
                </a:lnTo>
                <a:close/>
              </a:path>
              <a:path w="163829" h="168275">
                <a:moveTo>
                  <a:pt x="121412" y="82930"/>
                </a:moveTo>
                <a:lnTo>
                  <a:pt x="66294" y="114300"/>
                </a:lnTo>
                <a:lnTo>
                  <a:pt x="81407" y="140715"/>
                </a:lnTo>
                <a:lnTo>
                  <a:pt x="109190" y="124968"/>
                </a:lnTo>
                <a:lnTo>
                  <a:pt x="87757" y="124968"/>
                </a:lnTo>
                <a:lnTo>
                  <a:pt x="83058" y="116585"/>
                </a:lnTo>
                <a:lnTo>
                  <a:pt x="114935" y="98551"/>
                </a:lnTo>
                <a:lnTo>
                  <a:pt x="130306" y="98551"/>
                </a:lnTo>
                <a:lnTo>
                  <a:pt x="121412" y="82930"/>
                </a:lnTo>
                <a:close/>
              </a:path>
              <a:path w="163829" h="168275">
                <a:moveTo>
                  <a:pt x="130306" y="98551"/>
                </a:moveTo>
                <a:lnTo>
                  <a:pt x="114935" y="98551"/>
                </a:lnTo>
                <a:lnTo>
                  <a:pt x="119634" y="106806"/>
                </a:lnTo>
                <a:lnTo>
                  <a:pt x="87757" y="124968"/>
                </a:lnTo>
                <a:lnTo>
                  <a:pt x="109190" y="124968"/>
                </a:lnTo>
                <a:lnTo>
                  <a:pt x="136525" y="109474"/>
                </a:lnTo>
                <a:lnTo>
                  <a:pt x="130306" y="98551"/>
                </a:lnTo>
                <a:close/>
              </a:path>
              <a:path w="163829" h="168275">
                <a:moveTo>
                  <a:pt x="145011" y="69469"/>
                </a:moveTo>
                <a:lnTo>
                  <a:pt x="129667" y="69469"/>
                </a:lnTo>
                <a:lnTo>
                  <a:pt x="148717" y="103124"/>
                </a:lnTo>
                <a:lnTo>
                  <a:pt x="148717" y="103885"/>
                </a:lnTo>
                <a:lnTo>
                  <a:pt x="147700" y="105664"/>
                </a:lnTo>
                <a:lnTo>
                  <a:pt x="146176" y="106806"/>
                </a:lnTo>
                <a:lnTo>
                  <a:pt x="143256" y="108457"/>
                </a:lnTo>
                <a:lnTo>
                  <a:pt x="141350" y="109600"/>
                </a:lnTo>
                <a:lnTo>
                  <a:pt x="138684" y="110871"/>
                </a:lnTo>
                <a:lnTo>
                  <a:pt x="135636" y="112268"/>
                </a:lnTo>
                <a:lnTo>
                  <a:pt x="146303" y="121284"/>
                </a:lnTo>
                <a:lnTo>
                  <a:pt x="155575" y="115950"/>
                </a:lnTo>
                <a:lnTo>
                  <a:pt x="160909" y="111505"/>
                </a:lnTo>
                <a:lnTo>
                  <a:pt x="162306" y="108203"/>
                </a:lnTo>
                <a:lnTo>
                  <a:pt x="163575" y="104901"/>
                </a:lnTo>
                <a:lnTo>
                  <a:pt x="163449" y="101726"/>
                </a:lnTo>
                <a:lnTo>
                  <a:pt x="161671" y="98805"/>
                </a:lnTo>
                <a:lnTo>
                  <a:pt x="145011" y="69469"/>
                </a:lnTo>
                <a:close/>
              </a:path>
              <a:path w="163829" h="168275">
                <a:moveTo>
                  <a:pt x="103759" y="26543"/>
                </a:moveTo>
                <a:lnTo>
                  <a:pt x="26289" y="70611"/>
                </a:lnTo>
                <a:lnTo>
                  <a:pt x="41656" y="97663"/>
                </a:lnTo>
                <a:lnTo>
                  <a:pt x="70679" y="81152"/>
                </a:lnTo>
                <a:lnTo>
                  <a:pt x="48641" y="81152"/>
                </a:lnTo>
                <a:lnTo>
                  <a:pt x="43942" y="72898"/>
                </a:lnTo>
                <a:lnTo>
                  <a:pt x="96900" y="42799"/>
                </a:lnTo>
                <a:lnTo>
                  <a:pt x="112993" y="42799"/>
                </a:lnTo>
                <a:lnTo>
                  <a:pt x="103759" y="26543"/>
                </a:lnTo>
                <a:close/>
              </a:path>
              <a:path w="163829" h="168275">
                <a:moveTo>
                  <a:pt x="112993" y="42799"/>
                </a:moveTo>
                <a:lnTo>
                  <a:pt x="96900" y="42799"/>
                </a:lnTo>
                <a:lnTo>
                  <a:pt x="101600" y="51053"/>
                </a:lnTo>
                <a:lnTo>
                  <a:pt x="48641" y="81152"/>
                </a:lnTo>
                <a:lnTo>
                  <a:pt x="70679" y="81152"/>
                </a:lnTo>
                <a:lnTo>
                  <a:pt x="119125" y="53594"/>
                </a:lnTo>
                <a:lnTo>
                  <a:pt x="112993" y="42799"/>
                </a:lnTo>
                <a:close/>
              </a:path>
              <a:path w="163829" h="168275">
                <a:moveTo>
                  <a:pt x="52704" y="20066"/>
                </a:moveTo>
                <a:lnTo>
                  <a:pt x="42291" y="28828"/>
                </a:lnTo>
                <a:lnTo>
                  <a:pt x="45974" y="30860"/>
                </a:lnTo>
                <a:lnTo>
                  <a:pt x="48768" y="32893"/>
                </a:lnTo>
                <a:lnTo>
                  <a:pt x="51053" y="34798"/>
                </a:lnTo>
                <a:lnTo>
                  <a:pt x="0" y="63753"/>
                </a:lnTo>
                <a:lnTo>
                  <a:pt x="5588" y="73786"/>
                </a:lnTo>
                <a:lnTo>
                  <a:pt x="86231" y="27940"/>
                </a:lnTo>
                <a:lnTo>
                  <a:pt x="62992" y="27940"/>
                </a:lnTo>
                <a:lnTo>
                  <a:pt x="60451" y="25526"/>
                </a:lnTo>
                <a:lnTo>
                  <a:pt x="57023" y="22859"/>
                </a:lnTo>
                <a:lnTo>
                  <a:pt x="52704" y="20066"/>
                </a:lnTo>
                <a:close/>
              </a:path>
              <a:path w="163829" h="168275">
                <a:moveTo>
                  <a:pt x="112014" y="0"/>
                </a:moveTo>
                <a:lnTo>
                  <a:pt x="62992" y="27940"/>
                </a:lnTo>
                <a:lnTo>
                  <a:pt x="86231" y="27940"/>
                </a:lnTo>
                <a:lnTo>
                  <a:pt x="117728" y="10032"/>
                </a:lnTo>
                <a:lnTo>
                  <a:pt x="112014" y="0"/>
                </a:lnTo>
                <a:close/>
              </a:path>
            </a:pathLst>
          </a:custGeom>
          <a:solidFill>
            <a:srgbClr val="000000"/>
          </a:solidFill>
        </p:spPr>
        <p:txBody>
          <a:bodyPr wrap="square" lIns="0" tIns="0" rIns="0" bIns="0" rtlCol="0"/>
          <a:lstStyle/>
          <a:p>
            <a:endParaRPr/>
          </a:p>
        </p:txBody>
      </p:sp>
      <p:pic>
        <p:nvPicPr>
          <p:cNvPr id="107" name="bg object 107"/>
          <p:cNvPicPr/>
          <p:nvPr/>
        </p:nvPicPr>
        <p:blipFill>
          <a:blip r:embed="rId56" cstate="print"/>
          <a:stretch>
            <a:fillRect/>
          </a:stretch>
        </p:blipFill>
        <p:spPr>
          <a:xfrm>
            <a:off x="8118347" y="105092"/>
            <a:ext cx="222529" cy="221043"/>
          </a:xfrm>
          <a:prstGeom prst="rect">
            <a:avLst/>
          </a:prstGeom>
        </p:spPr>
      </p:pic>
      <p:pic>
        <p:nvPicPr>
          <p:cNvPr id="108" name="bg object 108"/>
          <p:cNvPicPr/>
          <p:nvPr/>
        </p:nvPicPr>
        <p:blipFill>
          <a:blip r:embed="rId57" cstate="print"/>
          <a:stretch>
            <a:fillRect/>
          </a:stretch>
        </p:blipFill>
        <p:spPr>
          <a:xfrm>
            <a:off x="8144636" y="132079"/>
            <a:ext cx="148463" cy="145288"/>
          </a:xfrm>
          <a:prstGeom prst="rect">
            <a:avLst/>
          </a:prstGeom>
        </p:spPr>
      </p:pic>
      <p:pic>
        <p:nvPicPr>
          <p:cNvPr id="109" name="bg object 109"/>
          <p:cNvPicPr/>
          <p:nvPr/>
        </p:nvPicPr>
        <p:blipFill>
          <a:blip r:embed="rId58" cstate="print"/>
          <a:stretch>
            <a:fillRect/>
          </a:stretch>
        </p:blipFill>
        <p:spPr>
          <a:xfrm>
            <a:off x="8366690" y="106677"/>
            <a:ext cx="190574" cy="199712"/>
          </a:xfrm>
          <a:prstGeom prst="rect">
            <a:avLst/>
          </a:prstGeom>
        </p:spPr>
      </p:pic>
      <p:pic>
        <p:nvPicPr>
          <p:cNvPr id="110" name="bg object 110"/>
          <p:cNvPicPr/>
          <p:nvPr/>
        </p:nvPicPr>
        <p:blipFill>
          <a:blip r:embed="rId59" cstate="print"/>
          <a:stretch>
            <a:fillRect/>
          </a:stretch>
        </p:blipFill>
        <p:spPr>
          <a:xfrm>
            <a:off x="8384158" y="123697"/>
            <a:ext cx="133604" cy="143382"/>
          </a:xfrm>
          <a:prstGeom prst="rect">
            <a:avLst/>
          </a:prstGeom>
        </p:spPr>
      </p:pic>
      <p:pic>
        <p:nvPicPr>
          <p:cNvPr id="111" name="bg object 111"/>
          <p:cNvPicPr/>
          <p:nvPr/>
        </p:nvPicPr>
        <p:blipFill>
          <a:blip r:embed="rId60" cstate="print"/>
          <a:stretch>
            <a:fillRect/>
          </a:stretch>
        </p:blipFill>
        <p:spPr>
          <a:xfrm>
            <a:off x="8572499" y="152425"/>
            <a:ext cx="237832" cy="243814"/>
          </a:xfrm>
          <a:prstGeom prst="rect">
            <a:avLst/>
          </a:prstGeom>
        </p:spPr>
      </p:pic>
      <p:pic>
        <p:nvPicPr>
          <p:cNvPr id="112" name="bg object 112"/>
          <p:cNvPicPr/>
          <p:nvPr/>
        </p:nvPicPr>
        <p:blipFill>
          <a:blip r:embed="rId61" cstate="print"/>
          <a:stretch>
            <a:fillRect/>
          </a:stretch>
        </p:blipFill>
        <p:spPr>
          <a:xfrm>
            <a:off x="8599042" y="178688"/>
            <a:ext cx="163322" cy="169671"/>
          </a:xfrm>
          <a:prstGeom prst="rect">
            <a:avLst/>
          </a:prstGeom>
        </p:spPr>
      </p:pic>
      <p:pic>
        <p:nvPicPr>
          <p:cNvPr id="113" name="bg object 113"/>
          <p:cNvPicPr/>
          <p:nvPr/>
        </p:nvPicPr>
        <p:blipFill>
          <a:blip r:embed="rId62" cstate="print"/>
          <a:stretch>
            <a:fillRect/>
          </a:stretch>
        </p:blipFill>
        <p:spPr>
          <a:xfrm>
            <a:off x="8759951" y="306349"/>
            <a:ext cx="228688" cy="234670"/>
          </a:xfrm>
          <a:prstGeom prst="rect">
            <a:avLst/>
          </a:prstGeom>
        </p:spPr>
      </p:pic>
      <p:pic>
        <p:nvPicPr>
          <p:cNvPr id="114" name="bg object 114"/>
          <p:cNvPicPr/>
          <p:nvPr/>
        </p:nvPicPr>
        <p:blipFill>
          <a:blip r:embed="rId63" cstate="print"/>
          <a:stretch>
            <a:fillRect/>
          </a:stretch>
        </p:blipFill>
        <p:spPr>
          <a:xfrm>
            <a:off x="8785605" y="332993"/>
            <a:ext cx="154940" cy="159384"/>
          </a:xfrm>
          <a:prstGeom prst="rect">
            <a:avLst/>
          </a:prstGeom>
        </p:spPr>
      </p:pic>
      <p:pic>
        <p:nvPicPr>
          <p:cNvPr id="115" name="bg object 115"/>
          <p:cNvPicPr/>
          <p:nvPr/>
        </p:nvPicPr>
        <p:blipFill>
          <a:blip r:embed="rId64" cstate="print"/>
          <a:stretch>
            <a:fillRect/>
          </a:stretch>
        </p:blipFill>
        <p:spPr>
          <a:xfrm>
            <a:off x="8892539" y="522757"/>
            <a:ext cx="216369" cy="216382"/>
          </a:xfrm>
          <a:prstGeom prst="rect">
            <a:avLst/>
          </a:prstGeom>
        </p:spPr>
      </p:pic>
      <p:pic>
        <p:nvPicPr>
          <p:cNvPr id="116" name="bg object 116"/>
          <p:cNvPicPr/>
          <p:nvPr/>
        </p:nvPicPr>
        <p:blipFill>
          <a:blip r:embed="rId65" cstate="print"/>
          <a:stretch>
            <a:fillRect/>
          </a:stretch>
        </p:blipFill>
        <p:spPr>
          <a:xfrm>
            <a:off x="8919209" y="549147"/>
            <a:ext cx="141350" cy="140842"/>
          </a:xfrm>
          <a:prstGeom prst="rect">
            <a:avLst/>
          </a:prstGeom>
        </p:spPr>
      </p:pic>
      <p:pic>
        <p:nvPicPr>
          <p:cNvPr id="117" name="bg object 117"/>
          <p:cNvPicPr/>
          <p:nvPr/>
        </p:nvPicPr>
        <p:blipFill>
          <a:blip r:embed="rId66" cstate="print"/>
          <a:stretch>
            <a:fillRect/>
          </a:stretch>
        </p:blipFill>
        <p:spPr>
          <a:xfrm>
            <a:off x="7374218" y="6082964"/>
            <a:ext cx="966249" cy="666345"/>
          </a:xfrm>
          <a:prstGeom prst="rect">
            <a:avLst/>
          </a:prstGeom>
        </p:spPr>
      </p:pic>
      <p:sp>
        <p:nvSpPr>
          <p:cNvPr id="2" name="Holder 2"/>
          <p:cNvSpPr>
            <a:spLocks noGrp="1"/>
          </p:cNvSpPr>
          <p:nvPr>
            <p:ph type="title"/>
          </p:nvPr>
        </p:nvSpPr>
        <p:spPr/>
        <p:txBody>
          <a:bodyPr lIns="0" tIns="0" rIns="0" bIns="0"/>
          <a:lstStyle>
            <a:lvl1pPr>
              <a:defRPr sz="44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標題及內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38840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image" Target="../media/image19.png"/><Relationship Id="rId21" Type="http://schemas.openxmlformats.org/officeDocument/2006/relationships/image" Target="../media/image14.png"/><Relationship Id="rId42" Type="http://schemas.openxmlformats.org/officeDocument/2006/relationships/image" Target="../media/image35.png"/><Relationship Id="rId47" Type="http://schemas.openxmlformats.org/officeDocument/2006/relationships/image" Target="../media/image40.png"/><Relationship Id="rId63" Type="http://schemas.openxmlformats.org/officeDocument/2006/relationships/image" Target="../media/image56.png"/><Relationship Id="rId68" Type="http://schemas.openxmlformats.org/officeDocument/2006/relationships/image" Target="../media/image61.png"/><Relationship Id="rId7" Type="http://schemas.openxmlformats.org/officeDocument/2006/relationships/theme" Target="../theme/theme1.xml"/><Relationship Id="rId71" Type="http://schemas.openxmlformats.org/officeDocument/2006/relationships/image" Target="../media/image64.png"/><Relationship Id="rId2" Type="http://schemas.openxmlformats.org/officeDocument/2006/relationships/slideLayout" Target="../slideLayouts/slideLayout2.xml"/><Relationship Id="rId16" Type="http://schemas.openxmlformats.org/officeDocument/2006/relationships/image" Target="../media/image9.png"/><Relationship Id="rId29" Type="http://schemas.openxmlformats.org/officeDocument/2006/relationships/image" Target="../media/image22.png"/><Relationship Id="rId11" Type="http://schemas.openxmlformats.org/officeDocument/2006/relationships/image" Target="../media/image4.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45" Type="http://schemas.openxmlformats.org/officeDocument/2006/relationships/image" Target="../media/image38.png"/><Relationship Id="rId53" Type="http://schemas.openxmlformats.org/officeDocument/2006/relationships/image" Target="../media/image46.png"/><Relationship Id="rId58" Type="http://schemas.openxmlformats.org/officeDocument/2006/relationships/image" Target="../media/image51.png"/><Relationship Id="rId66" Type="http://schemas.openxmlformats.org/officeDocument/2006/relationships/image" Target="../media/image59.png"/><Relationship Id="rId5" Type="http://schemas.openxmlformats.org/officeDocument/2006/relationships/slideLayout" Target="../slideLayouts/slideLayout5.xml"/><Relationship Id="rId61" Type="http://schemas.openxmlformats.org/officeDocument/2006/relationships/image" Target="../media/image54.png"/><Relationship Id="rId19" Type="http://schemas.openxmlformats.org/officeDocument/2006/relationships/image" Target="../media/image1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image" Target="../media/image41.png"/><Relationship Id="rId56" Type="http://schemas.openxmlformats.org/officeDocument/2006/relationships/image" Target="../media/image49.png"/><Relationship Id="rId64" Type="http://schemas.openxmlformats.org/officeDocument/2006/relationships/image" Target="../media/image57.png"/><Relationship Id="rId69" Type="http://schemas.openxmlformats.org/officeDocument/2006/relationships/image" Target="../media/image62.png"/><Relationship Id="rId8" Type="http://schemas.openxmlformats.org/officeDocument/2006/relationships/image" Target="../media/image1.png"/><Relationship Id="rId51" Type="http://schemas.openxmlformats.org/officeDocument/2006/relationships/image" Target="../media/image44.png"/><Relationship Id="rId72" Type="http://schemas.openxmlformats.org/officeDocument/2006/relationships/image" Target="../media/image65.jpg"/><Relationship Id="rId3" Type="http://schemas.openxmlformats.org/officeDocument/2006/relationships/slideLayout" Target="../slideLayouts/slideLayout3.xm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 Id="rId46" Type="http://schemas.openxmlformats.org/officeDocument/2006/relationships/image" Target="../media/image39.png"/><Relationship Id="rId59" Type="http://schemas.openxmlformats.org/officeDocument/2006/relationships/image" Target="../media/image52.png"/><Relationship Id="rId67" Type="http://schemas.openxmlformats.org/officeDocument/2006/relationships/image" Target="../media/image60.png"/><Relationship Id="rId20" Type="http://schemas.openxmlformats.org/officeDocument/2006/relationships/image" Target="../media/image13.png"/><Relationship Id="rId41" Type="http://schemas.openxmlformats.org/officeDocument/2006/relationships/image" Target="../media/image34.png"/><Relationship Id="rId54" Type="http://schemas.openxmlformats.org/officeDocument/2006/relationships/image" Target="../media/image47.png"/><Relationship Id="rId62" Type="http://schemas.openxmlformats.org/officeDocument/2006/relationships/image" Target="../media/image55.png"/><Relationship Id="rId70"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49" Type="http://schemas.openxmlformats.org/officeDocument/2006/relationships/image" Target="../media/image42.png"/><Relationship Id="rId57" Type="http://schemas.openxmlformats.org/officeDocument/2006/relationships/image" Target="../media/image50.png"/><Relationship Id="rId10" Type="http://schemas.openxmlformats.org/officeDocument/2006/relationships/image" Target="../media/image3.png"/><Relationship Id="rId31" Type="http://schemas.openxmlformats.org/officeDocument/2006/relationships/image" Target="../media/image24.png"/><Relationship Id="rId44" Type="http://schemas.openxmlformats.org/officeDocument/2006/relationships/image" Target="../media/image37.png"/><Relationship Id="rId52" Type="http://schemas.openxmlformats.org/officeDocument/2006/relationships/image" Target="../media/image45.png"/><Relationship Id="rId60" Type="http://schemas.openxmlformats.org/officeDocument/2006/relationships/image" Target="../media/image53.png"/><Relationship Id="rId65" Type="http://schemas.openxmlformats.org/officeDocument/2006/relationships/image" Target="../media/image58.png"/><Relationship Id="rId4" Type="http://schemas.openxmlformats.org/officeDocument/2006/relationships/slideLayout" Target="../slideLayouts/slideLayout4.xml"/><Relationship Id="rId9" Type="http://schemas.openxmlformats.org/officeDocument/2006/relationships/image" Target="../media/image2.png"/><Relationship Id="rId13" Type="http://schemas.openxmlformats.org/officeDocument/2006/relationships/image" Target="../media/image6.png"/><Relationship Id="rId18" Type="http://schemas.openxmlformats.org/officeDocument/2006/relationships/image" Target="../media/image11.png"/><Relationship Id="rId39" Type="http://schemas.openxmlformats.org/officeDocument/2006/relationships/image" Target="../media/image32.png"/><Relationship Id="rId34" Type="http://schemas.openxmlformats.org/officeDocument/2006/relationships/image" Target="../media/image27.png"/><Relationship Id="rId50" Type="http://schemas.openxmlformats.org/officeDocument/2006/relationships/image" Target="../media/image43.png"/><Relationship Id="rId55" Type="http://schemas.openxmlformats.org/officeDocument/2006/relationships/image" Target="../media/image4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7859268" y="364236"/>
            <a:ext cx="1002792" cy="914400"/>
          </a:xfrm>
          <a:prstGeom prst="rect">
            <a:avLst/>
          </a:prstGeom>
        </p:spPr>
      </p:pic>
      <p:pic>
        <p:nvPicPr>
          <p:cNvPr id="17" name="bg object 17"/>
          <p:cNvPicPr/>
          <p:nvPr/>
        </p:nvPicPr>
        <p:blipFill>
          <a:blip r:embed="rId9" cstate="print"/>
          <a:stretch>
            <a:fillRect/>
          </a:stretch>
        </p:blipFill>
        <p:spPr>
          <a:xfrm>
            <a:off x="7701490" y="849414"/>
            <a:ext cx="104891" cy="103713"/>
          </a:xfrm>
          <a:prstGeom prst="rect">
            <a:avLst/>
          </a:prstGeom>
        </p:spPr>
      </p:pic>
      <p:pic>
        <p:nvPicPr>
          <p:cNvPr id="18" name="bg object 18"/>
          <p:cNvPicPr/>
          <p:nvPr/>
        </p:nvPicPr>
        <p:blipFill>
          <a:blip r:embed="rId10" cstate="print"/>
          <a:stretch>
            <a:fillRect/>
          </a:stretch>
        </p:blipFill>
        <p:spPr>
          <a:xfrm>
            <a:off x="7690104" y="857503"/>
            <a:ext cx="114300" cy="148336"/>
          </a:xfrm>
          <a:prstGeom prst="rect">
            <a:avLst/>
          </a:prstGeom>
        </p:spPr>
      </p:pic>
      <p:sp>
        <p:nvSpPr>
          <p:cNvPr id="19" name="bg object 19"/>
          <p:cNvSpPr/>
          <p:nvPr/>
        </p:nvSpPr>
        <p:spPr>
          <a:xfrm>
            <a:off x="7715452" y="919225"/>
            <a:ext cx="40005" cy="38100"/>
          </a:xfrm>
          <a:custGeom>
            <a:avLst/>
            <a:gdLst/>
            <a:ahLst/>
            <a:cxnLst/>
            <a:rect l="l" t="t" r="r" b="b"/>
            <a:pathLst>
              <a:path w="40004" h="38100">
                <a:moveTo>
                  <a:pt x="9069" y="2032"/>
                </a:moveTo>
                <a:lnTo>
                  <a:pt x="6275" y="2412"/>
                </a:lnTo>
                <a:lnTo>
                  <a:pt x="4243" y="2794"/>
                </a:lnTo>
                <a:lnTo>
                  <a:pt x="2592" y="3683"/>
                </a:lnTo>
                <a:lnTo>
                  <a:pt x="1449" y="5334"/>
                </a:lnTo>
                <a:lnTo>
                  <a:pt x="306" y="6858"/>
                </a:lnTo>
                <a:lnTo>
                  <a:pt x="115" y="7747"/>
                </a:lnTo>
                <a:lnTo>
                  <a:pt x="0" y="9271"/>
                </a:lnTo>
                <a:lnTo>
                  <a:pt x="216" y="11049"/>
                </a:lnTo>
                <a:lnTo>
                  <a:pt x="687" y="14224"/>
                </a:lnTo>
                <a:lnTo>
                  <a:pt x="3227" y="17907"/>
                </a:lnTo>
                <a:lnTo>
                  <a:pt x="7799" y="21844"/>
                </a:lnTo>
                <a:lnTo>
                  <a:pt x="5894" y="22351"/>
                </a:lnTo>
                <a:lnTo>
                  <a:pt x="4497" y="23240"/>
                </a:lnTo>
                <a:lnTo>
                  <a:pt x="3735" y="24637"/>
                </a:lnTo>
                <a:lnTo>
                  <a:pt x="2846" y="25908"/>
                </a:lnTo>
                <a:lnTo>
                  <a:pt x="2592" y="27559"/>
                </a:lnTo>
                <a:lnTo>
                  <a:pt x="3027" y="30099"/>
                </a:lnTo>
                <a:lnTo>
                  <a:pt x="3227" y="31496"/>
                </a:lnTo>
                <a:lnTo>
                  <a:pt x="3862" y="33020"/>
                </a:lnTo>
                <a:lnTo>
                  <a:pt x="6021" y="35433"/>
                </a:lnTo>
                <a:lnTo>
                  <a:pt x="7545" y="36575"/>
                </a:lnTo>
                <a:lnTo>
                  <a:pt x="9704" y="37591"/>
                </a:lnTo>
                <a:lnTo>
                  <a:pt x="10466" y="36322"/>
                </a:lnTo>
                <a:lnTo>
                  <a:pt x="9323" y="35813"/>
                </a:lnTo>
                <a:lnTo>
                  <a:pt x="8815" y="35178"/>
                </a:lnTo>
                <a:lnTo>
                  <a:pt x="8688" y="33782"/>
                </a:lnTo>
                <a:lnTo>
                  <a:pt x="8942" y="33527"/>
                </a:lnTo>
                <a:lnTo>
                  <a:pt x="9069" y="33274"/>
                </a:lnTo>
                <a:lnTo>
                  <a:pt x="30913" y="29590"/>
                </a:lnTo>
                <a:lnTo>
                  <a:pt x="33326" y="28956"/>
                </a:lnTo>
                <a:lnTo>
                  <a:pt x="34342" y="28448"/>
                </a:lnTo>
                <a:lnTo>
                  <a:pt x="35993" y="27686"/>
                </a:lnTo>
                <a:lnTo>
                  <a:pt x="37390" y="26035"/>
                </a:lnTo>
                <a:lnTo>
                  <a:pt x="38660" y="23875"/>
                </a:lnTo>
                <a:lnTo>
                  <a:pt x="39803" y="21589"/>
                </a:lnTo>
                <a:lnTo>
                  <a:pt x="10593" y="21462"/>
                </a:lnTo>
                <a:lnTo>
                  <a:pt x="8942" y="19938"/>
                </a:lnTo>
                <a:lnTo>
                  <a:pt x="8018" y="18669"/>
                </a:lnTo>
                <a:lnTo>
                  <a:pt x="7900" y="18287"/>
                </a:lnTo>
                <a:lnTo>
                  <a:pt x="7786" y="17145"/>
                </a:lnTo>
                <a:lnTo>
                  <a:pt x="7799" y="15112"/>
                </a:lnTo>
                <a:lnTo>
                  <a:pt x="8529" y="14224"/>
                </a:lnTo>
                <a:lnTo>
                  <a:pt x="9196" y="13335"/>
                </a:lnTo>
                <a:lnTo>
                  <a:pt x="10212" y="12826"/>
                </a:lnTo>
                <a:lnTo>
                  <a:pt x="11355" y="12573"/>
                </a:lnTo>
                <a:lnTo>
                  <a:pt x="12879" y="12446"/>
                </a:lnTo>
                <a:lnTo>
                  <a:pt x="20919" y="12446"/>
                </a:lnTo>
                <a:lnTo>
                  <a:pt x="20499" y="11811"/>
                </a:lnTo>
                <a:lnTo>
                  <a:pt x="16816" y="6985"/>
                </a:lnTo>
                <a:lnTo>
                  <a:pt x="11736" y="2921"/>
                </a:lnTo>
                <a:lnTo>
                  <a:pt x="9069" y="2032"/>
                </a:lnTo>
                <a:close/>
              </a:path>
              <a:path w="40004" h="38100">
                <a:moveTo>
                  <a:pt x="20919" y="12446"/>
                </a:moveTo>
                <a:lnTo>
                  <a:pt x="12879" y="12446"/>
                </a:lnTo>
                <a:lnTo>
                  <a:pt x="14276" y="12700"/>
                </a:lnTo>
                <a:lnTo>
                  <a:pt x="15800" y="13462"/>
                </a:lnTo>
                <a:lnTo>
                  <a:pt x="18213" y="14732"/>
                </a:lnTo>
                <a:lnTo>
                  <a:pt x="20499" y="16763"/>
                </a:lnTo>
                <a:lnTo>
                  <a:pt x="22785" y="19685"/>
                </a:lnTo>
                <a:lnTo>
                  <a:pt x="10593" y="21462"/>
                </a:lnTo>
                <a:lnTo>
                  <a:pt x="39814" y="21462"/>
                </a:lnTo>
                <a:lnTo>
                  <a:pt x="40011" y="19303"/>
                </a:lnTo>
                <a:lnTo>
                  <a:pt x="25452" y="19303"/>
                </a:lnTo>
                <a:lnTo>
                  <a:pt x="20919" y="12446"/>
                </a:lnTo>
                <a:close/>
              </a:path>
              <a:path w="40004" h="38100">
                <a:moveTo>
                  <a:pt x="37209" y="7747"/>
                </a:moveTo>
                <a:lnTo>
                  <a:pt x="33326" y="7747"/>
                </a:lnTo>
                <a:lnTo>
                  <a:pt x="33834" y="8000"/>
                </a:lnTo>
                <a:lnTo>
                  <a:pt x="34469" y="8636"/>
                </a:lnTo>
                <a:lnTo>
                  <a:pt x="35358" y="9651"/>
                </a:lnTo>
                <a:lnTo>
                  <a:pt x="35993" y="10922"/>
                </a:lnTo>
                <a:lnTo>
                  <a:pt x="36201" y="12446"/>
                </a:lnTo>
                <a:lnTo>
                  <a:pt x="36301" y="14224"/>
                </a:lnTo>
                <a:lnTo>
                  <a:pt x="36183" y="14732"/>
                </a:lnTo>
                <a:lnTo>
                  <a:pt x="35739" y="15621"/>
                </a:lnTo>
                <a:lnTo>
                  <a:pt x="35358" y="16510"/>
                </a:lnTo>
                <a:lnTo>
                  <a:pt x="29008" y="18669"/>
                </a:lnTo>
                <a:lnTo>
                  <a:pt x="25452" y="19303"/>
                </a:lnTo>
                <a:lnTo>
                  <a:pt x="40011" y="19303"/>
                </a:lnTo>
                <a:lnTo>
                  <a:pt x="39925" y="17907"/>
                </a:lnTo>
                <a:lnTo>
                  <a:pt x="39202" y="12826"/>
                </a:lnTo>
                <a:lnTo>
                  <a:pt x="39127" y="12446"/>
                </a:lnTo>
                <a:lnTo>
                  <a:pt x="38279" y="9778"/>
                </a:lnTo>
                <a:lnTo>
                  <a:pt x="37209" y="7747"/>
                </a:lnTo>
                <a:close/>
              </a:path>
              <a:path w="40004" h="38100">
                <a:moveTo>
                  <a:pt x="28373" y="0"/>
                </a:moveTo>
                <a:lnTo>
                  <a:pt x="22404" y="6731"/>
                </a:lnTo>
                <a:lnTo>
                  <a:pt x="22615" y="8000"/>
                </a:lnTo>
                <a:lnTo>
                  <a:pt x="26468" y="11429"/>
                </a:lnTo>
                <a:lnTo>
                  <a:pt x="27738" y="11175"/>
                </a:lnTo>
                <a:lnTo>
                  <a:pt x="28881" y="11049"/>
                </a:lnTo>
                <a:lnTo>
                  <a:pt x="29897" y="10413"/>
                </a:lnTo>
                <a:lnTo>
                  <a:pt x="30786" y="9271"/>
                </a:lnTo>
                <a:lnTo>
                  <a:pt x="31548" y="8382"/>
                </a:lnTo>
                <a:lnTo>
                  <a:pt x="32183" y="8000"/>
                </a:lnTo>
                <a:lnTo>
                  <a:pt x="32691" y="7874"/>
                </a:lnTo>
                <a:lnTo>
                  <a:pt x="33326" y="7747"/>
                </a:lnTo>
                <a:lnTo>
                  <a:pt x="37209" y="7747"/>
                </a:lnTo>
                <a:lnTo>
                  <a:pt x="35739" y="4825"/>
                </a:lnTo>
                <a:lnTo>
                  <a:pt x="34088" y="2921"/>
                </a:lnTo>
                <a:lnTo>
                  <a:pt x="32183" y="1650"/>
                </a:lnTo>
                <a:lnTo>
                  <a:pt x="30278" y="508"/>
                </a:lnTo>
                <a:lnTo>
                  <a:pt x="28373" y="0"/>
                </a:lnTo>
                <a:close/>
              </a:path>
            </a:pathLst>
          </a:custGeom>
          <a:solidFill>
            <a:srgbClr val="000000"/>
          </a:solidFill>
        </p:spPr>
        <p:txBody>
          <a:bodyPr wrap="square" lIns="0" tIns="0" rIns="0" bIns="0" rtlCol="0"/>
          <a:lstStyle/>
          <a:p>
            <a:endParaRPr/>
          </a:p>
        </p:txBody>
      </p:sp>
      <p:pic>
        <p:nvPicPr>
          <p:cNvPr id="20" name="bg object 20"/>
          <p:cNvPicPr/>
          <p:nvPr/>
        </p:nvPicPr>
        <p:blipFill>
          <a:blip r:embed="rId11" cstate="print"/>
          <a:stretch>
            <a:fillRect/>
          </a:stretch>
        </p:blipFill>
        <p:spPr>
          <a:xfrm>
            <a:off x="7696200" y="928052"/>
            <a:ext cx="124913" cy="103695"/>
          </a:xfrm>
          <a:prstGeom prst="rect">
            <a:avLst/>
          </a:prstGeom>
        </p:spPr>
      </p:pic>
      <p:sp>
        <p:nvSpPr>
          <p:cNvPr id="21" name="bg object 21"/>
          <p:cNvSpPr/>
          <p:nvPr/>
        </p:nvSpPr>
        <p:spPr>
          <a:xfrm>
            <a:off x="7722743" y="954532"/>
            <a:ext cx="50800" cy="29845"/>
          </a:xfrm>
          <a:custGeom>
            <a:avLst/>
            <a:gdLst/>
            <a:ahLst/>
            <a:cxnLst/>
            <a:rect l="l" t="t" r="r" b="b"/>
            <a:pathLst>
              <a:path w="50800" h="29844">
                <a:moveTo>
                  <a:pt x="31750" y="0"/>
                </a:moveTo>
                <a:lnTo>
                  <a:pt x="30479" y="253"/>
                </a:lnTo>
                <a:lnTo>
                  <a:pt x="31368" y="4952"/>
                </a:lnTo>
                <a:lnTo>
                  <a:pt x="8000" y="9525"/>
                </a:lnTo>
                <a:lnTo>
                  <a:pt x="1270" y="14477"/>
                </a:lnTo>
                <a:lnTo>
                  <a:pt x="253" y="16255"/>
                </a:lnTo>
                <a:lnTo>
                  <a:pt x="0" y="18287"/>
                </a:lnTo>
                <a:lnTo>
                  <a:pt x="1397" y="25272"/>
                </a:lnTo>
                <a:lnTo>
                  <a:pt x="4572" y="28193"/>
                </a:lnTo>
                <a:lnTo>
                  <a:pt x="9905" y="29337"/>
                </a:lnTo>
                <a:lnTo>
                  <a:pt x="10540" y="27939"/>
                </a:lnTo>
                <a:lnTo>
                  <a:pt x="7620" y="27050"/>
                </a:lnTo>
                <a:lnTo>
                  <a:pt x="6096" y="25653"/>
                </a:lnTo>
                <a:lnTo>
                  <a:pt x="5587" y="23621"/>
                </a:lnTo>
                <a:lnTo>
                  <a:pt x="5968" y="22478"/>
                </a:lnTo>
                <a:lnTo>
                  <a:pt x="6350" y="21970"/>
                </a:lnTo>
                <a:lnTo>
                  <a:pt x="7238" y="21208"/>
                </a:lnTo>
                <a:lnTo>
                  <a:pt x="9143" y="20573"/>
                </a:lnTo>
                <a:lnTo>
                  <a:pt x="33527" y="15747"/>
                </a:lnTo>
                <a:lnTo>
                  <a:pt x="35178" y="24256"/>
                </a:lnTo>
                <a:lnTo>
                  <a:pt x="38988" y="23494"/>
                </a:lnTo>
                <a:lnTo>
                  <a:pt x="37337" y="14985"/>
                </a:lnTo>
                <a:lnTo>
                  <a:pt x="50546" y="12445"/>
                </a:lnTo>
                <a:lnTo>
                  <a:pt x="50291" y="11175"/>
                </a:lnTo>
                <a:lnTo>
                  <a:pt x="46862" y="10032"/>
                </a:lnTo>
                <a:lnTo>
                  <a:pt x="43560" y="8635"/>
                </a:lnTo>
                <a:lnTo>
                  <a:pt x="37718" y="5079"/>
                </a:lnTo>
                <a:lnTo>
                  <a:pt x="34671" y="2793"/>
                </a:lnTo>
                <a:lnTo>
                  <a:pt x="31750" y="0"/>
                </a:lnTo>
                <a:close/>
              </a:path>
            </a:pathLst>
          </a:custGeom>
          <a:solidFill>
            <a:srgbClr val="000000"/>
          </a:solidFill>
        </p:spPr>
        <p:txBody>
          <a:bodyPr wrap="square" lIns="0" tIns="0" rIns="0" bIns="0" rtlCol="0"/>
          <a:lstStyle/>
          <a:p>
            <a:endParaRPr/>
          </a:p>
        </p:txBody>
      </p:sp>
      <p:pic>
        <p:nvPicPr>
          <p:cNvPr id="22" name="bg object 22"/>
          <p:cNvPicPr/>
          <p:nvPr/>
        </p:nvPicPr>
        <p:blipFill>
          <a:blip r:embed="rId12" cstate="print"/>
          <a:stretch>
            <a:fillRect/>
          </a:stretch>
        </p:blipFill>
        <p:spPr>
          <a:xfrm>
            <a:off x="7700772" y="954024"/>
            <a:ext cx="129641" cy="102235"/>
          </a:xfrm>
          <a:prstGeom prst="rect">
            <a:avLst/>
          </a:prstGeom>
        </p:spPr>
      </p:pic>
      <p:pic>
        <p:nvPicPr>
          <p:cNvPr id="23" name="bg object 23"/>
          <p:cNvPicPr/>
          <p:nvPr/>
        </p:nvPicPr>
        <p:blipFill>
          <a:blip r:embed="rId13" cstate="print"/>
          <a:stretch>
            <a:fillRect/>
          </a:stretch>
        </p:blipFill>
        <p:spPr>
          <a:xfrm>
            <a:off x="7708392" y="979423"/>
            <a:ext cx="114300" cy="110362"/>
          </a:xfrm>
          <a:prstGeom prst="rect">
            <a:avLst/>
          </a:prstGeom>
        </p:spPr>
      </p:pic>
      <p:sp>
        <p:nvSpPr>
          <p:cNvPr id="24" name="bg object 24"/>
          <p:cNvSpPr/>
          <p:nvPr/>
        </p:nvSpPr>
        <p:spPr>
          <a:xfrm>
            <a:off x="7734282" y="1005331"/>
            <a:ext cx="40005" cy="36195"/>
          </a:xfrm>
          <a:custGeom>
            <a:avLst/>
            <a:gdLst/>
            <a:ahLst/>
            <a:cxnLst/>
            <a:rect l="l" t="t" r="r" b="b"/>
            <a:pathLst>
              <a:path w="40004" h="36194">
                <a:moveTo>
                  <a:pt x="20211" y="0"/>
                </a:moveTo>
                <a:lnTo>
                  <a:pt x="0" y="18414"/>
                </a:lnTo>
                <a:lnTo>
                  <a:pt x="2939" y="28701"/>
                </a:lnTo>
                <a:lnTo>
                  <a:pt x="6114" y="32384"/>
                </a:lnTo>
                <a:lnTo>
                  <a:pt x="11067" y="34289"/>
                </a:lnTo>
                <a:lnTo>
                  <a:pt x="15258" y="35813"/>
                </a:lnTo>
                <a:lnTo>
                  <a:pt x="19830" y="35940"/>
                </a:lnTo>
                <a:lnTo>
                  <a:pt x="28339" y="33527"/>
                </a:lnTo>
                <a:lnTo>
                  <a:pt x="31260" y="31876"/>
                </a:lnTo>
                <a:lnTo>
                  <a:pt x="33800" y="29717"/>
                </a:lnTo>
                <a:lnTo>
                  <a:pt x="36340" y="27431"/>
                </a:lnTo>
                <a:lnTo>
                  <a:pt x="37204" y="26034"/>
                </a:lnTo>
                <a:lnTo>
                  <a:pt x="8273" y="26034"/>
                </a:lnTo>
                <a:lnTo>
                  <a:pt x="6876" y="25780"/>
                </a:lnTo>
                <a:lnTo>
                  <a:pt x="5733" y="25018"/>
                </a:lnTo>
                <a:lnTo>
                  <a:pt x="4844" y="24383"/>
                </a:lnTo>
                <a:lnTo>
                  <a:pt x="4209" y="23621"/>
                </a:lnTo>
                <a:lnTo>
                  <a:pt x="3955" y="22478"/>
                </a:lnTo>
                <a:lnTo>
                  <a:pt x="3574" y="21335"/>
                </a:lnTo>
                <a:lnTo>
                  <a:pt x="8019" y="16001"/>
                </a:lnTo>
                <a:lnTo>
                  <a:pt x="10305" y="14985"/>
                </a:lnTo>
                <a:lnTo>
                  <a:pt x="12718" y="14096"/>
                </a:lnTo>
                <a:lnTo>
                  <a:pt x="15385" y="13334"/>
                </a:lnTo>
                <a:lnTo>
                  <a:pt x="20465" y="11810"/>
                </a:lnTo>
                <a:lnTo>
                  <a:pt x="27450" y="10287"/>
                </a:lnTo>
                <a:lnTo>
                  <a:pt x="30371" y="9778"/>
                </a:lnTo>
                <a:lnTo>
                  <a:pt x="38019" y="9778"/>
                </a:lnTo>
                <a:lnTo>
                  <a:pt x="37356" y="7365"/>
                </a:lnTo>
                <a:lnTo>
                  <a:pt x="34308" y="3809"/>
                </a:lnTo>
                <a:lnTo>
                  <a:pt x="29609" y="2031"/>
                </a:lnTo>
                <a:lnTo>
                  <a:pt x="25037" y="126"/>
                </a:lnTo>
                <a:lnTo>
                  <a:pt x="20211" y="0"/>
                </a:lnTo>
                <a:close/>
              </a:path>
              <a:path w="40004" h="36194">
                <a:moveTo>
                  <a:pt x="38019" y="9778"/>
                </a:moveTo>
                <a:lnTo>
                  <a:pt x="30371" y="9778"/>
                </a:lnTo>
                <a:lnTo>
                  <a:pt x="32530" y="9905"/>
                </a:lnTo>
                <a:lnTo>
                  <a:pt x="33673" y="10540"/>
                </a:lnTo>
                <a:lnTo>
                  <a:pt x="34943" y="11175"/>
                </a:lnTo>
                <a:lnTo>
                  <a:pt x="35705" y="12064"/>
                </a:lnTo>
                <a:lnTo>
                  <a:pt x="36086" y="13334"/>
                </a:lnTo>
                <a:lnTo>
                  <a:pt x="36340" y="14096"/>
                </a:lnTo>
                <a:lnTo>
                  <a:pt x="36403" y="15493"/>
                </a:lnTo>
                <a:lnTo>
                  <a:pt x="36086" y="16128"/>
                </a:lnTo>
                <a:lnTo>
                  <a:pt x="35578" y="17271"/>
                </a:lnTo>
                <a:lnTo>
                  <a:pt x="34689" y="18414"/>
                </a:lnTo>
                <a:lnTo>
                  <a:pt x="33165" y="19303"/>
                </a:lnTo>
                <a:lnTo>
                  <a:pt x="31768" y="20192"/>
                </a:lnTo>
                <a:lnTo>
                  <a:pt x="9797" y="25907"/>
                </a:lnTo>
                <a:lnTo>
                  <a:pt x="8273" y="26034"/>
                </a:lnTo>
                <a:lnTo>
                  <a:pt x="37204" y="26034"/>
                </a:lnTo>
                <a:lnTo>
                  <a:pt x="37991" y="24764"/>
                </a:lnTo>
                <a:lnTo>
                  <a:pt x="38880" y="21716"/>
                </a:lnTo>
                <a:lnTo>
                  <a:pt x="39578" y="18922"/>
                </a:lnTo>
                <a:lnTo>
                  <a:pt x="39493" y="14985"/>
                </a:lnTo>
                <a:lnTo>
                  <a:pt x="38019" y="9778"/>
                </a:lnTo>
                <a:close/>
              </a:path>
            </a:pathLst>
          </a:custGeom>
          <a:solidFill>
            <a:srgbClr val="000000"/>
          </a:solidFill>
        </p:spPr>
        <p:txBody>
          <a:bodyPr wrap="square" lIns="0" tIns="0" rIns="0" bIns="0" rtlCol="0"/>
          <a:lstStyle/>
          <a:p>
            <a:endParaRPr/>
          </a:p>
        </p:txBody>
      </p:sp>
      <p:pic>
        <p:nvPicPr>
          <p:cNvPr id="25" name="bg object 25"/>
          <p:cNvPicPr/>
          <p:nvPr/>
        </p:nvPicPr>
        <p:blipFill>
          <a:blip r:embed="rId14" cstate="print"/>
          <a:stretch>
            <a:fillRect/>
          </a:stretch>
        </p:blipFill>
        <p:spPr>
          <a:xfrm>
            <a:off x="7717536" y="1011990"/>
            <a:ext cx="119034" cy="124913"/>
          </a:xfrm>
          <a:prstGeom prst="rect">
            <a:avLst/>
          </a:prstGeom>
        </p:spPr>
      </p:pic>
      <p:sp>
        <p:nvSpPr>
          <p:cNvPr id="26" name="bg object 26"/>
          <p:cNvSpPr/>
          <p:nvPr/>
        </p:nvSpPr>
        <p:spPr>
          <a:xfrm>
            <a:off x="7743444" y="1038859"/>
            <a:ext cx="45720" cy="50165"/>
          </a:xfrm>
          <a:custGeom>
            <a:avLst/>
            <a:gdLst/>
            <a:ahLst/>
            <a:cxnLst/>
            <a:rect l="l" t="t" r="r" b="b"/>
            <a:pathLst>
              <a:path w="45720" h="50165">
                <a:moveTo>
                  <a:pt x="34544" y="0"/>
                </a:moveTo>
                <a:lnTo>
                  <a:pt x="33147" y="507"/>
                </a:lnTo>
                <a:lnTo>
                  <a:pt x="33527" y="2031"/>
                </a:lnTo>
                <a:lnTo>
                  <a:pt x="33527" y="3175"/>
                </a:lnTo>
                <a:lnTo>
                  <a:pt x="32511" y="4699"/>
                </a:lnTo>
                <a:lnTo>
                  <a:pt x="30987" y="5461"/>
                </a:lnTo>
                <a:lnTo>
                  <a:pt x="28321" y="6350"/>
                </a:lnTo>
                <a:lnTo>
                  <a:pt x="6223" y="14350"/>
                </a:lnTo>
                <a:lnTo>
                  <a:pt x="4445" y="14731"/>
                </a:lnTo>
                <a:lnTo>
                  <a:pt x="2794" y="14097"/>
                </a:lnTo>
                <a:lnTo>
                  <a:pt x="1904" y="13335"/>
                </a:lnTo>
                <a:lnTo>
                  <a:pt x="1270" y="11937"/>
                </a:lnTo>
                <a:lnTo>
                  <a:pt x="0" y="12318"/>
                </a:lnTo>
                <a:lnTo>
                  <a:pt x="6223" y="29844"/>
                </a:lnTo>
                <a:lnTo>
                  <a:pt x="7492" y="29337"/>
                </a:lnTo>
                <a:lnTo>
                  <a:pt x="7238" y="28066"/>
                </a:lnTo>
                <a:lnTo>
                  <a:pt x="7365" y="26924"/>
                </a:lnTo>
                <a:lnTo>
                  <a:pt x="8381" y="25526"/>
                </a:lnTo>
                <a:lnTo>
                  <a:pt x="9905" y="24637"/>
                </a:lnTo>
                <a:lnTo>
                  <a:pt x="12573" y="23749"/>
                </a:lnTo>
                <a:lnTo>
                  <a:pt x="31114" y="17144"/>
                </a:lnTo>
                <a:lnTo>
                  <a:pt x="34798" y="17906"/>
                </a:lnTo>
                <a:lnTo>
                  <a:pt x="36956" y="19303"/>
                </a:lnTo>
                <a:lnTo>
                  <a:pt x="37973" y="22098"/>
                </a:lnTo>
                <a:lnTo>
                  <a:pt x="37973" y="22732"/>
                </a:lnTo>
                <a:lnTo>
                  <a:pt x="37719" y="23367"/>
                </a:lnTo>
                <a:lnTo>
                  <a:pt x="37591" y="24129"/>
                </a:lnTo>
                <a:lnTo>
                  <a:pt x="11810" y="34162"/>
                </a:lnTo>
                <a:lnTo>
                  <a:pt x="9905" y="33654"/>
                </a:lnTo>
                <a:lnTo>
                  <a:pt x="9016" y="33019"/>
                </a:lnTo>
                <a:lnTo>
                  <a:pt x="8381" y="31750"/>
                </a:lnTo>
                <a:lnTo>
                  <a:pt x="7111" y="32130"/>
                </a:lnTo>
                <a:lnTo>
                  <a:pt x="13334" y="49656"/>
                </a:lnTo>
                <a:lnTo>
                  <a:pt x="14604" y="49275"/>
                </a:lnTo>
                <a:lnTo>
                  <a:pt x="14224" y="47625"/>
                </a:lnTo>
                <a:lnTo>
                  <a:pt x="14350" y="46481"/>
                </a:lnTo>
                <a:lnTo>
                  <a:pt x="15239" y="45085"/>
                </a:lnTo>
                <a:lnTo>
                  <a:pt x="16890" y="44195"/>
                </a:lnTo>
                <a:lnTo>
                  <a:pt x="19557" y="43306"/>
                </a:lnTo>
                <a:lnTo>
                  <a:pt x="33020" y="38480"/>
                </a:lnTo>
                <a:lnTo>
                  <a:pt x="44450" y="30352"/>
                </a:lnTo>
                <a:lnTo>
                  <a:pt x="45211" y="28448"/>
                </a:lnTo>
                <a:lnTo>
                  <a:pt x="45211" y="26288"/>
                </a:lnTo>
                <a:lnTo>
                  <a:pt x="44323" y="24129"/>
                </a:lnTo>
                <a:lnTo>
                  <a:pt x="43687" y="22225"/>
                </a:lnTo>
                <a:lnTo>
                  <a:pt x="42672" y="20574"/>
                </a:lnTo>
                <a:lnTo>
                  <a:pt x="41148" y="19303"/>
                </a:lnTo>
                <a:lnTo>
                  <a:pt x="39750" y="17906"/>
                </a:lnTo>
                <a:lnTo>
                  <a:pt x="37719" y="16763"/>
                </a:lnTo>
                <a:lnTo>
                  <a:pt x="35178" y="15620"/>
                </a:lnTo>
                <a:lnTo>
                  <a:pt x="39624" y="14097"/>
                </a:lnTo>
                <a:lnTo>
                  <a:pt x="34544" y="0"/>
                </a:lnTo>
                <a:close/>
              </a:path>
            </a:pathLst>
          </a:custGeom>
          <a:solidFill>
            <a:srgbClr val="000000"/>
          </a:solidFill>
        </p:spPr>
        <p:txBody>
          <a:bodyPr wrap="square" lIns="0" tIns="0" rIns="0" bIns="0" rtlCol="0"/>
          <a:lstStyle/>
          <a:p>
            <a:endParaRPr/>
          </a:p>
        </p:txBody>
      </p:sp>
      <p:pic>
        <p:nvPicPr>
          <p:cNvPr id="27" name="bg object 27"/>
          <p:cNvPicPr/>
          <p:nvPr/>
        </p:nvPicPr>
        <p:blipFill>
          <a:blip r:embed="rId15" cstate="print"/>
          <a:stretch>
            <a:fillRect/>
          </a:stretch>
        </p:blipFill>
        <p:spPr>
          <a:xfrm>
            <a:off x="7735824" y="1059180"/>
            <a:ext cx="115765" cy="114300"/>
          </a:xfrm>
          <a:prstGeom prst="rect">
            <a:avLst/>
          </a:prstGeom>
        </p:spPr>
      </p:pic>
      <p:sp>
        <p:nvSpPr>
          <p:cNvPr id="28" name="bg object 28"/>
          <p:cNvSpPr/>
          <p:nvPr/>
        </p:nvSpPr>
        <p:spPr>
          <a:xfrm>
            <a:off x="7761097" y="1084453"/>
            <a:ext cx="42545" cy="41275"/>
          </a:xfrm>
          <a:custGeom>
            <a:avLst/>
            <a:gdLst/>
            <a:ahLst/>
            <a:cxnLst/>
            <a:rect l="l" t="t" r="r" b="b"/>
            <a:pathLst>
              <a:path w="42545" h="41275">
                <a:moveTo>
                  <a:pt x="10032" y="7112"/>
                </a:moveTo>
                <a:lnTo>
                  <a:pt x="7238" y="7112"/>
                </a:lnTo>
                <a:lnTo>
                  <a:pt x="4572" y="8127"/>
                </a:lnTo>
                <a:lnTo>
                  <a:pt x="2794" y="9017"/>
                </a:lnTo>
                <a:lnTo>
                  <a:pt x="1397" y="10287"/>
                </a:lnTo>
                <a:lnTo>
                  <a:pt x="711" y="12192"/>
                </a:lnTo>
                <a:lnTo>
                  <a:pt x="0" y="13970"/>
                </a:lnTo>
                <a:lnTo>
                  <a:pt x="59" y="16001"/>
                </a:lnTo>
                <a:lnTo>
                  <a:pt x="944" y="17907"/>
                </a:lnTo>
                <a:lnTo>
                  <a:pt x="2285" y="20955"/>
                </a:lnTo>
                <a:lnTo>
                  <a:pt x="5714" y="23875"/>
                </a:lnTo>
                <a:lnTo>
                  <a:pt x="11175" y="26416"/>
                </a:lnTo>
                <a:lnTo>
                  <a:pt x="9398" y="27432"/>
                </a:lnTo>
                <a:lnTo>
                  <a:pt x="8381" y="28701"/>
                </a:lnTo>
                <a:lnTo>
                  <a:pt x="7874" y="30225"/>
                </a:lnTo>
                <a:lnTo>
                  <a:pt x="7493" y="31750"/>
                </a:lnTo>
                <a:lnTo>
                  <a:pt x="7620" y="33400"/>
                </a:lnTo>
                <a:lnTo>
                  <a:pt x="8508" y="35306"/>
                </a:lnTo>
                <a:lnTo>
                  <a:pt x="9144" y="36957"/>
                </a:lnTo>
                <a:lnTo>
                  <a:pt x="10286" y="38226"/>
                </a:lnTo>
                <a:lnTo>
                  <a:pt x="11556" y="39116"/>
                </a:lnTo>
                <a:lnTo>
                  <a:pt x="12953" y="40132"/>
                </a:lnTo>
                <a:lnTo>
                  <a:pt x="14731" y="40767"/>
                </a:lnTo>
                <a:lnTo>
                  <a:pt x="17145" y="41275"/>
                </a:lnTo>
                <a:lnTo>
                  <a:pt x="17525" y="39750"/>
                </a:lnTo>
                <a:lnTo>
                  <a:pt x="16255" y="39497"/>
                </a:lnTo>
                <a:lnTo>
                  <a:pt x="15621" y="39116"/>
                </a:lnTo>
                <a:lnTo>
                  <a:pt x="15239" y="38100"/>
                </a:lnTo>
                <a:lnTo>
                  <a:pt x="15239" y="37464"/>
                </a:lnTo>
                <a:lnTo>
                  <a:pt x="15367" y="37211"/>
                </a:lnTo>
                <a:lnTo>
                  <a:pt x="15494" y="36830"/>
                </a:lnTo>
                <a:lnTo>
                  <a:pt x="16255" y="36322"/>
                </a:lnTo>
                <a:lnTo>
                  <a:pt x="17145" y="35813"/>
                </a:lnTo>
                <a:lnTo>
                  <a:pt x="18669" y="35179"/>
                </a:lnTo>
                <a:lnTo>
                  <a:pt x="35432" y="27939"/>
                </a:lnTo>
                <a:lnTo>
                  <a:pt x="37719" y="26670"/>
                </a:lnTo>
                <a:lnTo>
                  <a:pt x="39313" y="25273"/>
                </a:lnTo>
                <a:lnTo>
                  <a:pt x="13716" y="25273"/>
                </a:lnTo>
                <a:lnTo>
                  <a:pt x="11683" y="24384"/>
                </a:lnTo>
                <a:lnTo>
                  <a:pt x="10413" y="23241"/>
                </a:lnTo>
                <a:lnTo>
                  <a:pt x="9905" y="21971"/>
                </a:lnTo>
                <a:lnTo>
                  <a:pt x="9525" y="20955"/>
                </a:lnTo>
                <a:lnTo>
                  <a:pt x="9398" y="19938"/>
                </a:lnTo>
                <a:lnTo>
                  <a:pt x="10286" y="17907"/>
                </a:lnTo>
                <a:lnTo>
                  <a:pt x="11175" y="17145"/>
                </a:lnTo>
                <a:lnTo>
                  <a:pt x="12192" y="16637"/>
                </a:lnTo>
                <a:lnTo>
                  <a:pt x="13588" y="16001"/>
                </a:lnTo>
                <a:lnTo>
                  <a:pt x="23638" y="16001"/>
                </a:lnTo>
                <a:lnTo>
                  <a:pt x="20827" y="13462"/>
                </a:lnTo>
                <a:lnTo>
                  <a:pt x="16001" y="9779"/>
                </a:lnTo>
                <a:lnTo>
                  <a:pt x="12953" y="8509"/>
                </a:lnTo>
                <a:lnTo>
                  <a:pt x="10032" y="7112"/>
                </a:lnTo>
                <a:close/>
              </a:path>
              <a:path w="42545" h="41275">
                <a:moveTo>
                  <a:pt x="23638" y="16001"/>
                </a:moveTo>
                <a:lnTo>
                  <a:pt x="15112" y="16001"/>
                </a:lnTo>
                <a:lnTo>
                  <a:pt x="16763" y="16383"/>
                </a:lnTo>
                <a:lnTo>
                  <a:pt x="19303" y="16891"/>
                </a:lnTo>
                <a:lnTo>
                  <a:pt x="22098" y="18287"/>
                </a:lnTo>
                <a:lnTo>
                  <a:pt x="25019" y="20447"/>
                </a:lnTo>
                <a:lnTo>
                  <a:pt x="13716" y="25273"/>
                </a:lnTo>
                <a:lnTo>
                  <a:pt x="39313" y="25273"/>
                </a:lnTo>
                <a:lnTo>
                  <a:pt x="39877" y="24764"/>
                </a:lnTo>
                <a:lnTo>
                  <a:pt x="40894" y="22860"/>
                </a:lnTo>
                <a:lnTo>
                  <a:pt x="41401" y="20447"/>
                </a:lnTo>
                <a:lnTo>
                  <a:pt x="41655" y="19431"/>
                </a:lnTo>
                <a:lnTo>
                  <a:pt x="27431" y="19431"/>
                </a:lnTo>
                <a:lnTo>
                  <a:pt x="23638" y="16001"/>
                </a:lnTo>
                <a:close/>
              </a:path>
              <a:path w="42545" h="41275">
                <a:moveTo>
                  <a:pt x="36792" y="6223"/>
                </a:moveTo>
                <a:lnTo>
                  <a:pt x="32130" y="6223"/>
                </a:lnTo>
                <a:lnTo>
                  <a:pt x="32766" y="6350"/>
                </a:lnTo>
                <a:lnTo>
                  <a:pt x="33400" y="6858"/>
                </a:lnTo>
                <a:lnTo>
                  <a:pt x="34544" y="7493"/>
                </a:lnTo>
                <a:lnTo>
                  <a:pt x="35559" y="8636"/>
                </a:lnTo>
                <a:lnTo>
                  <a:pt x="36575" y="11175"/>
                </a:lnTo>
                <a:lnTo>
                  <a:pt x="36702" y="12192"/>
                </a:lnTo>
                <a:lnTo>
                  <a:pt x="36449" y="14097"/>
                </a:lnTo>
                <a:lnTo>
                  <a:pt x="30860" y="17907"/>
                </a:lnTo>
                <a:lnTo>
                  <a:pt x="27431" y="19431"/>
                </a:lnTo>
                <a:lnTo>
                  <a:pt x="41655" y="19431"/>
                </a:lnTo>
                <a:lnTo>
                  <a:pt x="41941" y="18287"/>
                </a:lnTo>
                <a:lnTo>
                  <a:pt x="41852" y="16891"/>
                </a:lnTo>
                <a:lnTo>
                  <a:pt x="41528" y="15112"/>
                </a:lnTo>
                <a:lnTo>
                  <a:pt x="38988" y="9271"/>
                </a:lnTo>
                <a:lnTo>
                  <a:pt x="37464" y="6985"/>
                </a:lnTo>
                <a:lnTo>
                  <a:pt x="36792" y="6223"/>
                </a:lnTo>
                <a:close/>
              </a:path>
              <a:path w="42545" h="41275">
                <a:moveTo>
                  <a:pt x="27304" y="0"/>
                </a:moveTo>
                <a:lnTo>
                  <a:pt x="25400" y="0"/>
                </a:lnTo>
                <a:lnTo>
                  <a:pt x="22478" y="1270"/>
                </a:lnTo>
                <a:lnTo>
                  <a:pt x="21589" y="2286"/>
                </a:lnTo>
                <a:lnTo>
                  <a:pt x="20666" y="4825"/>
                </a:lnTo>
                <a:lnTo>
                  <a:pt x="20679" y="6350"/>
                </a:lnTo>
                <a:lnTo>
                  <a:pt x="20806" y="6858"/>
                </a:lnTo>
                <a:lnTo>
                  <a:pt x="21971" y="9525"/>
                </a:lnTo>
                <a:lnTo>
                  <a:pt x="22859" y="10413"/>
                </a:lnTo>
                <a:lnTo>
                  <a:pt x="24129" y="10922"/>
                </a:lnTo>
                <a:lnTo>
                  <a:pt x="25273" y="11557"/>
                </a:lnTo>
                <a:lnTo>
                  <a:pt x="26543" y="11557"/>
                </a:lnTo>
                <a:lnTo>
                  <a:pt x="27685" y="11049"/>
                </a:lnTo>
                <a:lnTo>
                  <a:pt x="28701" y="10541"/>
                </a:lnTo>
                <a:lnTo>
                  <a:pt x="29463" y="9651"/>
                </a:lnTo>
                <a:lnTo>
                  <a:pt x="30606" y="7366"/>
                </a:lnTo>
                <a:lnTo>
                  <a:pt x="30987" y="6731"/>
                </a:lnTo>
                <a:lnTo>
                  <a:pt x="31496" y="6476"/>
                </a:lnTo>
                <a:lnTo>
                  <a:pt x="32130" y="6223"/>
                </a:lnTo>
                <a:lnTo>
                  <a:pt x="36792" y="6223"/>
                </a:lnTo>
                <a:lnTo>
                  <a:pt x="35559" y="4825"/>
                </a:lnTo>
                <a:lnTo>
                  <a:pt x="33654" y="2794"/>
                </a:lnTo>
                <a:lnTo>
                  <a:pt x="31623" y="1397"/>
                </a:lnTo>
                <a:lnTo>
                  <a:pt x="29463" y="635"/>
                </a:lnTo>
                <a:lnTo>
                  <a:pt x="27304" y="0"/>
                </a:lnTo>
                <a:close/>
              </a:path>
            </a:pathLst>
          </a:custGeom>
          <a:solidFill>
            <a:srgbClr val="000000"/>
          </a:solidFill>
        </p:spPr>
        <p:txBody>
          <a:bodyPr wrap="square" lIns="0" tIns="0" rIns="0" bIns="0" rtlCol="0"/>
          <a:lstStyle/>
          <a:p>
            <a:endParaRPr/>
          </a:p>
        </p:txBody>
      </p:sp>
      <p:pic>
        <p:nvPicPr>
          <p:cNvPr id="29" name="bg object 29"/>
          <p:cNvPicPr/>
          <p:nvPr/>
        </p:nvPicPr>
        <p:blipFill>
          <a:blip r:embed="rId16" cstate="print"/>
          <a:stretch>
            <a:fillRect/>
          </a:stretch>
        </p:blipFill>
        <p:spPr>
          <a:xfrm>
            <a:off x="7749540" y="1082098"/>
            <a:ext cx="129641" cy="115765"/>
          </a:xfrm>
          <a:prstGeom prst="rect">
            <a:avLst/>
          </a:prstGeom>
        </p:spPr>
      </p:pic>
      <p:sp>
        <p:nvSpPr>
          <p:cNvPr id="30" name="bg object 30"/>
          <p:cNvSpPr/>
          <p:nvPr/>
        </p:nvSpPr>
        <p:spPr>
          <a:xfrm>
            <a:off x="7775321" y="1107567"/>
            <a:ext cx="54610" cy="41275"/>
          </a:xfrm>
          <a:custGeom>
            <a:avLst/>
            <a:gdLst/>
            <a:ahLst/>
            <a:cxnLst/>
            <a:rect l="l" t="t" r="r" b="b"/>
            <a:pathLst>
              <a:path w="54609" h="41275">
                <a:moveTo>
                  <a:pt x="47878" y="0"/>
                </a:moveTo>
                <a:lnTo>
                  <a:pt x="46608" y="635"/>
                </a:lnTo>
                <a:lnTo>
                  <a:pt x="47244" y="2159"/>
                </a:lnTo>
                <a:lnTo>
                  <a:pt x="47371" y="3429"/>
                </a:lnTo>
                <a:lnTo>
                  <a:pt x="46608" y="5080"/>
                </a:lnTo>
                <a:lnTo>
                  <a:pt x="45338" y="6096"/>
                </a:lnTo>
                <a:lnTo>
                  <a:pt x="6476" y="25146"/>
                </a:lnTo>
                <a:lnTo>
                  <a:pt x="4952" y="25654"/>
                </a:lnTo>
                <a:lnTo>
                  <a:pt x="3048" y="25146"/>
                </a:lnTo>
                <a:lnTo>
                  <a:pt x="2031" y="24257"/>
                </a:lnTo>
                <a:lnTo>
                  <a:pt x="1270" y="22733"/>
                </a:lnTo>
                <a:lnTo>
                  <a:pt x="0" y="23368"/>
                </a:lnTo>
                <a:lnTo>
                  <a:pt x="8762" y="41275"/>
                </a:lnTo>
                <a:lnTo>
                  <a:pt x="10032" y="40640"/>
                </a:lnTo>
                <a:lnTo>
                  <a:pt x="9398" y="38988"/>
                </a:lnTo>
                <a:lnTo>
                  <a:pt x="9271" y="37719"/>
                </a:lnTo>
                <a:lnTo>
                  <a:pt x="10032" y="36068"/>
                </a:lnTo>
                <a:lnTo>
                  <a:pt x="11302" y="35052"/>
                </a:lnTo>
                <a:lnTo>
                  <a:pt x="54609" y="13843"/>
                </a:lnTo>
                <a:lnTo>
                  <a:pt x="47878" y="0"/>
                </a:lnTo>
                <a:close/>
              </a:path>
            </a:pathLst>
          </a:custGeom>
          <a:solidFill>
            <a:srgbClr val="000000"/>
          </a:solidFill>
        </p:spPr>
        <p:txBody>
          <a:bodyPr wrap="square" lIns="0" tIns="0" rIns="0" bIns="0" rtlCol="0"/>
          <a:lstStyle/>
          <a:p>
            <a:endParaRPr/>
          </a:p>
        </p:txBody>
      </p:sp>
      <p:pic>
        <p:nvPicPr>
          <p:cNvPr id="31" name="bg object 31"/>
          <p:cNvPicPr/>
          <p:nvPr/>
        </p:nvPicPr>
        <p:blipFill>
          <a:blip r:embed="rId17" cstate="print"/>
          <a:stretch>
            <a:fillRect/>
          </a:stretch>
        </p:blipFill>
        <p:spPr>
          <a:xfrm>
            <a:off x="7769352" y="1117053"/>
            <a:ext cx="150875" cy="153835"/>
          </a:xfrm>
          <a:prstGeom prst="rect">
            <a:avLst/>
          </a:prstGeom>
        </p:spPr>
      </p:pic>
      <p:pic>
        <p:nvPicPr>
          <p:cNvPr id="32" name="bg object 32"/>
          <p:cNvPicPr/>
          <p:nvPr/>
        </p:nvPicPr>
        <p:blipFill>
          <a:blip r:embed="rId18" cstate="print"/>
          <a:stretch>
            <a:fillRect/>
          </a:stretch>
        </p:blipFill>
        <p:spPr>
          <a:xfrm>
            <a:off x="7795133" y="1142745"/>
            <a:ext cx="126560" cy="157099"/>
          </a:xfrm>
          <a:prstGeom prst="rect">
            <a:avLst/>
          </a:prstGeom>
        </p:spPr>
      </p:pic>
      <p:sp>
        <p:nvSpPr>
          <p:cNvPr id="33" name="bg object 33"/>
          <p:cNvSpPr/>
          <p:nvPr/>
        </p:nvSpPr>
        <p:spPr>
          <a:xfrm>
            <a:off x="7831963" y="1208659"/>
            <a:ext cx="41910" cy="42545"/>
          </a:xfrm>
          <a:custGeom>
            <a:avLst/>
            <a:gdLst/>
            <a:ahLst/>
            <a:cxnLst/>
            <a:rect l="l" t="t" r="r" b="b"/>
            <a:pathLst>
              <a:path w="41909" h="42544">
                <a:moveTo>
                  <a:pt x="8254" y="10794"/>
                </a:moveTo>
                <a:lnTo>
                  <a:pt x="380" y="17652"/>
                </a:lnTo>
                <a:lnTo>
                  <a:pt x="0" y="19685"/>
                </a:lnTo>
                <a:lnTo>
                  <a:pt x="507" y="21462"/>
                </a:lnTo>
                <a:lnTo>
                  <a:pt x="1777" y="23113"/>
                </a:lnTo>
                <a:lnTo>
                  <a:pt x="3809" y="26035"/>
                </a:lnTo>
                <a:lnTo>
                  <a:pt x="7746" y="28066"/>
                </a:lnTo>
                <a:lnTo>
                  <a:pt x="13588" y="29337"/>
                </a:lnTo>
                <a:lnTo>
                  <a:pt x="12191" y="30733"/>
                </a:lnTo>
                <a:lnTo>
                  <a:pt x="11429" y="32257"/>
                </a:lnTo>
                <a:lnTo>
                  <a:pt x="11175" y="35305"/>
                </a:lnTo>
                <a:lnTo>
                  <a:pt x="11810" y="36956"/>
                </a:lnTo>
                <a:lnTo>
                  <a:pt x="20319" y="42544"/>
                </a:lnTo>
                <a:lnTo>
                  <a:pt x="22732" y="42417"/>
                </a:lnTo>
                <a:lnTo>
                  <a:pt x="22732" y="41020"/>
                </a:lnTo>
                <a:lnTo>
                  <a:pt x="21589" y="41020"/>
                </a:lnTo>
                <a:lnTo>
                  <a:pt x="20827" y="40639"/>
                </a:lnTo>
                <a:lnTo>
                  <a:pt x="20319" y="40131"/>
                </a:lnTo>
                <a:lnTo>
                  <a:pt x="20192" y="39877"/>
                </a:lnTo>
                <a:lnTo>
                  <a:pt x="20192" y="38480"/>
                </a:lnTo>
                <a:lnTo>
                  <a:pt x="20573" y="38226"/>
                </a:lnTo>
                <a:lnTo>
                  <a:pt x="20827" y="37845"/>
                </a:lnTo>
                <a:lnTo>
                  <a:pt x="21589" y="37083"/>
                </a:lnTo>
                <a:lnTo>
                  <a:pt x="22986" y="36194"/>
                </a:lnTo>
                <a:lnTo>
                  <a:pt x="34543" y="27686"/>
                </a:lnTo>
                <a:lnTo>
                  <a:pt x="16001" y="27686"/>
                </a:lnTo>
                <a:lnTo>
                  <a:pt x="13715" y="27177"/>
                </a:lnTo>
                <a:lnTo>
                  <a:pt x="12318" y="26415"/>
                </a:lnTo>
                <a:lnTo>
                  <a:pt x="11429" y="25273"/>
                </a:lnTo>
                <a:lnTo>
                  <a:pt x="10794" y="24383"/>
                </a:lnTo>
                <a:lnTo>
                  <a:pt x="10636" y="23749"/>
                </a:lnTo>
                <a:lnTo>
                  <a:pt x="10667" y="22478"/>
                </a:lnTo>
                <a:lnTo>
                  <a:pt x="10921" y="21208"/>
                </a:lnTo>
                <a:lnTo>
                  <a:pt x="11556" y="20192"/>
                </a:lnTo>
                <a:lnTo>
                  <a:pt x="12572" y="19557"/>
                </a:lnTo>
                <a:lnTo>
                  <a:pt x="13715" y="18668"/>
                </a:lnTo>
                <a:lnTo>
                  <a:pt x="15112" y="18287"/>
                </a:lnTo>
                <a:lnTo>
                  <a:pt x="26942" y="18287"/>
                </a:lnTo>
                <a:lnTo>
                  <a:pt x="20192" y="14477"/>
                </a:lnTo>
                <a:lnTo>
                  <a:pt x="14731" y="12064"/>
                </a:lnTo>
                <a:lnTo>
                  <a:pt x="8254" y="10794"/>
                </a:lnTo>
                <a:close/>
              </a:path>
              <a:path w="41909" h="42544">
                <a:moveTo>
                  <a:pt x="26942" y="18287"/>
                </a:moveTo>
                <a:lnTo>
                  <a:pt x="19557" y="18287"/>
                </a:lnTo>
                <a:lnTo>
                  <a:pt x="22478" y="18923"/>
                </a:lnTo>
                <a:lnTo>
                  <a:pt x="25907" y="20446"/>
                </a:lnTo>
                <a:lnTo>
                  <a:pt x="16001" y="27686"/>
                </a:lnTo>
                <a:lnTo>
                  <a:pt x="34543" y="27686"/>
                </a:lnTo>
                <a:lnTo>
                  <a:pt x="41909" y="18923"/>
                </a:lnTo>
                <a:lnTo>
                  <a:pt x="28066" y="18923"/>
                </a:lnTo>
                <a:lnTo>
                  <a:pt x="26942" y="18287"/>
                </a:lnTo>
                <a:close/>
              </a:path>
              <a:path w="41909" h="42544">
                <a:moveTo>
                  <a:pt x="35458" y="4952"/>
                </a:moveTo>
                <a:lnTo>
                  <a:pt x="30352" y="4952"/>
                </a:lnTo>
                <a:lnTo>
                  <a:pt x="31114" y="5333"/>
                </a:lnTo>
                <a:lnTo>
                  <a:pt x="32384" y="5714"/>
                </a:lnTo>
                <a:lnTo>
                  <a:pt x="33527" y="6603"/>
                </a:lnTo>
                <a:lnTo>
                  <a:pt x="34416" y="8000"/>
                </a:lnTo>
                <a:lnTo>
                  <a:pt x="35051" y="8889"/>
                </a:lnTo>
                <a:lnTo>
                  <a:pt x="35432" y="9778"/>
                </a:lnTo>
                <a:lnTo>
                  <a:pt x="35432" y="12573"/>
                </a:lnTo>
                <a:lnTo>
                  <a:pt x="34925" y="13207"/>
                </a:lnTo>
                <a:lnTo>
                  <a:pt x="34543" y="13969"/>
                </a:lnTo>
                <a:lnTo>
                  <a:pt x="33273" y="15112"/>
                </a:lnTo>
                <a:lnTo>
                  <a:pt x="30987" y="16763"/>
                </a:lnTo>
                <a:lnTo>
                  <a:pt x="28066" y="18923"/>
                </a:lnTo>
                <a:lnTo>
                  <a:pt x="41909" y="18923"/>
                </a:lnTo>
                <a:lnTo>
                  <a:pt x="41855" y="14224"/>
                </a:lnTo>
                <a:lnTo>
                  <a:pt x="40766" y="11683"/>
                </a:lnTo>
                <a:lnTo>
                  <a:pt x="38734" y="8762"/>
                </a:lnTo>
                <a:lnTo>
                  <a:pt x="37083" y="6476"/>
                </a:lnTo>
                <a:lnTo>
                  <a:pt x="35458" y="4952"/>
                </a:lnTo>
                <a:close/>
              </a:path>
              <a:path w="41909" h="42544">
                <a:moveTo>
                  <a:pt x="23621" y="0"/>
                </a:moveTo>
                <a:lnTo>
                  <a:pt x="21716" y="380"/>
                </a:lnTo>
                <a:lnTo>
                  <a:pt x="20192" y="1524"/>
                </a:lnTo>
                <a:lnTo>
                  <a:pt x="19050" y="2286"/>
                </a:lnTo>
                <a:lnTo>
                  <a:pt x="18541" y="3428"/>
                </a:lnTo>
                <a:lnTo>
                  <a:pt x="18287" y="4952"/>
                </a:lnTo>
                <a:lnTo>
                  <a:pt x="18207" y="6603"/>
                </a:lnTo>
                <a:lnTo>
                  <a:pt x="18668" y="7874"/>
                </a:lnTo>
                <a:lnTo>
                  <a:pt x="20446" y="10413"/>
                </a:lnTo>
                <a:lnTo>
                  <a:pt x="21589" y="11175"/>
                </a:lnTo>
                <a:lnTo>
                  <a:pt x="24129" y="11683"/>
                </a:lnTo>
                <a:lnTo>
                  <a:pt x="25400" y="11429"/>
                </a:lnTo>
                <a:lnTo>
                  <a:pt x="28320" y="6476"/>
                </a:lnTo>
                <a:lnTo>
                  <a:pt x="28701" y="5714"/>
                </a:lnTo>
                <a:lnTo>
                  <a:pt x="29082" y="5461"/>
                </a:lnTo>
                <a:lnTo>
                  <a:pt x="29590" y="5079"/>
                </a:lnTo>
                <a:lnTo>
                  <a:pt x="30352" y="4952"/>
                </a:lnTo>
                <a:lnTo>
                  <a:pt x="35458" y="4952"/>
                </a:lnTo>
                <a:lnTo>
                  <a:pt x="35051" y="4571"/>
                </a:lnTo>
                <a:lnTo>
                  <a:pt x="30479" y="1269"/>
                </a:lnTo>
                <a:lnTo>
                  <a:pt x="28193" y="380"/>
                </a:lnTo>
                <a:lnTo>
                  <a:pt x="25907" y="126"/>
                </a:lnTo>
                <a:lnTo>
                  <a:pt x="23621" y="0"/>
                </a:lnTo>
                <a:close/>
              </a:path>
            </a:pathLst>
          </a:custGeom>
          <a:solidFill>
            <a:srgbClr val="000000"/>
          </a:solidFill>
        </p:spPr>
        <p:txBody>
          <a:bodyPr wrap="square" lIns="0" tIns="0" rIns="0" bIns="0" rtlCol="0"/>
          <a:lstStyle/>
          <a:p>
            <a:endParaRPr/>
          </a:p>
        </p:txBody>
      </p:sp>
      <p:pic>
        <p:nvPicPr>
          <p:cNvPr id="34" name="bg object 34"/>
          <p:cNvPicPr/>
          <p:nvPr/>
        </p:nvPicPr>
        <p:blipFill>
          <a:blip r:embed="rId19" cstate="print"/>
          <a:stretch>
            <a:fillRect/>
          </a:stretch>
        </p:blipFill>
        <p:spPr>
          <a:xfrm>
            <a:off x="7833360" y="1214569"/>
            <a:ext cx="112834" cy="112834"/>
          </a:xfrm>
          <a:prstGeom prst="rect">
            <a:avLst/>
          </a:prstGeom>
        </p:spPr>
      </p:pic>
      <p:sp>
        <p:nvSpPr>
          <p:cNvPr id="35" name="bg object 35"/>
          <p:cNvSpPr/>
          <p:nvPr/>
        </p:nvSpPr>
        <p:spPr>
          <a:xfrm>
            <a:off x="7859268" y="1241170"/>
            <a:ext cx="39370" cy="37465"/>
          </a:xfrm>
          <a:custGeom>
            <a:avLst/>
            <a:gdLst/>
            <a:ahLst/>
            <a:cxnLst/>
            <a:rect l="l" t="t" r="r" b="b"/>
            <a:pathLst>
              <a:path w="39370" h="37465">
                <a:moveTo>
                  <a:pt x="27050" y="0"/>
                </a:moveTo>
                <a:lnTo>
                  <a:pt x="17145" y="253"/>
                </a:lnTo>
                <a:lnTo>
                  <a:pt x="12573" y="2031"/>
                </a:lnTo>
                <a:lnTo>
                  <a:pt x="8508" y="5461"/>
                </a:lnTo>
                <a:lnTo>
                  <a:pt x="4572" y="8636"/>
                </a:lnTo>
                <a:lnTo>
                  <a:pt x="2158" y="12700"/>
                </a:lnTo>
                <a:lnTo>
                  <a:pt x="962" y="17652"/>
                </a:lnTo>
                <a:lnTo>
                  <a:pt x="0" y="22225"/>
                </a:lnTo>
                <a:lnTo>
                  <a:pt x="1142" y="26796"/>
                </a:lnTo>
                <a:lnTo>
                  <a:pt x="4699" y="30987"/>
                </a:lnTo>
                <a:lnTo>
                  <a:pt x="8254" y="35305"/>
                </a:lnTo>
                <a:lnTo>
                  <a:pt x="12700" y="37337"/>
                </a:lnTo>
                <a:lnTo>
                  <a:pt x="18033" y="37083"/>
                </a:lnTo>
                <a:lnTo>
                  <a:pt x="22478" y="36956"/>
                </a:lnTo>
                <a:lnTo>
                  <a:pt x="26670" y="35178"/>
                </a:lnTo>
                <a:lnTo>
                  <a:pt x="30606" y="31876"/>
                </a:lnTo>
                <a:lnTo>
                  <a:pt x="31693" y="30987"/>
                </a:lnTo>
                <a:lnTo>
                  <a:pt x="10667" y="30987"/>
                </a:lnTo>
                <a:lnTo>
                  <a:pt x="9398" y="30861"/>
                </a:lnTo>
                <a:lnTo>
                  <a:pt x="5587" y="27177"/>
                </a:lnTo>
                <a:lnTo>
                  <a:pt x="5841" y="25780"/>
                </a:lnTo>
                <a:lnTo>
                  <a:pt x="5968" y="24383"/>
                </a:lnTo>
                <a:lnTo>
                  <a:pt x="13588" y="16255"/>
                </a:lnTo>
                <a:lnTo>
                  <a:pt x="17652" y="12826"/>
                </a:lnTo>
                <a:lnTo>
                  <a:pt x="20954" y="10287"/>
                </a:lnTo>
                <a:lnTo>
                  <a:pt x="23367" y="8636"/>
                </a:lnTo>
                <a:lnTo>
                  <a:pt x="25907" y="6984"/>
                </a:lnTo>
                <a:lnTo>
                  <a:pt x="27812" y="6223"/>
                </a:lnTo>
                <a:lnTo>
                  <a:pt x="34777" y="6223"/>
                </a:lnTo>
                <a:lnTo>
                  <a:pt x="31241" y="1904"/>
                </a:lnTo>
                <a:lnTo>
                  <a:pt x="27050" y="0"/>
                </a:lnTo>
                <a:close/>
              </a:path>
              <a:path w="39370" h="37465">
                <a:moveTo>
                  <a:pt x="34777" y="6223"/>
                </a:moveTo>
                <a:lnTo>
                  <a:pt x="29209" y="6223"/>
                </a:lnTo>
                <a:lnTo>
                  <a:pt x="30606" y="6350"/>
                </a:lnTo>
                <a:lnTo>
                  <a:pt x="31750" y="6984"/>
                </a:lnTo>
                <a:lnTo>
                  <a:pt x="32511" y="8000"/>
                </a:lnTo>
                <a:lnTo>
                  <a:pt x="33274" y="8762"/>
                </a:lnTo>
                <a:lnTo>
                  <a:pt x="33654" y="9651"/>
                </a:lnTo>
                <a:lnTo>
                  <a:pt x="33654" y="11811"/>
                </a:lnTo>
                <a:lnTo>
                  <a:pt x="33274" y="13080"/>
                </a:lnTo>
                <a:lnTo>
                  <a:pt x="32257" y="14604"/>
                </a:lnTo>
                <a:lnTo>
                  <a:pt x="31241" y="16001"/>
                </a:lnTo>
                <a:lnTo>
                  <a:pt x="29082" y="18161"/>
                </a:lnTo>
                <a:lnTo>
                  <a:pt x="25653" y="20954"/>
                </a:lnTo>
                <a:lnTo>
                  <a:pt x="19811" y="25780"/>
                </a:lnTo>
                <a:lnTo>
                  <a:pt x="15748" y="28828"/>
                </a:lnTo>
                <a:lnTo>
                  <a:pt x="13588" y="29971"/>
                </a:lnTo>
                <a:lnTo>
                  <a:pt x="12064" y="30733"/>
                </a:lnTo>
                <a:lnTo>
                  <a:pt x="10667" y="30987"/>
                </a:lnTo>
                <a:lnTo>
                  <a:pt x="31693" y="30987"/>
                </a:lnTo>
                <a:lnTo>
                  <a:pt x="33400" y="29590"/>
                </a:lnTo>
                <a:lnTo>
                  <a:pt x="35559" y="26924"/>
                </a:lnTo>
                <a:lnTo>
                  <a:pt x="36956" y="23875"/>
                </a:lnTo>
                <a:lnTo>
                  <a:pt x="38480" y="20827"/>
                </a:lnTo>
                <a:lnTo>
                  <a:pt x="38801" y="18161"/>
                </a:lnTo>
                <a:lnTo>
                  <a:pt x="38821" y="17399"/>
                </a:lnTo>
                <a:lnTo>
                  <a:pt x="38353" y="14477"/>
                </a:lnTo>
                <a:lnTo>
                  <a:pt x="37973" y="11302"/>
                </a:lnTo>
                <a:lnTo>
                  <a:pt x="36702" y="8508"/>
                </a:lnTo>
                <a:lnTo>
                  <a:pt x="34777" y="6223"/>
                </a:lnTo>
                <a:close/>
              </a:path>
            </a:pathLst>
          </a:custGeom>
          <a:solidFill>
            <a:srgbClr val="000000"/>
          </a:solidFill>
        </p:spPr>
        <p:txBody>
          <a:bodyPr wrap="square" lIns="0" tIns="0" rIns="0" bIns="0" rtlCol="0"/>
          <a:lstStyle/>
          <a:p>
            <a:endParaRPr/>
          </a:p>
        </p:txBody>
      </p:sp>
      <p:pic>
        <p:nvPicPr>
          <p:cNvPr id="36" name="bg object 36"/>
          <p:cNvPicPr/>
          <p:nvPr/>
        </p:nvPicPr>
        <p:blipFill>
          <a:blip r:embed="rId20" cstate="print"/>
          <a:stretch>
            <a:fillRect/>
          </a:stretch>
        </p:blipFill>
        <p:spPr>
          <a:xfrm>
            <a:off x="7854696" y="1226769"/>
            <a:ext cx="123444" cy="140258"/>
          </a:xfrm>
          <a:prstGeom prst="rect">
            <a:avLst/>
          </a:prstGeom>
        </p:spPr>
      </p:pic>
      <p:pic>
        <p:nvPicPr>
          <p:cNvPr id="37" name="bg object 37"/>
          <p:cNvPicPr/>
          <p:nvPr/>
        </p:nvPicPr>
        <p:blipFill>
          <a:blip r:embed="rId21" cstate="print"/>
          <a:stretch>
            <a:fillRect/>
          </a:stretch>
        </p:blipFill>
        <p:spPr>
          <a:xfrm>
            <a:off x="7880096" y="1253109"/>
            <a:ext cx="122369" cy="132333"/>
          </a:xfrm>
          <a:prstGeom prst="rect">
            <a:avLst/>
          </a:prstGeom>
        </p:spPr>
      </p:pic>
      <p:sp>
        <p:nvSpPr>
          <p:cNvPr id="38" name="bg object 38"/>
          <p:cNvSpPr/>
          <p:nvPr/>
        </p:nvSpPr>
        <p:spPr>
          <a:xfrm>
            <a:off x="7912481" y="1299845"/>
            <a:ext cx="42545" cy="36830"/>
          </a:xfrm>
          <a:custGeom>
            <a:avLst/>
            <a:gdLst/>
            <a:ahLst/>
            <a:cxnLst/>
            <a:rect l="l" t="t" r="r" b="b"/>
            <a:pathLst>
              <a:path w="42545" h="36830">
                <a:moveTo>
                  <a:pt x="28575" y="0"/>
                </a:moveTo>
                <a:lnTo>
                  <a:pt x="14986" y="12700"/>
                </a:lnTo>
                <a:lnTo>
                  <a:pt x="15367" y="16001"/>
                </a:lnTo>
                <a:lnTo>
                  <a:pt x="16383" y="20827"/>
                </a:lnTo>
                <a:lnTo>
                  <a:pt x="17145" y="24002"/>
                </a:lnTo>
                <a:lnTo>
                  <a:pt x="17525" y="26288"/>
                </a:lnTo>
                <a:lnTo>
                  <a:pt x="17399" y="27431"/>
                </a:lnTo>
                <a:lnTo>
                  <a:pt x="17399" y="28701"/>
                </a:lnTo>
                <a:lnTo>
                  <a:pt x="16891" y="29717"/>
                </a:lnTo>
                <a:lnTo>
                  <a:pt x="16001" y="30606"/>
                </a:lnTo>
                <a:lnTo>
                  <a:pt x="15240" y="31495"/>
                </a:lnTo>
                <a:lnTo>
                  <a:pt x="14350" y="31876"/>
                </a:lnTo>
                <a:lnTo>
                  <a:pt x="12065" y="31876"/>
                </a:lnTo>
                <a:lnTo>
                  <a:pt x="11049" y="31495"/>
                </a:lnTo>
                <a:lnTo>
                  <a:pt x="8890" y="29337"/>
                </a:lnTo>
                <a:lnTo>
                  <a:pt x="8000" y="27431"/>
                </a:lnTo>
                <a:lnTo>
                  <a:pt x="7747" y="24764"/>
                </a:lnTo>
                <a:lnTo>
                  <a:pt x="7366" y="22097"/>
                </a:lnTo>
                <a:lnTo>
                  <a:pt x="8000" y="19050"/>
                </a:lnTo>
                <a:lnTo>
                  <a:pt x="9525" y="15747"/>
                </a:lnTo>
                <a:lnTo>
                  <a:pt x="8509" y="14858"/>
                </a:lnTo>
                <a:lnTo>
                  <a:pt x="0" y="24891"/>
                </a:lnTo>
                <a:lnTo>
                  <a:pt x="889" y="25780"/>
                </a:lnTo>
                <a:lnTo>
                  <a:pt x="2159" y="25145"/>
                </a:lnTo>
                <a:lnTo>
                  <a:pt x="3175" y="25145"/>
                </a:lnTo>
                <a:lnTo>
                  <a:pt x="3810" y="25780"/>
                </a:lnTo>
                <a:lnTo>
                  <a:pt x="4318" y="26415"/>
                </a:lnTo>
                <a:lnTo>
                  <a:pt x="6096" y="29971"/>
                </a:lnTo>
                <a:lnTo>
                  <a:pt x="7366" y="32003"/>
                </a:lnTo>
                <a:lnTo>
                  <a:pt x="10287" y="34797"/>
                </a:lnTo>
                <a:lnTo>
                  <a:pt x="12192" y="35813"/>
                </a:lnTo>
                <a:lnTo>
                  <a:pt x="16383" y="36829"/>
                </a:lnTo>
                <a:lnTo>
                  <a:pt x="18415" y="36702"/>
                </a:lnTo>
                <a:lnTo>
                  <a:pt x="20447" y="35940"/>
                </a:lnTo>
                <a:lnTo>
                  <a:pt x="22605" y="35305"/>
                </a:lnTo>
                <a:lnTo>
                  <a:pt x="24384" y="34162"/>
                </a:lnTo>
                <a:lnTo>
                  <a:pt x="27304" y="30987"/>
                </a:lnTo>
                <a:lnTo>
                  <a:pt x="28194" y="29082"/>
                </a:lnTo>
                <a:lnTo>
                  <a:pt x="28955" y="24764"/>
                </a:lnTo>
                <a:lnTo>
                  <a:pt x="28701" y="21462"/>
                </a:lnTo>
                <a:lnTo>
                  <a:pt x="26670" y="12445"/>
                </a:lnTo>
                <a:lnTo>
                  <a:pt x="26162" y="9397"/>
                </a:lnTo>
                <a:lnTo>
                  <a:pt x="26416" y="7238"/>
                </a:lnTo>
                <a:lnTo>
                  <a:pt x="26670" y="6603"/>
                </a:lnTo>
                <a:lnTo>
                  <a:pt x="27813" y="5333"/>
                </a:lnTo>
                <a:lnTo>
                  <a:pt x="28575" y="5079"/>
                </a:lnTo>
                <a:lnTo>
                  <a:pt x="29718" y="5079"/>
                </a:lnTo>
                <a:lnTo>
                  <a:pt x="30734" y="4952"/>
                </a:lnTo>
                <a:lnTo>
                  <a:pt x="35051" y="13334"/>
                </a:lnTo>
                <a:lnTo>
                  <a:pt x="34544" y="16255"/>
                </a:lnTo>
                <a:lnTo>
                  <a:pt x="33147" y="20065"/>
                </a:lnTo>
                <a:lnTo>
                  <a:pt x="34163" y="20954"/>
                </a:lnTo>
                <a:lnTo>
                  <a:pt x="42291" y="11429"/>
                </a:lnTo>
                <a:lnTo>
                  <a:pt x="41275" y="10540"/>
                </a:lnTo>
                <a:lnTo>
                  <a:pt x="39497" y="10921"/>
                </a:lnTo>
                <a:lnTo>
                  <a:pt x="39116" y="10794"/>
                </a:lnTo>
                <a:lnTo>
                  <a:pt x="38862" y="10794"/>
                </a:lnTo>
                <a:lnTo>
                  <a:pt x="38100" y="10287"/>
                </a:lnTo>
                <a:lnTo>
                  <a:pt x="37465" y="9397"/>
                </a:lnTo>
                <a:lnTo>
                  <a:pt x="36575" y="6603"/>
                </a:lnTo>
                <a:lnTo>
                  <a:pt x="35560" y="4952"/>
                </a:lnTo>
                <a:lnTo>
                  <a:pt x="34036" y="3682"/>
                </a:lnTo>
                <a:lnTo>
                  <a:pt x="31369" y="1142"/>
                </a:lnTo>
                <a:lnTo>
                  <a:pt x="28575" y="0"/>
                </a:lnTo>
                <a:close/>
              </a:path>
            </a:pathLst>
          </a:custGeom>
          <a:solidFill>
            <a:srgbClr val="000000"/>
          </a:solidFill>
        </p:spPr>
        <p:txBody>
          <a:bodyPr wrap="square" lIns="0" tIns="0" rIns="0" bIns="0" rtlCol="0"/>
          <a:lstStyle/>
          <a:p>
            <a:endParaRPr/>
          </a:p>
        </p:txBody>
      </p:sp>
      <p:pic>
        <p:nvPicPr>
          <p:cNvPr id="39" name="bg object 39"/>
          <p:cNvPicPr/>
          <p:nvPr/>
        </p:nvPicPr>
        <p:blipFill>
          <a:blip r:embed="rId22" cstate="print"/>
          <a:stretch>
            <a:fillRect/>
          </a:stretch>
        </p:blipFill>
        <p:spPr>
          <a:xfrm>
            <a:off x="7908036" y="1281684"/>
            <a:ext cx="120503" cy="123444"/>
          </a:xfrm>
          <a:prstGeom prst="rect">
            <a:avLst/>
          </a:prstGeom>
        </p:spPr>
      </p:pic>
      <p:sp>
        <p:nvSpPr>
          <p:cNvPr id="40" name="bg object 40"/>
          <p:cNvSpPr/>
          <p:nvPr/>
        </p:nvSpPr>
        <p:spPr>
          <a:xfrm>
            <a:off x="7934579" y="1307592"/>
            <a:ext cx="45720" cy="49530"/>
          </a:xfrm>
          <a:custGeom>
            <a:avLst/>
            <a:gdLst/>
            <a:ahLst/>
            <a:cxnLst/>
            <a:rect l="l" t="t" r="r" b="b"/>
            <a:pathLst>
              <a:path w="45720" h="49530">
                <a:moveTo>
                  <a:pt x="1016" y="35306"/>
                </a:moveTo>
                <a:lnTo>
                  <a:pt x="0" y="36322"/>
                </a:lnTo>
                <a:lnTo>
                  <a:pt x="14986" y="49403"/>
                </a:lnTo>
                <a:lnTo>
                  <a:pt x="16001" y="48260"/>
                </a:lnTo>
                <a:lnTo>
                  <a:pt x="14731" y="47117"/>
                </a:lnTo>
                <a:lnTo>
                  <a:pt x="14097" y="45974"/>
                </a:lnTo>
                <a:lnTo>
                  <a:pt x="14097" y="44069"/>
                </a:lnTo>
                <a:lnTo>
                  <a:pt x="14986" y="42672"/>
                </a:lnTo>
                <a:lnTo>
                  <a:pt x="20024" y="36830"/>
                </a:lnTo>
                <a:lnTo>
                  <a:pt x="3428" y="36830"/>
                </a:lnTo>
                <a:lnTo>
                  <a:pt x="2286" y="36322"/>
                </a:lnTo>
                <a:lnTo>
                  <a:pt x="1016" y="35306"/>
                </a:lnTo>
                <a:close/>
              </a:path>
              <a:path w="45720" h="49530">
                <a:moveTo>
                  <a:pt x="24129" y="8636"/>
                </a:moveTo>
                <a:lnTo>
                  <a:pt x="23114" y="9652"/>
                </a:lnTo>
                <a:lnTo>
                  <a:pt x="24384" y="10922"/>
                </a:lnTo>
                <a:lnTo>
                  <a:pt x="25019" y="11937"/>
                </a:lnTo>
                <a:lnTo>
                  <a:pt x="25019" y="13843"/>
                </a:lnTo>
                <a:lnTo>
                  <a:pt x="24129" y="15367"/>
                </a:lnTo>
                <a:lnTo>
                  <a:pt x="22351" y="17272"/>
                </a:lnTo>
                <a:lnTo>
                  <a:pt x="8381" y="33528"/>
                </a:lnTo>
                <a:lnTo>
                  <a:pt x="6603" y="35433"/>
                </a:lnTo>
                <a:lnTo>
                  <a:pt x="5461" y="36449"/>
                </a:lnTo>
                <a:lnTo>
                  <a:pt x="4572" y="36575"/>
                </a:lnTo>
                <a:lnTo>
                  <a:pt x="3428" y="36830"/>
                </a:lnTo>
                <a:lnTo>
                  <a:pt x="20024" y="36830"/>
                </a:lnTo>
                <a:lnTo>
                  <a:pt x="35687" y="18669"/>
                </a:lnTo>
                <a:lnTo>
                  <a:pt x="24129" y="8636"/>
                </a:lnTo>
                <a:close/>
              </a:path>
              <a:path w="45720" h="49530">
                <a:moveTo>
                  <a:pt x="40513" y="0"/>
                </a:moveTo>
                <a:lnTo>
                  <a:pt x="33274" y="8382"/>
                </a:lnTo>
                <a:lnTo>
                  <a:pt x="34036" y="9779"/>
                </a:lnTo>
                <a:lnTo>
                  <a:pt x="35305" y="10795"/>
                </a:lnTo>
                <a:lnTo>
                  <a:pt x="36575" y="11937"/>
                </a:lnTo>
                <a:lnTo>
                  <a:pt x="37973" y="12446"/>
                </a:lnTo>
                <a:lnTo>
                  <a:pt x="41401" y="12192"/>
                </a:lnTo>
                <a:lnTo>
                  <a:pt x="42799" y="11557"/>
                </a:lnTo>
                <a:lnTo>
                  <a:pt x="43815" y="10287"/>
                </a:lnTo>
                <a:lnTo>
                  <a:pt x="44957" y="9017"/>
                </a:lnTo>
                <a:lnTo>
                  <a:pt x="45466" y="7493"/>
                </a:lnTo>
                <a:lnTo>
                  <a:pt x="45212" y="4191"/>
                </a:lnTo>
                <a:lnTo>
                  <a:pt x="44576" y="2794"/>
                </a:lnTo>
                <a:lnTo>
                  <a:pt x="42037" y="508"/>
                </a:lnTo>
                <a:lnTo>
                  <a:pt x="40513" y="0"/>
                </a:lnTo>
                <a:close/>
              </a:path>
            </a:pathLst>
          </a:custGeom>
          <a:solidFill>
            <a:srgbClr val="000000"/>
          </a:solidFill>
        </p:spPr>
        <p:txBody>
          <a:bodyPr wrap="square" lIns="0" tIns="0" rIns="0" bIns="0" rtlCol="0"/>
          <a:lstStyle/>
          <a:p>
            <a:endParaRPr/>
          </a:p>
        </p:txBody>
      </p:sp>
      <p:pic>
        <p:nvPicPr>
          <p:cNvPr id="41" name="bg object 41"/>
          <p:cNvPicPr/>
          <p:nvPr/>
        </p:nvPicPr>
        <p:blipFill>
          <a:blip r:embed="rId23" cstate="print"/>
          <a:stretch>
            <a:fillRect/>
          </a:stretch>
        </p:blipFill>
        <p:spPr>
          <a:xfrm>
            <a:off x="7932420" y="1304518"/>
            <a:ext cx="120503" cy="128168"/>
          </a:xfrm>
          <a:prstGeom prst="rect">
            <a:avLst/>
          </a:prstGeom>
        </p:spPr>
      </p:pic>
      <p:sp>
        <p:nvSpPr>
          <p:cNvPr id="42" name="bg object 42"/>
          <p:cNvSpPr/>
          <p:nvPr/>
        </p:nvSpPr>
        <p:spPr>
          <a:xfrm>
            <a:off x="7959090" y="1330833"/>
            <a:ext cx="44450" cy="53975"/>
          </a:xfrm>
          <a:custGeom>
            <a:avLst/>
            <a:gdLst/>
            <a:ahLst/>
            <a:cxnLst/>
            <a:rect l="l" t="t" r="r" b="b"/>
            <a:pathLst>
              <a:path w="44450" h="53975">
                <a:moveTo>
                  <a:pt x="16255" y="0"/>
                </a:moveTo>
                <a:lnTo>
                  <a:pt x="15366" y="1269"/>
                </a:lnTo>
                <a:lnTo>
                  <a:pt x="16509" y="2412"/>
                </a:lnTo>
                <a:lnTo>
                  <a:pt x="17144" y="3428"/>
                </a:lnTo>
                <a:lnTo>
                  <a:pt x="17144" y="5079"/>
                </a:lnTo>
                <a:lnTo>
                  <a:pt x="16255" y="6603"/>
                </a:lnTo>
                <a:lnTo>
                  <a:pt x="14477" y="8762"/>
                </a:lnTo>
                <a:lnTo>
                  <a:pt x="5587" y="20319"/>
                </a:lnTo>
                <a:lnTo>
                  <a:pt x="2920" y="23621"/>
                </a:lnTo>
                <a:lnTo>
                  <a:pt x="1396" y="26162"/>
                </a:lnTo>
                <a:lnTo>
                  <a:pt x="126" y="29463"/>
                </a:lnTo>
                <a:lnTo>
                  <a:pt x="0" y="31368"/>
                </a:lnTo>
                <a:lnTo>
                  <a:pt x="1015" y="35305"/>
                </a:lnTo>
                <a:lnTo>
                  <a:pt x="11302" y="41020"/>
                </a:lnTo>
                <a:lnTo>
                  <a:pt x="13588" y="40893"/>
                </a:lnTo>
                <a:lnTo>
                  <a:pt x="16255" y="40386"/>
                </a:lnTo>
                <a:lnTo>
                  <a:pt x="13207" y="44195"/>
                </a:lnTo>
                <a:lnTo>
                  <a:pt x="25018" y="53466"/>
                </a:lnTo>
                <a:lnTo>
                  <a:pt x="25907" y="52324"/>
                </a:lnTo>
                <a:lnTo>
                  <a:pt x="24764" y="51180"/>
                </a:lnTo>
                <a:lnTo>
                  <a:pt x="24129" y="50164"/>
                </a:lnTo>
                <a:lnTo>
                  <a:pt x="24256" y="49275"/>
                </a:lnTo>
                <a:lnTo>
                  <a:pt x="24256" y="48513"/>
                </a:lnTo>
                <a:lnTo>
                  <a:pt x="25018" y="46989"/>
                </a:lnTo>
                <a:lnTo>
                  <a:pt x="44450" y="21970"/>
                </a:lnTo>
                <a:lnTo>
                  <a:pt x="32638" y="12826"/>
                </a:lnTo>
                <a:lnTo>
                  <a:pt x="31750" y="13969"/>
                </a:lnTo>
                <a:lnTo>
                  <a:pt x="32892" y="15112"/>
                </a:lnTo>
                <a:lnTo>
                  <a:pt x="33527" y="16128"/>
                </a:lnTo>
                <a:lnTo>
                  <a:pt x="33527" y="17779"/>
                </a:lnTo>
                <a:lnTo>
                  <a:pt x="32638" y="19303"/>
                </a:lnTo>
                <a:lnTo>
                  <a:pt x="18795" y="37083"/>
                </a:lnTo>
                <a:lnTo>
                  <a:pt x="16382" y="37845"/>
                </a:lnTo>
                <a:lnTo>
                  <a:pt x="14604" y="38100"/>
                </a:lnTo>
                <a:lnTo>
                  <a:pt x="12445" y="37972"/>
                </a:lnTo>
                <a:lnTo>
                  <a:pt x="11556" y="37591"/>
                </a:lnTo>
                <a:lnTo>
                  <a:pt x="10286" y="36575"/>
                </a:lnTo>
                <a:lnTo>
                  <a:pt x="9905" y="36067"/>
                </a:lnTo>
                <a:lnTo>
                  <a:pt x="9778" y="35432"/>
                </a:lnTo>
                <a:lnTo>
                  <a:pt x="9525" y="34797"/>
                </a:lnTo>
                <a:lnTo>
                  <a:pt x="9525" y="34036"/>
                </a:lnTo>
                <a:lnTo>
                  <a:pt x="9905" y="33274"/>
                </a:lnTo>
                <a:lnTo>
                  <a:pt x="10159" y="32512"/>
                </a:lnTo>
                <a:lnTo>
                  <a:pt x="11049" y="31114"/>
                </a:lnTo>
                <a:lnTo>
                  <a:pt x="12700" y="29082"/>
                </a:lnTo>
                <a:lnTo>
                  <a:pt x="28066" y="9270"/>
                </a:lnTo>
                <a:lnTo>
                  <a:pt x="16255" y="0"/>
                </a:lnTo>
                <a:close/>
              </a:path>
            </a:pathLst>
          </a:custGeom>
          <a:solidFill>
            <a:srgbClr val="000000"/>
          </a:solidFill>
        </p:spPr>
        <p:txBody>
          <a:bodyPr wrap="square" lIns="0" tIns="0" rIns="0" bIns="0" rtlCol="0"/>
          <a:lstStyle/>
          <a:p>
            <a:endParaRPr/>
          </a:p>
        </p:txBody>
      </p:sp>
      <p:pic>
        <p:nvPicPr>
          <p:cNvPr id="43" name="bg object 43"/>
          <p:cNvPicPr/>
          <p:nvPr/>
        </p:nvPicPr>
        <p:blipFill>
          <a:blip r:embed="rId24" cstate="print"/>
          <a:stretch>
            <a:fillRect/>
          </a:stretch>
        </p:blipFill>
        <p:spPr>
          <a:xfrm>
            <a:off x="7962900" y="1331958"/>
            <a:ext cx="121973" cy="126382"/>
          </a:xfrm>
          <a:prstGeom prst="rect">
            <a:avLst/>
          </a:prstGeom>
        </p:spPr>
      </p:pic>
      <p:sp>
        <p:nvSpPr>
          <p:cNvPr id="44" name="bg object 44"/>
          <p:cNvSpPr/>
          <p:nvPr/>
        </p:nvSpPr>
        <p:spPr>
          <a:xfrm>
            <a:off x="7989570" y="1357630"/>
            <a:ext cx="47625" cy="52705"/>
          </a:xfrm>
          <a:custGeom>
            <a:avLst/>
            <a:gdLst/>
            <a:ahLst/>
            <a:cxnLst/>
            <a:rect l="l" t="t" r="r" b="b"/>
            <a:pathLst>
              <a:path w="47625" h="52705">
                <a:moveTo>
                  <a:pt x="20574" y="0"/>
                </a:moveTo>
                <a:lnTo>
                  <a:pt x="19684" y="1270"/>
                </a:lnTo>
                <a:lnTo>
                  <a:pt x="20954" y="2286"/>
                </a:lnTo>
                <a:lnTo>
                  <a:pt x="21589" y="3302"/>
                </a:lnTo>
                <a:lnTo>
                  <a:pt x="21716" y="4191"/>
                </a:lnTo>
                <a:lnTo>
                  <a:pt x="21716" y="4953"/>
                </a:lnTo>
                <a:lnTo>
                  <a:pt x="3428" y="30353"/>
                </a:lnTo>
                <a:lnTo>
                  <a:pt x="2158" y="30099"/>
                </a:lnTo>
                <a:lnTo>
                  <a:pt x="888" y="29337"/>
                </a:lnTo>
                <a:lnTo>
                  <a:pt x="0" y="30607"/>
                </a:lnTo>
                <a:lnTo>
                  <a:pt x="15494" y="40894"/>
                </a:lnTo>
                <a:lnTo>
                  <a:pt x="16255" y="39750"/>
                </a:lnTo>
                <a:lnTo>
                  <a:pt x="15239" y="38862"/>
                </a:lnTo>
                <a:lnTo>
                  <a:pt x="14731" y="37973"/>
                </a:lnTo>
                <a:lnTo>
                  <a:pt x="14604" y="36957"/>
                </a:lnTo>
                <a:lnTo>
                  <a:pt x="14604" y="36068"/>
                </a:lnTo>
                <a:lnTo>
                  <a:pt x="15366" y="34544"/>
                </a:lnTo>
                <a:lnTo>
                  <a:pt x="27939" y="15875"/>
                </a:lnTo>
                <a:lnTo>
                  <a:pt x="31369" y="14350"/>
                </a:lnTo>
                <a:lnTo>
                  <a:pt x="34035" y="14224"/>
                </a:lnTo>
                <a:lnTo>
                  <a:pt x="36449" y="15748"/>
                </a:lnTo>
                <a:lnTo>
                  <a:pt x="36829" y="16383"/>
                </a:lnTo>
                <a:lnTo>
                  <a:pt x="37083" y="17018"/>
                </a:lnTo>
                <a:lnTo>
                  <a:pt x="37210" y="17653"/>
                </a:lnTo>
                <a:lnTo>
                  <a:pt x="37210" y="18415"/>
                </a:lnTo>
                <a:lnTo>
                  <a:pt x="36956" y="19177"/>
                </a:lnTo>
                <a:lnTo>
                  <a:pt x="36829" y="19939"/>
                </a:lnTo>
                <a:lnTo>
                  <a:pt x="35813" y="21590"/>
                </a:lnTo>
                <a:lnTo>
                  <a:pt x="23495" y="39878"/>
                </a:lnTo>
                <a:lnTo>
                  <a:pt x="22478" y="41021"/>
                </a:lnTo>
                <a:lnTo>
                  <a:pt x="20700" y="41783"/>
                </a:lnTo>
                <a:lnTo>
                  <a:pt x="19557" y="41783"/>
                </a:lnTo>
                <a:lnTo>
                  <a:pt x="18287" y="41148"/>
                </a:lnTo>
                <a:lnTo>
                  <a:pt x="17525" y="42291"/>
                </a:lnTo>
                <a:lnTo>
                  <a:pt x="32893" y="52705"/>
                </a:lnTo>
                <a:lnTo>
                  <a:pt x="33781" y="51562"/>
                </a:lnTo>
                <a:lnTo>
                  <a:pt x="32511" y="50419"/>
                </a:lnTo>
                <a:lnTo>
                  <a:pt x="31876" y="49530"/>
                </a:lnTo>
                <a:lnTo>
                  <a:pt x="31750" y="48641"/>
                </a:lnTo>
                <a:lnTo>
                  <a:pt x="31750" y="47752"/>
                </a:lnTo>
                <a:lnTo>
                  <a:pt x="32511" y="46228"/>
                </a:lnTo>
                <a:lnTo>
                  <a:pt x="42163" y="32004"/>
                </a:lnTo>
                <a:lnTo>
                  <a:pt x="44450" y="28448"/>
                </a:lnTo>
                <a:lnTo>
                  <a:pt x="45974" y="25908"/>
                </a:lnTo>
                <a:lnTo>
                  <a:pt x="46354" y="24511"/>
                </a:lnTo>
                <a:lnTo>
                  <a:pt x="47116" y="22479"/>
                </a:lnTo>
                <a:lnTo>
                  <a:pt x="47116" y="20574"/>
                </a:lnTo>
                <a:lnTo>
                  <a:pt x="46481" y="18669"/>
                </a:lnTo>
                <a:lnTo>
                  <a:pt x="45974" y="16637"/>
                </a:lnTo>
                <a:lnTo>
                  <a:pt x="35305" y="11557"/>
                </a:lnTo>
                <a:lnTo>
                  <a:pt x="33020" y="11684"/>
                </a:lnTo>
                <a:lnTo>
                  <a:pt x="30352" y="12319"/>
                </a:lnTo>
                <a:lnTo>
                  <a:pt x="33020" y="8382"/>
                </a:lnTo>
                <a:lnTo>
                  <a:pt x="20574" y="0"/>
                </a:lnTo>
                <a:close/>
              </a:path>
            </a:pathLst>
          </a:custGeom>
          <a:solidFill>
            <a:srgbClr val="000000"/>
          </a:solidFill>
        </p:spPr>
        <p:txBody>
          <a:bodyPr wrap="square" lIns="0" tIns="0" rIns="0" bIns="0" rtlCol="0"/>
          <a:lstStyle/>
          <a:p>
            <a:endParaRPr/>
          </a:p>
        </p:txBody>
      </p:sp>
      <p:pic>
        <p:nvPicPr>
          <p:cNvPr id="45" name="bg object 45"/>
          <p:cNvPicPr/>
          <p:nvPr/>
        </p:nvPicPr>
        <p:blipFill>
          <a:blip r:embed="rId25" cstate="print"/>
          <a:stretch>
            <a:fillRect/>
          </a:stretch>
        </p:blipFill>
        <p:spPr>
          <a:xfrm>
            <a:off x="7996428" y="1359357"/>
            <a:ext cx="129641" cy="131114"/>
          </a:xfrm>
          <a:prstGeom prst="rect">
            <a:avLst/>
          </a:prstGeom>
        </p:spPr>
      </p:pic>
      <p:sp>
        <p:nvSpPr>
          <p:cNvPr id="46" name="bg object 46"/>
          <p:cNvSpPr/>
          <p:nvPr/>
        </p:nvSpPr>
        <p:spPr>
          <a:xfrm>
            <a:off x="8022548" y="1385823"/>
            <a:ext cx="55244" cy="55880"/>
          </a:xfrm>
          <a:custGeom>
            <a:avLst/>
            <a:gdLst/>
            <a:ahLst/>
            <a:cxnLst/>
            <a:rect l="l" t="t" r="r" b="b"/>
            <a:pathLst>
              <a:path w="55245" h="55880">
                <a:moveTo>
                  <a:pt x="4741" y="34162"/>
                </a:moveTo>
                <a:lnTo>
                  <a:pt x="2201" y="34925"/>
                </a:lnTo>
                <a:lnTo>
                  <a:pt x="1312" y="35560"/>
                </a:lnTo>
                <a:lnTo>
                  <a:pt x="677" y="36702"/>
                </a:lnTo>
                <a:lnTo>
                  <a:pt x="121" y="37591"/>
                </a:lnTo>
                <a:lnTo>
                  <a:pt x="0" y="39370"/>
                </a:lnTo>
                <a:lnTo>
                  <a:pt x="423" y="40639"/>
                </a:lnTo>
                <a:lnTo>
                  <a:pt x="804" y="42290"/>
                </a:lnTo>
                <a:lnTo>
                  <a:pt x="24934" y="55879"/>
                </a:lnTo>
                <a:lnTo>
                  <a:pt x="27093" y="55625"/>
                </a:lnTo>
                <a:lnTo>
                  <a:pt x="29252" y="54737"/>
                </a:lnTo>
                <a:lnTo>
                  <a:pt x="31284" y="53848"/>
                </a:lnTo>
                <a:lnTo>
                  <a:pt x="32635" y="52704"/>
                </a:lnTo>
                <a:lnTo>
                  <a:pt x="24172" y="52704"/>
                </a:lnTo>
                <a:lnTo>
                  <a:pt x="21886" y="52450"/>
                </a:lnTo>
                <a:lnTo>
                  <a:pt x="19600" y="52324"/>
                </a:lnTo>
                <a:lnTo>
                  <a:pt x="16806" y="51308"/>
                </a:lnTo>
                <a:lnTo>
                  <a:pt x="13631" y="49402"/>
                </a:lnTo>
                <a:lnTo>
                  <a:pt x="9948" y="47243"/>
                </a:lnTo>
                <a:lnTo>
                  <a:pt x="7789" y="45338"/>
                </a:lnTo>
                <a:lnTo>
                  <a:pt x="6900" y="43687"/>
                </a:lnTo>
                <a:lnTo>
                  <a:pt x="6138" y="41910"/>
                </a:lnTo>
                <a:lnTo>
                  <a:pt x="6138" y="40512"/>
                </a:lnTo>
                <a:lnTo>
                  <a:pt x="6900" y="39115"/>
                </a:lnTo>
                <a:lnTo>
                  <a:pt x="7408" y="38100"/>
                </a:lnTo>
                <a:lnTo>
                  <a:pt x="8678" y="37591"/>
                </a:lnTo>
                <a:lnTo>
                  <a:pt x="30529" y="37591"/>
                </a:lnTo>
                <a:lnTo>
                  <a:pt x="29887" y="37084"/>
                </a:lnTo>
                <a:lnTo>
                  <a:pt x="26256" y="34925"/>
                </a:lnTo>
                <a:lnTo>
                  <a:pt x="9059" y="34925"/>
                </a:lnTo>
                <a:lnTo>
                  <a:pt x="6646" y="34289"/>
                </a:lnTo>
                <a:lnTo>
                  <a:pt x="4741" y="34162"/>
                </a:lnTo>
                <a:close/>
              </a:path>
              <a:path w="55245" h="55880">
                <a:moveTo>
                  <a:pt x="30529" y="37591"/>
                </a:moveTo>
                <a:lnTo>
                  <a:pt x="11345" y="37591"/>
                </a:lnTo>
                <a:lnTo>
                  <a:pt x="12996" y="38353"/>
                </a:lnTo>
                <a:lnTo>
                  <a:pt x="15282" y="39624"/>
                </a:lnTo>
                <a:lnTo>
                  <a:pt x="20616" y="42799"/>
                </a:lnTo>
                <a:lnTo>
                  <a:pt x="23918" y="44830"/>
                </a:lnTo>
                <a:lnTo>
                  <a:pt x="24934" y="45847"/>
                </a:lnTo>
                <a:lnTo>
                  <a:pt x="26077" y="46736"/>
                </a:lnTo>
                <a:lnTo>
                  <a:pt x="26712" y="47751"/>
                </a:lnTo>
                <a:lnTo>
                  <a:pt x="26966" y="48767"/>
                </a:lnTo>
                <a:lnTo>
                  <a:pt x="26966" y="49911"/>
                </a:lnTo>
                <a:lnTo>
                  <a:pt x="25696" y="52070"/>
                </a:lnTo>
                <a:lnTo>
                  <a:pt x="24172" y="52704"/>
                </a:lnTo>
                <a:lnTo>
                  <a:pt x="32635" y="52704"/>
                </a:lnTo>
                <a:lnTo>
                  <a:pt x="32935" y="52450"/>
                </a:lnTo>
                <a:lnTo>
                  <a:pt x="35729" y="47498"/>
                </a:lnTo>
                <a:lnTo>
                  <a:pt x="35729" y="44450"/>
                </a:lnTo>
                <a:lnTo>
                  <a:pt x="32935" y="39497"/>
                </a:lnTo>
                <a:lnTo>
                  <a:pt x="30529" y="37591"/>
                </a:lnTo>
                <a:close/>
              </a:path>
              <a:path w="55245" h="55880">
                <a:moveTo>
                  <a:pt x="17314" y="21843"/>
                </a:moveTo>
                <a:lnTo>
                  <a:pt x="14647" y="22098"/>
                </a:lnTo>
                <a:lnTo>
                  <a:pt x="10583" y="23622"/>
                </a:lnTo>
                <a:lnTo>
                  <a:pt x="9059" y="24764"/>
                </a:lnTo>
                <a:lnTo>
                  <a:pt x="8170" y="26415"/>
                </a:lnTo>
                <a:lnTo>
                  <a:pt x="6798" y="28701"/>
                </a:lnTo>
                <a:lnTo>
                  <a:pt x="6745" y="30099"/>
                </a:lnTo>
                <a:lnTo>
                  <a:pt x="6900" y="31876"/>
                </a:lnTo>
                <a:lnTo>
                  <a:pt x="9059" y="34925"/>
                </a:lnTo>
                <a:lnTo>
                  <a:pt x="26256" y="34925"/>
                </a:lnTo>
                <a:lnTo>
                  <a:pt x="25188" y="34289"/>
                </a:lnTo>
                <a:lnTo>
                  <a:pt x="19219" y="30987"/>
                </a:lnTo>
                <a:lnTo>
                  <a:pt x="17822" y="30099"/>
                </a:lnTo>
                <a:lnTo>
                  <a:pt x="16933" y="29210"/>
                </a:lnTo>
                <a:lnTo>
                  <a:pt x="16679" y="28448"/>
                </a:lnTo>
                <a:lnTo>
                  <a:pt x="16298" y="27559"/>
                </a:lnTo>
                <a:lnTo>
                  <a:pt x="19346" y="24002"/>
                </a:lnTo>
                <a:lnTo>
                  <a:pt x="20362" y="23749"/>
                </a:lnTo>
                <a:lnTo>
                  <a:pt x="25315" y="23749"/>
                </a:lnTo>
                <a:lnTo>
                  <a:pt x="24680" y="22605"/>
                </a:lnTo>
                <a:lnTo>
                  <a:pt x="24644" y="22351"/>
                </a:lnTo>
                <a:lnTo>
                  <a:pt x="20489" y="22351"/>
                </a:lnTo>
                <a:lnTo>
                  <a:pt x="17314" y="21843"/>
                </a:lnTo>
                <a:close/>
              </a:path>
              <a:path w="55245" h="55880">
                <a:moveTo>
                  <a:pt x="25315" y="23749"/>
                </a:moveTo>
                <a:lnTo>
                  <a:pt x="20362" y="23749"/>
                </a:lnTo>
                <a:lnTo>
                  <a:pt x="21378" y="23875"/>
                </a:lnTo>
                <a:lnTo>
                  <a:pt x="22394" y="24511"/>
                </a:lnTo>
                <a:lnTo>
                  <a:pt x="24934" y="26162"/>
                </a:lnTo>
                <a:lnTo>
                  <a:pt x="26331" y="26924"/>
                </a:lnTo>
                <a:lnTo>
                  <a:pt x="28109" y="28066"/>
                </a:lnTo>
                <a:lnTo>
                  <a:pt x="30268" y="28701"/>
                </a:lnTo>
                <a:lnTo>
                  <a:pt x="33062" y="28955"/>
                </a:lnTo>
                <a:lnTo>
                  <a:pt x="35729" y="29337"/>
                </a:lnTo>
                <a:lnTo>
                  <a:pt x="44519" y="25273"/>
                </a:lnTo>
                <a:lnTo>
                  <a:pt x="27855" y="25273"/>
                </a:lnTo>
                <a:lnTo>
                  <a:pt x="25315" y="23749"/>
                </a:lnTo>
                <a:close/>
              </a:path>
              <a:path w="55245" h="55880">
                <a:moveTo>
                  <a:pt x="41014" y="4825"/>
                </a:moveTo>
                <a:lnTo>
                  <a:pt x="36491" y="4825"/>
                </a:lnTo>
                <a:lnTo>
                  <a:pt x="37761" y="5587"/>
                </a:lnTo>
                <a:lnTo>
                  <a:pt x="39158" y="6350"/>
                </a:lnTo>
                <a:lnTo>
                  <a:pt x="39793" y="7365"/>
                </a:lnTo>
                <a:lnTo>
                  <a:pt x="39920" y="8889"/>
                </a:lnTo>
                <a:lnTo>
                  <a:pt x="40047" y="11049"/>
                </a:lnTo>
                <a:lnTo>
                  <a:pt x="39031" y="14097"/>
                </a:lnTo>
                <a:lnTo>
                  <a:pt x="36110" y="19050"/>
                </a:lnTo>
                <a:lnTo>
                  <a:pt x="34586" y="21716"/>
                </a:lnTo>
                <a:lnTo>
                  <a:pt x="32681" y="23875"/>
                </a:lnTo>
                <a:lnTo>
                  <a:pt x="31030" y="24637"/>
                </a:lnTo>
                <a:lnTo>
                  <a:pt x="29379" y="25273"/>
                </a:lnTo>
                <a:lnTo>
                  <a:pt x="44519" y="25273"/>
                </a:lnTo>
                <a:lnTo>
                  <a:pt x="47286" y="17779"/>
                </a:lnTo>
                <a:lnTo>
                  <a:pt x="47032" y="16383"/>
                </a:lnTo>
                <a:lnTo>
                  <a:pt x="46524" y="14604"/>
                </a:lnTo>
                <a:lnTo>
                  <a:pt x="54635" y="14604"/>
                </a:lnTo>
                <a:lnTo>
                  <a:pt x="54779" y="14350"/>
                </a:lnTo>
                <a:lnTo>
                  <a:pt x="44111" y="8127"/>
                </a:lnTo>
                <a:lnTo>
                  <a:pt x="42333" y="5968"/>
                </a:lnTo>
                <a:lnTo>
                  <a:pt x="41014" y="4825"/>
                </a:lnTo>
                <a:close/>
              </a:path>
              <a:path w="55245" h="55880">
                <a:moveTo>
                  <a:pt x="30395" y="0"/>
                </a:moveTo>
                <a:lnTo>
                  <a:pt x="22775" y="1524"/>
                </a:lnTo>
                <a:lnTo>
                  <a:pt x="19854" y="3555"/>
                </a:lnTo>
                <a:lnTo>
                  <a:pt x="16679" y="9016"/>
                </a:lnTo>
                <a:lnTo>
                  <a:pt x="16171" y="11556"/>
                </a:lnTo>
                <a:lnTo>
                  <a:pt x="16425" y="14097"/>
                </a:lnTo>
                <a:lnTo>
                  <a:pt x="16806" y="16763"/>
                </a:lnTo>
                <a:lnTo>
                  <a:pt x="18203" y="19430"/>
                </a:lnTo>
                <a:lnTo>
                  <a:pt x="20489" y="22351"/>
                </a:lnTo>
                <a:lnTo>
                  <a:pt x="24644" y="22351"/>
                </a:lnTo>
                <a:lnTo>
                  <a:pt x="24426" y="20827"/>
                </a:lnTo>
                <a:lnTo>
                  <a:pt x="24341" y="18923"/>
                </a:lnTo>
                <a:lnTo>
                  <a:pt x="34967" y="4825"/>
                </a:lnTo>
                <a:lnTo>
                  <a:pt x="41014" y="4825"/>
                </a:lnTo>
                <a:lnTo>
                  <a:pt x="40428" y="4317"/>
                </a:lnTo>
                <a:lnTo>
                  <a:pt x="38396" y="3048"/>
                </a:lnTo>
                <a:lnTo>
                  <a:pt x="34332" y="762"/>
                </a:lnTo>
                <a:lnTo>
                  <a:pt x="30395" y="0"/>
                </a:lnTo>
                <a:close/>
              </a:path>
              <a:path w="55245" h="55880">
                <a:moveTo>
                  <a:pt x="54635" y="14604"/>
                </a:moveTo>
                <a:lnTo>
                  <a:pt x="46524" y="14604"/>
                </a:lnTo>
                <a:lnTo>
                  <a:pt x="52620" y="18161"/>
                </a:lnTo>
                <a:lnTo>
                  <a:pt x="54635" y="14604"/>
                </a:lnTo>
                <a:close/>
              </a:path>
            </a:pathLst>
          </a:custGeom>
          <a:solidFill>
            <a:srgbClr val="000000"/>
          </a:solidFill>
        </p:spPr>
        <p:txBody>
          <a:bodyPr wrap="square" lIns="0" tIns="0" rIns="0" bIns="0" rtlCol="0"/>
          <a:lstStyle/>
          <a:p>
            <a:endParaRPr/>
          </a:p>
        </p:txBody>
      </p:sp>
      <p:pic>
        <p:nvPicPr>
          <p:cNvPr id="47" name="bg object 47"/>
          <p:cNvPicPr/>
          <p:nvPr/>
        </p:nvPicPr>
        <p:blipFill>
          <a:blip r:embed="rId26" cstate="print"/>
          <a:stretch>
            <a:fillRect/>
          </a:stretch>
        </p:blipFill>
        <p:spPr>
          <a:xfrm>
            <a:off x="8065008" y="1367053"/>
            <a:ext cx="135534" cy="138785"/>
          </a:xfrm>
          <a:prstGeom prst="rect">
            <a:avLst/>
          </a:prstGeom>
        </p:spPr>
      </p:pic>
      <p:pic>
        <p:nvPicPr>
          <p:cNvPr id="48" name="bg object 48"/>
          <p:cNvPicPr/>
          <p:nvPr/>
        </p:nvPicPr>
        <p:blipFill>
          <a:blip r:embed="rId27" cstate="print"/>
          <a:stretch>
            <a:fillRect/>
          </a:stretch>
        </p:blipFill>
        <p:spPr>
          <a:xfrm>
            <a:off x="8091043" y="1393951"/>
            <a:ext cx="135392" cy="134620"/>
          </a:xfrm>
          <a:prstGeom prst="rect">
            <a:avLst/>
          </a:prstGeom>
        </p:spPr>
      </p:pic>
      <p:pic>
        <p:nvPicPr>
          <p:cNvPr id="49" name="bg object 49"/>
          <p:cNvPicPr/>
          <p:nvPr/>
        </p:nvPicPr>
        <p:blipFill>
          <a:blip r:embed="rId28" cstate="print"/>
          <a:stretch>
            <a:fillRect/>
          </a:stretch>
        </p:blipFill>
        <p:spPr>
          <a:xfrm>
            <a:off x="8135239" y="1405153"/>
            <a:ext cx="120332" cy="129641"/>
          </a:xfrm>
          <a:prstGeom prst="rect">
            <a:avLst/>
          </a:prstGeom>
        </p:spPr>
      </p:pic>
      <p:pic>
        <p:nvPicPr>
          <p:cNvPr id="50" name="bg object 50"/>
          <p:cNvPicPr/>
          <p:nvPr/>
        </p:nvPicPr>
        <p:blipFill>
          <a:blip r:embed="rId29" cstate="print"/>
          <a:stretch>
            <a:fillRect/>
          </a:stretch>
        </p:blipFill>
        <p:spPr>
          <a:xfrm>
            <a:off x="8177784" y="1424998"/>
            <a:ext cx="115882" cy="115765"/>
          </a:xfrm>
          <a:prstGeom prst="rect">
            <a:avLst/>
          </a:prstGeom>
        </p:spPr>
      </p:pic>
      <p:sp>
        <p:nvSpPr>
          <p:cNvPr id="51" name="bg object 51"/>
          <p:cNvSpPr/>
          <p:nvPr/>
        </p:nvSpPr>
        <p:spPr>
          <a:xfrm>
            <a:off x="8207375" y="1451101"/>
            <a:ext cx="38100" cy="41910"/>
          </a:xfrm>
          <a:custGeom>
            <a:avLst/>
            <a:gdLst/>
            <a:ahLst/>
            <a:cxnLst/>
            <a:rect l="l" t="t" r="r" b="b"/>
            <a:pathLst>
              <a:path w="38100" h="41909">
                <a:moveTo>
                  <a:pt x="253" y="0"/>
                </a:moveTo>
                <a:lnTo>
                  <a:pt x="0" y="1524"/>
                </a:lnTo>
                <a:lnTo>
                  <a:pt x="1016" y="1905"/>
                </a:lnTo>
                <a:lnTo>
                  <a:pt x="1777" y="2667"/>
                </a:lnTo>
                <a:lnTo>
                  <a:pt x="9778" y="41148"/>
                </a:lnTo>
                <a:lnTo>
                  <a:pt x="11556" y="41528"/>
                </a:lnTo>
                <a:lnTo>
                  <a:pt x="30099" y="16256"/>
                </a:lnTo>
                <a:lnTo>
                  <a:pt x="32257" y="13208"/>
                </a:lnTo>
                <a:lnTo>
                  <a:pt x="33781" y="11430"/>
                </a:lnTo>
                <a:lnTo>
                  <a:pt x="34671" y="10922"/>
                </a:lnTo>
                <a:lnTo>
                  <a:pt x="35559" y="10287"/>
                </a:lnTo>
                <a:lnTo>
                  <a:pt x="36575" y="10160"/>
                </a:lnTo>
                <a:lnTo>
                  <a:pt x="37719" y="10287"/>
                </a:lnTo>
                <a:lnTo>
                  <a:pt x="38100" y="8889"/>
                </a:lnTo>
                <a:lnTo>
                  <a:pt x="26289" y="6096"/>
                </a:lnTo>
                <a:lnTo>
                  <a:pt x="26034" y="7493"/>
                </a:lnTo>
                <a:lnTo>
                  <a:pt x="27431" y="7874"/>
                </a:lnTo>
                <a:lnTo>
                  <a:pt x="28448" y="8382"/>
                </a:lnTo>
                <a:lnTo>
                  <a:pt x="28828" y="9017"/>
                </a:lnTo>
                <a:lnTo>
                  <a:pt x="29336" y="9651"/>
                </a:lnTo>
                <a:lnTo>
                  <a:pt x="29464" y="10413"/>
                </a:lnTo>
                <a:lnTo>
                  <a:pt x="18160" y="28321"/>
                </a:lnTo>
                <a:lnTo>
                  <a:pt x="15494" y="13462"/>
                </a:lnTo>
                <a:lnTo>
                  <a:pt x="14858" y="10540"/>
                </a:lnTo>
                <a:lnTo>
                  <a:pt x="14731" y="8636"/>
                </a:lnTo>
                <a:lnTo>
                  <a:pt x="14985" y="7747"/>
                </a:lnTo>
                <a:lnTo>
                  <a:pt x="15113" y="6985"/>
                </a:lnTo>
                <a:lnTo>
                  <a:pt x="15621" y="6350"/>
                </a:lnTo>
                <a:lnTo>
                  <a:pt x="16382" y="5969"/>
                </a:lnTo>
                <a:lnTo>
                  <a:pt x="16891" y="5587"/>
                </a:lnTo>
                <a:lnTo>
                  <a:pt x="17779" y="5587"/>
                </a:lnTo>
                <a:lnTo>
                  <a:pt x="18923" y="5842"/>
                </a:lnTo>
                <a:lnTo>
                  <a:pt x="19303" y="4445"/>
                </a:lnTo>
                <a:lnTo>
                  <a:pt x="253" y="0"/>
                </a:lnTo>
                <a:close/>
              </a:path>
            </a:pathLst>
          </a:custGeom>
          <a:solidFill>
            <a:srgbClr val="000000"/>
          </a:solidFill>
        </p:spPr>
        <p:txBody>
          <a:bodyPr wrap="square" lIns="0" tIns="0" rIns="0" bIns="0" rtlCol="0"/>
          <a:lstStyle/>
          <a:p>
            <a:endParaRPr/>
          </a:p>
        </p:txBody>
      </p:sp>
      <p:pic>
        <p:nvPicPr>
          <p:cNvPr id="52" name="bg object 52"/>
          <p:cNvPicPr/>
          <p:nvPr/>
        </p:nvPicPr>
        <p:blipFill>
          <a:blip r:embed="rId30" cstate="print"/>
          <a:stretch>
            <a:fillRect/>
          </a:stretch>
        </p:blipFill>
        <p:spPr>
          <a:xfrm>
            <a:off x="8218932" y="1435549"/>
            <a:ext cx="105155" cy="112834"/>
          </a:xfrm>
          <a:prstGeom prst="rect">
            <a:avLst/>
          </a:prstGeom>
        </p:spPr>
      </p:pic>
      <p:sp>
        <p:nvSpPr>
          <p:cNvPr id="53" name="bg object 53"/>
          <p:cNvSpPr/>
          <p:nvPr/>
        </p:nvSpPr>
        <p:spPr>
          <a:xfrm>
            <a:off x="8243951" y="1461134"/>
            <a:ext cx="32384" cy="40005"/>
          </a:xfrm>
          <a:custGeom>
            <a:avLst/>
            <a:gdLst/>
            <a:ahLst/>
            <a:cxnLst/>
            <a:rect l="l" t="t" r="r" b="b"/>
            <a:pathLst>
              <a:path w="32384" h="40005">
                <a:moveTo>
                  <a:pt x="16128" y="0"/>
                </a:moveTo>
                <a:lnTo>
                  <a:pt x="0" y="22732"/>
                </a:lnTo>
                <a:lnTo>
                  <a:pt x="380" y="27050"/>
                </a:lnTo>
                <a:lnTo>
                  <a:pt x="2031" y="30734"/>
                </a:lnTo>
                <a:lnTo>
                  <a:pt x="4191" y="35432"/>
                </a:lnTo>
                <a:lnTo>
                  <a:pt x="7874" y="38100"/>
                </a:lnTo>
                <a:lnTo>
                  <a:pt x="13207" y="38988"/>
                </a:lnTo>
                <a:lnTo>
                  <a:pt x="16382" y="39624"/>
                </a:lnTo>
                <a:lnTo>
                  <a:pt x="19303" y="39242"/>
                </a:lnTo>
                <a:lnTo>
                  <a:pt x="21971" y="37973"/>
                </a:lnTo>
                <a:lnTo>
                  <a:pt x="24510" y="36702"/>
                </a:lnTo>
                <a:lnTo>
                  <a:pt x="27044" y="34289"/>
                </a:lnTo>
                <a:lnTo>
                  <a:pt x="20954" y="34289"/>
                </a:lnTo>
                <a:lnTo>
                  <a:pt x="19430" y="34036"/>
                </a:lnTo>
                <a:lnTo>
                  <a:pt x="11049" y="22478"/>
                </a:lnTo>
                <a:lnTo>
                  <a:pt x="11556" y="17652"/>
                </a:lnTo>
                <a:lnTo>
                  <a:pt x="31926" y="17652"/>
                </a:lnTo>
                <a:lnTo>
                  <a:pt x="32042" y="16763"/>
                </a:lnTo>
                <a:lnTo>
                  <a:pt x="22351" y="16763"/>
                </a:lnTo>
                <a:lnTo>
                  <a:pt x="11810" y="14986"/>
                </a:lnTo>
                <a:lnTo>
                  <a:pt x="12065" y="13715"/>
                </a:lnTo>
                <a:lnTo>
                  <a:pt x="12700" y="9651"/>
                </a:lnTo>
                <a:lnTo>
                  <a:pt x="13970" y="6603"/>
                </a:lnTo>
                <a:lnTo>
                  <a:pt x="16256" y="4190"/>
                </a:lnTo>
                <a:lnTo>
                  <a:pt x="17018" y="3428"/>
                </a:lnTo>
                <a:lnTo>
                  <a:pt x="18160" y="2920"/>
                </a:lnTo>
                <a:lnTo>
                  <a:pt x="26447" y="2920"/>
                </a:lnTo>
                <a:lnTo>
                  <a:pt x="24256" y="1397"/>
                </a:lnTo>
                <a:lnTo>
                  <a:pt x="16128" y="0"/>
                </a:lnTo>
                <a:close/>
              </a:path>
              <a:path w="32384" h="40005">
                <a:moveTo>
                  <a:pt x="28701" y="29463"/>
                </a:moveTo>
                <a:lnTo>
                  <a:pt x="20954" y="34289"/>
                </a:lnTo>
                <a:lnTo>
                  <a:pt x="27044" y="34289"/>
                </a:lnTo>
                <a:lnTo>
                  <a:pt x="27177" y="34162"/>
                </a:lnTo>
                <a:lnTo>
                  <a:pt x="29845" y="30479"/>
                </a:lnTo>
                <a:lnTo>
                  <a:pt x="28701" y="29463"/>
                </a:lnTo>
                <a:close/>
              </a:path>
              <a:path w="32384" h="40005">
                <a:moveTo>
                  <a:pt x="31926" y="17652"/>
                </a:moveTo>
                <a:lnTo>
                  <a:pt x="11556" y="17652"/>
                </a:lnTo>
                <a:lnTo>
                  <a:pt x="31496" y="20954"/>
                </a:lnTo>
                <a:lnTo>
                  <a:pt x="31926" y="17652"/>
                </a:lnTo>
                <a:close/>
              </a:path>
              <a:path w="32384" h="40005">
                <a:moveTo>
                  <a:pt x="26447" y="2920"/>
                </a:moveTo>
                <a:lnTo>
                  <a:pt x="18160" y="2920"/>
                </a:lnTo>
                <a:lnTo>
                  <a:pt x="19557" y="3175"/>
                </a:lnTo>
                <a:lnTo>
                  <a:pt x="20447" y="3301"/>
                </a:lnTo>
                <a:lnTo>
                  <a:pt x="21081" y="3682"/>
                </a:lnTo>
                <a:lnTo>
                  <a:pt x="21590" y="4317"/>
                </a:lnTo>
                <a:lnTo>
                  <a:pt x="22351" y="5206"/>
                </a:lnTo>
                <a:lnTo>
                  <a:pt x="22859" y="6476"/>
                </a:lnTo>
                <a:lnTo>
                  <a:pt x="23114" y="8127"/>
                </a:lnTo>
                <a:lnTo>
                  <a:pt x="23185" y="10413"/>
                </a:lnTo>
                <a:lnTo>
                  <a:pt x="22987" y="12700"/>
                </a:lnTo>
                <a:lnTo>
                  <a:pt x="22351" y="16763"/>
                </a:lnTo>
                <a:lnTo>
                  <a:pt x="32042" y="16763"/>
                </a:lnTo>
                <a:lnTo>
                  <a:pt x="32257" y="15112"/>
                </a:lnTo>
                <a:lnTo>
                  <a:pt x="31496" y="10413"/>
                </a:lnTo>
                <a:lnTo>
                  <a:pt x="29097" y="6476"/>
                </a:lnTo>
                <a:lnTo>
                  <a:pt x="27177" y="3428"/>
                </a:lnTo>
                <a:lnTo>
                  <a:pt x="26447" y="2920"/>
                </a:lnTo>
                <a:close/>
              </a:path>
            </a:pathLst>
          </a:custGeom>
          <a:solidFill>
            <a:srgbClr val="000000"/>
          </a:solidFill>
        </p:spPr>
        <p:txBody>
          <a:bodyPr wrap="square" lIns="0" tIns="0" rIns="0" bIns="0" rtlCol="0"/>
          <a:lstStyle/>
          <a:p>
            <a:endParaRPr/>
          </a:p>
        </p:txBody>
      </p:sp>
      <p:pic>
        <p:nvPicPr>
          <p:cNvPr id="54" name="bg object 54"/>
          <p:cNvPicPr/>
          <p:nvPr/>
        </p:nvPicPr>
        <p:blipFill>
          <a:blip r:embed="rId31" cstate="print"/>
          <a:stretch>
            <a:fillRect/>
          </a:stretch>
        </p:blipFill>
        <p:spPr>
          <a:xfrm>
            <a:off x="8250936" y="1440121"/>
            <a:ext cx="109903" cy="112834"/>
          </a:xfrm>
          <a:prstGeom prst="rect">
            <a:avLst/>
          </a:prstGeom>
        </p:spPr>
      </p:pic>
      <p:sp>
        <p:nvSpPr>
          <p:cNvPr id="55" name="bg object 55"/>
          <p:cNvSpPr/>
          <p:nvPr/>
        </p:nvSpPr>
        <p:spPr>
          <a:xfrm>
            <a:off x="8277479" y="1465706"/>
            <a:ext cx="35560" cy="38735"/>
          </a:xfrm>
          <a:custGeom>
            <a:avLst/>
            <a:gdLst/>
            <a:ahLst/>
            <a:cxnLst/>
            <a:rect l="l" t="t" r="r" b="b"/>
            <a:pathLst>
              <a:path w="35559" h="38734">
                <a:moveTo>
                  <a:pt x="3937" y="0"/>
                </a:moveTo>
                <a:lnTo>
                  <a:pt x="3810" y="1523"/>
                </a:lnTo>
                <a:lnTo>
                  <a:pt x="5079" y="1777"/>
                </a:lnTo>
                <a:lnTo>
                  <a:pt x="5969" y="2031"/>
                </a:lnTo>
                <a:lnTo>
                  <a:pt x="6350" y="2412"/>
                </a:lnTo>
                <a:lnTo>
                  <a:pt x="6857" y="2793"/>
                </a:lnTo>
                <a:lnTo>
                  <a:pt x="7366" y="4190"/>
                </a:lnTo>
                <a:lnTo>
                  <a:pt x="7493" y="4825"/>
                </a:lnTo>
                <a:lnTo>
                  <a:pt x="7493" y="6095"/>
                </a:lnTo>
                <a:lnTo>
                  <a:pt x="4952" y="28447"/>
                </a:lnTo>
                <a:lnTo>
                  <a:pt x="4699" y="31622"/>
                </a:lnTo>
                <a:lnTo>
                  <a:pt x="4191" y="33527"/>
                </a:lnTo>
                <a:lnTo>
                  <a:pt x="3555" y="34162"/>
                </a:lnTo>
                <a:lnTo>
                  <a:pt x="2921" y="34925"/>
                </a:lnTo>
                <a:lnTo>
                  <a:pt x="1777" y="35178"/>
                </a:lnTo>
                <a:lnTo>
                  <a:pt x="126" y="35178"/>
                </a:lnTo>
                <a:lnTo>
                  <a:pt x="0" y="36575"/>
                </a:lnTo>
                <a:lnTo>
                  <a:pt x="19685" y="38734"/>
                </a:lnTo>
                <a:lnTo>
                  <a:pt x="19939" y="37337"/>
                </a:lnTo>
                <a:lnTo>
                  <a:pt x="18415" y="37083"/>
                </a:lnTo>
                <a:lnTo>
                  <a:pt x="17399" y="36702"/>
                </a:lnTo>
                <a:lnTo>
                  <a:pt x="16255" y="35940"/>
                </a:lnTo>
                <a:lnTo>
                  <a:pt x="15875" y="35432"/>
                </a:lnTo>
                <a:lnTo>
                  <a:pt x="15494" y="34162"/>
                </a:lnTo>
                <a:lnTo>
                  <a:pt x="15494" y="33273"/>
                </a:lnTo>
                <a:lnTo>
                  <a:pt x="21844" y="9397"/>
                </a:lnTo>
                <a:lnTo>
                  <a:pt x="22478" y="8889"/>
                </a:lnTo>
                <a:lnTo>
                  <a:pt x="23241" y="8762"/>
                </a:lnTo>
                <a:lnTo>
                  <a:pt x="24002" y="8762"/>
                </a:lnTo>
                <a:lnTo>
                  <a:pt x="24384" y="8889"/>
                </a:lnTo>
                <a:lnTo>
                  <a:pt x="24638" y="8889"/>
                </a:lnTo>
                <a:lnTo>
                  <a:pt x="25653" y="9778"/>
                </a:lnTo>
                <a:lnTo>
                  <a:pt x="27431" y="11810"/>
                </a:lnTo>
                <a:lnTo>
                  <a:pt x="28575" y="12445"/>
                </a:lnTo>
                <a:lnTo>
                  <a:pt x="35051" y="5841"/>
                </a:lnTo>
                <a:lnTo>
                  <a:pt x="34798" y="4571"/>
                </a:lnTo>
                <a:lnTo>
                  <a:pt x="33274" y="2539"/>
                </a:lnTo>
                <a:lnTo>
                  <a:pt x="32130" y="2031"/>
                </a:lnTo>
                <a:lnTo>
                  <a:pt x="30734" y="1777"/>
                </a:lnTo>
                <a:lnTo>
                  <a:pt x="28955" y="1650"/>
                </a:lnTo>
                <a:lnTo>
                  <a:pt x="27177" y="2031"/>
                </a:lnTo>
                <a:lnTo>
                  <a:pt x="25146" y="3047"/>
                </a:lnTo>
                <a:lnTo>
                  <a:pt x="23241" y="4190"/>
                </a:lnTo>
                <a:lnTo>
                  <a:pt x="20827" y="6476"/>
                </a:lnTo>
                <a:lnTo>
                  <a:pt x="18034" y="9905"/>
                </a:lnTo>
                <a:lnTo>
                  <a:pt x="18923" y="1650"/>
                </a:lnTo>
                <a:lnTo>
                  <a:pt x="3937" y="0"/>
                </a:lnTo>
                <a:close/>
              </a:path>
            </a:pathLst>
          </a:custGeom>
          <a:solidFill>
            <a:srgbClr val="000000"/>
          </a:solidFill>
        </p:spPr>
        <p:txBody>
          <a:bodyPr wrap="square" lIns="0" tIns="0" rIns="0" bIns="0" rtlCol="0"/>
          <a:lstStyle/>
          <a:p>
            <a:endParaRPr/>
          </a:p>
        </p:txBody>
      </p:sp>
      <p:pic>
        <p:nvPicPr>
          <p:cNvPr id="56" name="bg object 56"/>
          <p:cNvPicPr/>
          <p:nvPr/>
        </p:nvPicPr>
        <p:blipFill>
          <a:blip r:embed="rId32" cstate="print"/>
          <a:stretch>
            <a:fillRect/>
          </a:stretch>
        </p:blipFill>
        <p:spPr>
          <a:xfrm>
            <a:off x="8289036" y="1443169"/>
            <a:ext cx="98921" cy="112834"/>
          </a:xfrm>
          <a:prstGeom prst="rect">
            <a:avLst/>
          </a:prstGeom>
        </p:spPr>
      </p:pic>
      <p:sp>
        <p:nvSpPr>
          <p:cNvPr id="57" name="bg object 57"/>
          <p:cNvSpPr/>
          <p:nvPr/>
        </p:nvSpPr>
        <p:spPr>
          <a:xfrm>
            <a:off x="8314817" y="1468628"/>
            <a:ext cx="25400" cy="39370"/>
          </a:xfrm>
          <a:custGeom>
            <a:avLst/>
            <a:gdLst/>
            <a:ahLst/>
            <a:cxnLst/>
            <a:rect l="l" t="t" r="r" b="b"/>
            <a:pathLst>
              <a:path w="25400" h="39369">
                <a:moveTo>
                  <a:pt x="8635" y="0"/>
                </a:moveTo>
                <a:lnTo>
                  <a:pt x="253" y="13208"/>
                </a:lnTo>
                <a:lnTo>
                  <a:pt x="1015" y="15621"/>
                </a:lnTo>
                <a:lnTo>
                  <a:pt x="2539" y="17907"/>
                </a:lnTo>
                <a:lnTo>
                  <a:pt x="3682" y="19431"/>
                </a:lnTo>
                <a:lnTo>
                  <a:pt x="6223" y="21717"/>
                </a:lnTo>
                <a:lnTo>
                  <a:pt x="12700" y="26670"/>
                </a:lnTo>
                <a:lnTo>
                  <a:pt x="14350" y="28194"/>
                </a:lnTo>
                <a:lnTo>
                  <a:pt x="15112" y="29083"/>
                </a:lnTo>
                <a:lnTo>
                  <a:pt x="15748" y="30099"/>
                </a:lnTo>
                <a:lnTo>
                  <a:pt x="16128" y="31242"/>
                </a:lnTo>
                <a:lnTo>
                  <a:pt x="16001" y="32512"/>
                </a:lnTo>
                <a:lnTo>
                  <a:pt x="16001" y="33527"/>
                </a:lnTo>
                <a:lnTo>
                  <a:pt x="15493" y="34417"/>
                </a:lnTo>
                <a:lnTo>
                  <a:pt x="14731" y="35179"/>
                </a:lnTo>
                <a:lnTo>
                  <a:pt x="13842" y="35941"/>
                </a:lnTo>
                <a:lnTo>
                  <a:pt x="12826" y="36195"/>
                </a:lnTo>
                <a:lnTo>
                  <a:pt x="11556" y="36195"/>
                </a:lnTo>
                <a:lnTo>
                  <a:pt x="1397" y="25273"/>
                </a:lnTo>
                <a:lnTo>
                  <a:pt x="126" y="25146"/>
                </a:lnTo>
                <a:lnTo>
                  <a:pt x="0" y="38354"/>
                </a:lnTo>
                <a:lnTo>
                  <a:pt x="1269" y="38481"/>
                </a:lnTo>
                <a:lnTo>
                  <a:pt x="2031" y="37211"/>
                </a:lnTo>
                <a:lnTo>
                  <a:pt x="2666" y="36575"/>
                </a:lnTo>
                <a:lnTo>
                  <a:pt x="3936" y="36575"/>
                </a:lnTo>
                <a:lnTo>
                  <a:pt x="4444" y="36830"/>
                </a:lnTo>
                <a:lnTo>
                  <a:pt x="5206" y="37084"/>
                </a:lnTo>
                <a:lnTo>
                  <a:pt x="8000" y="38354"/>
                </a:lnTo>
                <a:lnTo>
                  <a:pt x="10413" y="39116"/>
                </a:lnTo>
                <a:lnTo>
                  <a:pt x="12064" y="39116"/>
                </a:lnTo>
                <a:lnTo>
                  <a:pt x="14350" y="39243"/>
                </a:lnTo>
                <a:lnTo>
                  <a:pt x="22859" y="33655"/>
                </a:lnTo>
                <a:lnTo>
                  <a:pt x="24002" y="31750"/>
                </a:lnTo>
                <a:lnTo>
                  <a:pt x="24637" y="29718"/>
                </a:lnTo>
                <a:lnTo>
                  <a:pt x="24891" y="25526"/>
                </a:lnTo>
                <a:lnTo>
                  <a:pt x="24383" y="23368"/>
                </a:lnTo>
                <a:lnTo>
                  <a:pt x="23240" y="21589"/>
                </a:lnTo>
                <a:lnTo>
                  <a:pt x="22225" y="19685"/>
                </a:lnTo>
                <a:lnTo>
                  <a:pt x="19811" y="17272"/>
                </a:lnTo>
                <a:lnTo>
                  <a:pt x="12318" y="11684"/>
                </a:lnTo>
                <a:lnTo>
                  <a:pt x="10159" y="9651"/>
                </a:lnTo>
                <a:lnTo>
                  <a:pt x="9271" y="8636"/>
                </a:lnTo>
                <a:lnTo>
                  <a:pt x="8635" y="7238"/>
                </a:lnTo>
                <a:lnTo>
                  <a:pt x="8635" y="6476"/>
                </a:lnTo>
                <a:lnTo>
                  <a:pt x="8762" y="5587"/>
                </a:lnTo>
                <a:lnTo>
                  <a:pt x="9143" y="4699"/>
                </a:lnTo>
                <a:lnTo>
                  <a:pt x="10667" y="3429"/>
                </a:lnTo>
                <a:lnTo>
                  <a:pt x="11683" y="3048"/>
                </a:lnTo>
                <a:lnTo>
                  <a:pt x="12700" y="3175"/>
                </a:lnTo>
                <a:lnTo>
                  <a:pt x="14477" y="3175"/>
                </a:lnTo>
                <a:lnTo>
                  <a:pt x="16128" y="4063"/>
                </a:lnTo>
                <a:lnTo>
                  <a:pt x="19430" y="6858"/>
                </a:lnTo>
                <a:lnTo>
                  <a:pt x="20954" y="9525"/>
                </a:lnTo>
                <a:lnTo>
                  <a:pt x="22351" y="13335"/>
                </a:lnTo>
                <a:lnTo>
                  <a:pt x="23622" y="13462"/>
                </a:lnTo>
                <a:lnTo>
                  <a:pt x="23749" y="888"/>
                </a:lnTo>
                <a:lnTo>
                  <a:pt x="22351" y="762"/>
                </a:lnTo>
                <a:lnTo>
                  <a:pt x="21716" y="1650"/>
                </a:lnTo>
                <a:lnTo>
                  <a:pt x="20954" y="2412"/>
                </a:lnTo>
                <a:lnTo>
                  <a:pt x="20192" y="2667"/>
                </a:lnTo>
                <a:lnTo>
                  <a:pt x="19811" y="2667"/>
                </a:lnTo>
                <a:lnTo>
                  <a:pt x="18796" y="2412"/>
                </a:lnTo>
                <a:lnTo>
                  <a:pt x="18033" y="1905"/>
                </a:lnTo>
                <a:lnTo>
                  <a:pt x="16255" y="888"/>
                </a:lnTo>
                <a:lnTo>
                  <a:pt x="14350" y="254"/>
                </a:lnTo>
                <a:lnTo>
                  <a:pt x="12446" y="126"/>
                </a:lnTo>
                <a:lnTo>
                  <a:pt x="8635" y="0"/>
                </a:lnTo>
                <a:close/>
              </a:path>
            </a:pathLst>
          </a:custGeom>
          <a:solidFill>
            <a:srgbClr val="000000"/>
          </a:solidFill>
        </p:spPr>
        <p:txBody>
          <a:bodyPr wrap="square" lIns="0" tIns="0" rIns="0" bIns="0" rtlCol="0"/>
          <a:lstStyle/>
          <a:p>
            <a:endParaRPr/>
          </a:p>
        </p:txBody>
      </p:sp>
      <p:pic>
        <p:nvPicPr>
          <p:cNvPr id="58" name="bg object 58"/>
          <p:cNvPicPr/>
          <p:nvPr/>
        </p:nvPicPr>
        <p:blipFill>
          <a:blip r:embed="rId33" cstate="print"/>
          <a:stretch>
            <a:fillRect/>
          </a:stretch>
        </p:blipFill>
        <p:spPr>
          <a:xfrm>
            <a:off x="8317992" y="1426489"/>
            <a:ext cx="94556" cy="129641"/>
          </a:xfrm>
          <a:prstGeom prst="rect">
            <a:avLst/>
          </a:prstGeom>
        </p:spPr>
      </p:pic>
      <p:sp>
        <p:nvSpPr>
          <p:cNvPr id="59" name="bg object 59"/>
          <p:cNvSpPr/>
          <p:nvPr/>
        </p:nvSpPr>
        <p:spPr>
          <a:xfrm>
            <a:off x="8344281" y="1453006"/>
            <a:ext cx="20320" cy="55244"/>
          </a:xfrm>
          <a:custGeom>
            <a:avLst/>
            <a:gdLst/>
            <a:ahLst/>
            <a:cxnLst/>
            <a:rect l="l" t="t" r="r" b="b"/>
            <a:pathLst>
              <a:path w="20320" h="55244">
                <a:moveTo>
                  <a:pt x="508" y="17652"/>
                </a:moveTo>
                <a:lnTo>
                  <a:pt x="508" y="19176"/>
                </a:lnTo>
                <a:lnTo>
                  <a:pt x="2159" y="19303"/>
                </a:lnTo>
                <a:lnTo>
                  <a:pt x="3301" y="19684"/>
                </a:lnTo>
                <a:lnTo>
                  <a:pt x="4572" y="21208"/>
                </a:lnTo>
                <a:lnTo>
                  <a:pt x="4825" y="22859"/>
                </a:lnTo>
                <a:lnTo>
                  <a:pt x="4825" y="25400"/>
                </a:lnTo>
                <a:lnTo>
                  <a:pt x="126" y="53085"/>
                </a:lnTo>
                <a:lnTo>
                  <a:pt x="0" y="54482"/>
                </a:lnTo>
                <a:lnTo>
                  <a:pt x="19939" y="54737"/>
                </a:lnTo>
                <a:lnTo>
                  <a:pt x="19939" y="53212"/>
                </a:lnTo>
                <a:lnTo>
                  <a:pt x="18161" y="53085"/>
                </a:lnTo>
                <a:lnTo>
                  <a:pt x="17018" y="52704"/>
                </a:lnTo>
                <a:lnTo>
                  <a:pt x="16383" y="51942"/>
                </a:lnTo>
                <a:lnTo>
                  <a:pt x="15748" y="51307"/>
                </a:lnTo>
                <a:lnTo>
                  <a:pt x="15494" y="49656"/>
                </a:lnTo>
                <a:lnTo>
                  <a:pt x="15495" y="46862"/>
                </a:lnTo>
                <a:lnTo>
                  <a:pt x="15875" y="17906"/>
                </a:lnTo>
                <a:lnTo>
                  <a:pt x="508" y="17652"/>
                </a:lnTo>
                <a:close/>
              </a:path>
              <a:path w="20320" h="55244">
                <a:moveTo>
                  <a:pt x="12319" y="0"/>
                </a:moveTo>
                <a:lnTo>
                  <a:pt x="8890" y="0"/>
                </a:lnTo>
                <a:lnTo>
                  <a:pt x="7493" y="634"/>
                </a:lnTo>
                <a:lnTo>
                  <a:pt x="6096" y="1904"/>
                </a:lnTo>
                <a:lnTo>
                  <a:pt x="5079" y="2920"/>
                </a:lnTo>
                <a:lnTo>
                  <a:pt x="4445" y="4317"/>
                </a:lnTo>
                <a:lnTo>
                  <a:pt x="4502" y="7873"/>
                </a:lnTo>
                <a:lnTo>
                  <a:pt x="5079" y="9143"/>
                </a:lnTo>
                <a:lnTo>
                  <a:pt x="6337" y="10413"/>
                </a:lnTo>
                <a:lnTo>
                  <a:pt x="7366" y="11556"/>
                </a:lnTo>
                <a:lnTo>
                  <a:pt x="8763" y="12191"/>
                </a:lnTo>
                <a:lnTo>
                  <a:pt x="12065" y="12191"/>
                </a:lnTo>
                <a:lnTo>
                  <a:pt x="13589" y="11556"/>
                </a:lnTo>
                <a:lnTo>
                  <a:pt x="14732" y="10413"/>
                </a:lnTo>
                <a:lnTo>
                  <a:pt x="16001" y="9270"/>
                </a:lnTo>
                <a:lnTo>
                  <a:pt x="16637" y="7873"/>
                </a:lnTo>
                <a:lnTo>
                  <a:pt x="16579" y="4317"/>
                </a:lnTo>
                <a:lnTo>
                  <a:pt x="16001" y="3047"/>
                </a:lnTo>
                <a:lnTo>
                  <a:pt x="14744" y="1777"/>
                </a:lnTo>
                <a:lnTo>
                  <a:pt x="13716" y="634"/>
                </a:lnTo>
                <a:lnTo>
                  <a:pt x="12319" y="0"/>
                </a:lnTo>
                <a:close/>
              </a:path>
            </a:pathLst>
          </a:custGeom>
          <a:solidFill>
            <a:srgbClr val="000000"/>
          </a:solidFill>
        </p:spPr>
        <p:txBody>
          <a:bodyPr wrap="square" lIns="0" tIns="0" rIns="0" bIns="0" rtlCol="0"/>
          <a:lstStyle/>
          <a:p>
            <a:endParaRPr/>
          </a:p>
        </p:txBody>
      </p:sp>
      <p:pic>
        <p:nvPicPr>
          <p:cNvPr id="60" name="bg object 60"/>
          <p:cNvPicPr/>
          <p:nvPr/>
        </p:nvPicPr>
        <p:blipFill>
          <a:blip r:embed="rId34" cstate="print"/>
          <a:stretch>
            <a:fillRect/>
          </a:stretch>
        </p:blipFill>
        <p:spPr>
          <a:xfrm>
            <a:off x="8340852" y="1431090"/>
            <a:ext cx="98921" cy="124913"/>
          </a:xfrm>
          <a:prstGeom prst="rect">
            <a:avLst/>
          </a:prstGeom>
        </p:spPr>
      </p:pic>
      <p:sp>
        <p:nvSpPr>
          <p:cNvPr id="61" name="bg object 61"/>
          <p:cNvSpPr/>
          <p:nvPr/>
        </p:nvSpPr>
        <p:spPr>
          <a:xfrm>
            <a:off x="8366633" y="1457070"/>
            <a:ext cx="25400" cy="50800"/>
          </a:xfrm>
          <a:custGeom>
            <a:avLst/>
            <a:gdLst/>
            <a:ahLst/>
            <a:cxnLst/>
            <a:rect l="l" t="t" r="r" b="b"/>
            <a:pathLst>
              <a:path w="25400" h="50800">
                <a:moveTo>
                  <a:pt x="15367" y="0"/>
                </a:moveTo>
                <a:lnTo>
                  <a:pt x="13970" y="0"/>
                </a:lnTo>
                <a:lnTo>
                  <a:pt x="12319" y="3301"/>
                </a:lnTo>
                <a:lnTo>
                  <a:pt x="10414" y="6223"/>
                </a:lnTo>
                <a:lnTo>
                  <a:pt x="5969" y="11429"/>
                </a:lnTo>
                <a:lnTo>
                  <a:pt x="3175" y="13969"/>
                </a:lnTo>
                <a:lnTo>
                  <a:pt x="0" y="16382"/>
                </a:lnTo>
                <a:lnTo>
                  <a:pt x="0" y="17779"/>
                </a:lnTo>
                <a:lnTo>
                  <a:pt x="4825" y="17652"/>
                </a:lnTo>
                <a:lnTo>
                  <a:pt x="5461" y="41401"/>
                </a:lnTo>
                <a:lnTo>
                  <a:pt x="5715" y="43814"/>
                </a:lnTo>
                <a:lnTo>
                  <a:pt x="12826" y="50800"/>
                </a:lnTo>
                <a:lnTo>
                  <a:pt x="15113" y="50800"/>
                </a:lnTo>
                <a:lnTo>
                  <a:pt x="19939" y="50545"/>
                </a:lnTo>
                <a:lnTo>
                  <a:pt x="23241" y="48005"/>
                </a:lnTo>
                <a:lnTo>
                  <a:pt x="25273" y="42925"/>
                </a:lnTo>
                <a:lnTo>
                  <a:pt x="24002" y="42037"/>
                </a:lnTo>
                <a:lnTo>
                  <a:pt x="22606" y="44703"/>
                </a:lnTo>
                <a:lnTo>
                  <a:pt x="21082" y="46100"/>
                </a:lnTo>
                <a:lnTo>
                  <a:pt x="18923" y="46100"/>
                </a:lnTo>
                <a:lnTo>
                  <a:pt x="18415" y="45974"/>
                </a:lnTo>
                <a:lnTo>
                  <a:pt x="17399" y="45212"/>
                </a:lnTo>
                <a:lnTo>
                  <a:pt x="17018" y="44703"/>
                </a:lnTo>
                <a:lnTo>
                  <a:pt x="16891" y="44068"/>
                </a:lnTo>
                <a:lnTo>
                  <a:pt x="16637" y="43561"/>
                </a:lnTo>
                <a:lnTo>
                  <a:pt x="16383" y="40004"/>
                </a:lnTo>
                <a:lnTo>
                  <a:pt x="15748" y="17399"/>
                </a:lnTo>
                <a:lnTo>
                  <a:pt x="24511" y="17144"/>
                </a:lnTo>
                <a:lnTo>
                  <a:pt x="24384" y="13207"/>
                </a:lnTo>
                <a:lnTo>
                  <a:pt x="15748" y="13462"/>
                </a:lnTo>
                <a:lnTo>
                  <a:pt x="15367" y="0"/>
                </a:lnTo>
                <a:close/>
              </a:path>
            </a:pathLst>
          </a:custGeom>
          <a:solidFill>
            <a:srgbClr val="000000"/>
          </a:solidFill>
        </p:spPr>
        <p:txBody>
          <a:bodyPr wrap="square" lIns="0" tIns="0" rIns="0" bIns="0" rtlCol="0"/>
          <a:lstStyle/>
          <a:p>
            <a:endParaRPr/>
          </a:p>
        </p:txBody>
      </p:sp>
      <p:pic>
        <p:nvPicPr>
          <p:cNvPr id="62" name="bg object 62"/>
          <p:cNvPicPr/>
          <p:nvPr/>
        </p:nvPicPr>
        <p:blipFill>
          <a:blip r:embed="rId35" cstate="print"/>
          <a:stretch>
            <a:fillRect/>
          </a:stretch>
        </p:blipFill>
        <p:spPr>
          <a:xfrm>
            <a:off x="8365236" y="1441653"/>
            <a:ext cx="112834" cy="131114"/>
          </a:xfrm>
          <a:prstGeom prst="rect">
            <a:avLst/>
          </a:prstGeom>
        </p:spPr>
      </p:pic>
      <p:pic>
        <p:nvPicPr>
          <p:cNvPr id="63" name="bg object 63"/>
          <p:cNvPicPr/>
          <p:nvPr/>
        </p:nvPicPr>
        <p:blipFill>
          <a:blip r:embed="rId36" cstate="print"/>
          <a:stretch>
            <a:fillRect/>
          </a:stretch>
        </p:blipFill>
        <p:spPr>
          <a:xfrm>
            <a:off x="8391144" y="1434025"/>
            <a:ext cx="148003" cy="112834"/>
          </a:xfrm>
          <a:prstGeom prst="rect">
            <a:avLst/>
          </a:prstGeom>
        </p:spPr>
      </p:pic>
      <p:sp>
        <p:nvSpPr>
          <p:cNvPr id="64" name="bg object 64"/>
          <p:cNvSpPr/>
          <p:nvPr/>
        </p:nvSpPr>
        <p:spPr>
          <a:xfrm>
            <a:off x="8454517" y="1459611"/>
            <a:ext cx="36195" cy="40005"/>
          </a:xfrm>
          <a:custGeom>
            <a:avLst/>
            <a:gdLst/>
            <a:ahLst/>
            <a:cxnLst/>
            <a:rect l="l" t="t" r="r" b="b"/>
            <a:pathLst>
              <a:path w="36195" h="40005">
                <a:moveTo>
                  <a:pt x="17525" y="0"/>
                </a:moveTo>
                <a:lnTo>
                  <a:pt x="14350" y="508"/>
                </a:lnTo>
                <a:lnTo>
                  <a:pt x="9143" y="1524"/>
                </a:lnTo>
                <a:lnTo>
                  <a:pt x="5333" y="4190"/>
                </a:lnTo>
                <a:lnTo>
                  <a:pt x="3048" y="8636"/>
                </a:lnTo>
                <a:lnTo>
                  <a:pt x="761" y="12953"/>
                </a:lnTo>
                <a:lnTo>
                  <a:pt x="0" y="17779"/>
                </a:lnTo>
                <a:lnTo>
                  <a:pt x="1038" y="23113"/>
                </a:lnTo>
                <a:lnTo>
                  <a:pt x="1904" y="27939"/>
                </a:lnTo>
                <a:lnTo>
                  <a:pt x="4190" y="32130"/>
                </a:lnTo>
                <a:lnTo>
                  <a:pt x="7747" y="35433"/>
                </a:lnTo>
                <a:lnTo>
                  <a:pt x="11429" y="38735"/>
                </a:lnTo>
                <a:lnTo>
                  <a:pt x="16001" y="39877"/>
                </a:lnTo>
                <a:lnTo>
                  <a:pt x="26924" y="37846"/>
                </a:lnTo>
                <a:lnTo>
                  <a:pt x="28892" y="36449"/>
                </a:lnTo>
                <a:lnTo>
                  <a:pt x="19557" y="36449"/>
                </a:lnTo>
                <a:lnTo>
                  <a:pt x="18414" y="36194"/>
                </a:lnTo>
                <a:lnTo>
                  <a:pt x="17399" y="35305"/>
                </a:lnTo>
                <a:lnTo>
                  <a:pt x="16255" y="34543"/>
                </a:lnTo>
                <a:lnTo>
                  <a:pt x="15366" y="33274"/>
                </a:lnTo>
                <a:lnTo>
                  <a:pt x="10842" y="8381"/>
                </a:lnTo>
                <a:lnTo>
                  <a:pt x="11175" y="6603"/>
                </a:lnTo>
                <a:lnTo>
                  <a:pt x="12022" y="5206"/>
                </a:lnTo>
                <a:lnTo>
                  <a:pt x="12700" y="4190"/>
                </a:lnTo>
                <a:lnTo>
                  <a:pt x="13715" y="3555"/>
                </a:lnTo>
                <a:lnTo>
                  <a:pt x="14985" y="3301"/>
                </a:lnTo>
                <a:lnTo>
                  <a:pt x="16128" y="3048"/>
                </a:lnTo>
                <a:lnTo>
                  <a:pt x="27220" y="3048"/>
                </a:lnTo>
                <a:lnTo>
                  <a:pt x="26542" y="2539"/>
                </a:lnTo>
                <a:lnTo>
                  <a:pt x="23622" y="1397"/>
                </a:lnTo>
                <a:lnTo>
                  <a:pt x="20574" y="253"/>
                </a:lnTo>
                <a:lnTo>
                  <a:pt x="17525" y="0"/>
                </a:lnTo>
                <a:close/>
              </a:path>
              <a:path w="36195" h="40005">
                <a:moveTo>
                  <a:pt x="27220" y="3048"/>
                </a:moveTo>
                <a:lnTo>
                  <a:pt x="16128" y="3048"/>
                </a:lnTo>
                <a:lnTo>
                  <a:pt x="17017" y="3175"/>
                </a:lnTo>
                <a:lnTo>
                  <a:pt x="17779" y="3555"/>
                </a:lnTo>
                <a:lnTo>
                  <a:pt x="18923" y="4190"/>
                </a:lnTo>
                <a:lnTo>
                  <a:pt x="19811" y="5206"/>
                </a:lnTo>
                <a:lnTo>
                  <a:pt x="20574" y="6858"/>
                </a:lnTo>
                <a:lnTo>
                  <a:pt x="21335" y="8381"/>
                </a:lnTo>
                <a:lnTo>
                  <a:pt x="22225" y="11302"/>
                </a:lnTo>
                <a:lnTo>
                  <a:pt x="24235" y="22987"/>
                </a:lnTo>
                <a:lnTo>
                  <a:pt x="24653" y="26288"/>
                </a:lnTo>
                <a:lnTo>
                  <a:pt x="24764" y="32385"/>
                </a:lnTo>
                <a:lnTo>
                  <a:pt x="24383" y="33654"/>
                </a:lnTo>
                <a:lnTo>
                  <a:pt x="23494" y="34671"/>
                </a:lnTo>
                <a:lnTo>
                  <a:pt x="22859" y="35560"/>
                </a:lnTo>
                <a:lnTo>
                  <a:pt x="21971" y="36067"/>
                </a:lnTo>
                <a:lnTo>
                  <a:pt x="20827" y="36194"/>
                </a:lnTo>
                <a:lnTo>
                  <a:pt x="19557" y="36449"/>
                </a:lnTo>
                <a:lnTo>
                  <a:pt x="28892" y="36449"/>
                </a:lnTo>
                <a:lnTo>
                  <a:pt x="30860" y="35051"/>
                </a:lnTo>
                <a:lnTo>
                  <a:pt x="33274" y="30225"/>
                </a:lnTo>
                <a:lnTo>
                  <a:pt x="35305" y="26288"/>
                </a:lnTo>
                <a:lnTo>
                  <a:pt x="30987" y="7238"/>
                </a:lnTo>
                <a:lnTo>
                  <a:pt x="29082" y="4444"/>
                </a:lnTo>
                <a:lnTo>
                  <a:pt x="27220" y="3048"/>
                </a:lnTo>
                <a:close/>
              </a:path>
            </a:pathLst>
          </a:custGeom>
          <a:solidFill>
            <a:srgbClr val="000000"/>
          </a:solidFill>
        </p:spPr>
        <p:txBody>
          <a:bodyPr wrap="square" lIns="0" tIns="0" rIns="0" bIns="0" rtlCol="0"/>
          <a:lstStyle/>
          <a:p>
            <a:endParaRPr/>
          </a:p>
        </p:txBody>
      </p:sp>
      <p:pic>
        <p:nvPicPr>
          <p:cNvPr id="65" name="bg object 65"/>
          <p:cNvPicPr/>
          <p:nvPr/>
        </p:nvPicPr>
        <p:blipFill>
          <a:blip r:embed="rId37" cstate="print"/>
          <a:stretch>
            <a:fillRect/>
          </a:stretch>
        </p:blipFill>
        <p:spPr>
          <a:xfrm>
            <a:off x="8464296" y="1408175"/>
            <a:ext cx="103695" cy="132587"/>
          </a:xfrm>
          <a:prstGeom prst="rect">
            <a:avLst/>
          </a:prstGeom>
        </p:spPr>
      </p:pic>
      <p:sp>
        <p:nvSpPr>
          <p:cNvPr id="66" name="bg object 66"/>
          <p:cNvSpPr/>
          <p:nvPr/>
        </p:nvSpPr>
        <p:spPr>
          <a:xfrm>
            <a:off x="8490331" y="1434337"/>
            <a:ext cx="29845" cy="59055"/>
          </a:xfrm>
          <a:custGeom>
            <a:avLst/>
            <a:gdLst/>
            <a:ahLst/>
            <a:cxnLst/>
            <a:rect l="l" t="t" r="r" b="b"/>
            <a:pathLst>
              <a:path w="29845" h="59055">
                <a:moveTo>
                  <a:pt x="21590" y="0"/>
                </a:moveTo>
                <a:lnTo>
                  <a:pt x="19050" y="0"/>
                </a:lnTo>
                <a:lnTo>
                  <a:pt x="16001" y="762"/>
                </a:lnTo>
                <a:lnTo>
                  <a:pt x="11429" y="1777"/>
                </a:lnTo>
                <a:lnTo>
                  <a:pt x="8000" y="3937"/>
                </a:lnTo>
                <a:lnTo>
                  <a:pt x="3810" y="10033"/>
                </a:lnTo>
                <a:lnTo>
                  <a:pt x="3175" y="13462"/>
                </a:lnTo>
                <a:lnTo>
                  <a:pt x="5207" y="21589"/>
                </a:lnTo>
                <a:lnTo>
                  <a:pt x="0" y="22733"/>
                </a:lnTo>
                <a:lnTo>
                  <a:pt x="889" y="26542"/>
                </a:lnTo>
                <a:lnTo>
                  <a:pt x="6096" y="25273"/>
                </a:lnTo>
                <a:lnTo>
                  <a:pt x="11938" y="50164"/>
                </a:lnTo>
                <a:lnTo>
                  <a:pt x="12573" y="53339"/>
                </a:lnTo>
                <a:lnTo>
                  <a:pt x="12319" y="54737"/>
                </a:lnTo>
                <a:lnTo>
                  <a:pt x="11938" y="55245"/>
                </a:lnTo>
                <a:lnTo>
                  <a:pt x="10795" y="56261"/>
                </a:lnTo>
                <a:lnTo>
                  <a:pt x="9651" y="56769"/>
                </a:lnTo>
                <a:lnTo>
                  <a:pt x="8127" y="57150"/>
                </a:lnTo>
                <a:lnTo>
                  <a:pt x="8382" y="58547"/>
                </a:lnTo>
                <a:lnTo>
                  <a:pt x="29464" y="53594"/>
                </a:lnTo>
                <a:lnTo>
                  <a:pt x="29210" y="52197"/>
                </a:lnTo>
                <a:lnTo>
                  <a:pt x="27050" y="52704"/>
                </a:lnTo>
                <a:lnTo>
                  <a:pt x="25400" y="52704"/>
                </a:lnTo>
                <a:lnTo>
                  <a:pt x="23749" y="51435"/>
                </a:lnTo>
                <a:lnTo>
                  <a:pt x="23114" y="50037"/>
                </a:lnTo>
                <a:lnTo>
                  <a:pt x="22478" y="47625"/>
                </a:lnTo>
                <a:lnTo>
                  <a:pt x="16637" y="22733"/>
                </a:lnTo>
                <a:lnTo>
                  <a:pt x="21971" y="21589"/>
                </a:lnTo>
                <a:lnTo>
                  <a:pt x="21082" y="17779"/>
                </a:lnTo>
                <a:lnTo>
                  <a:pt x="15748" y="19050"/>
                </a:lnTo>
                <a:lnTo>
                  <a:pt x="12700" y="6476"/>
                </a:lnTo>
                <a:lnTo>
                  <a:pt x="12700" y="5461"/>
                </a:lnTo>
                <a:lnTo>
                  <a:pt x="13462" y="3937"/>
                </a:lnTo>
                <a:lnTo>
                  <a:pt x="13970" y="3556"/>
                </a:lnTo>
                <a:lnTo>
                  <a:pt x="15240" y="3175"/>
                </a:lnTo>
                <a:lnTo>
                  <a:pt x="15875" y="3301"/>
                </a:lnTo>
                <a:lnTo>
                  <a:pt x="16637" y="3683"/>
                </a:lnTo>
                <a:lnTo>
                  <a:pt x="16891" y="4063"/>
                </a:lnTo>
                <a:lnTo>
                  <a:pt x="17145" y="4952"/>
                </a:lnTo>
                <a:lnTo>
                  <a:pt x="17272" y="7112"/>
                </a:lnTo>
                <a:lnTo>
                  <a:pt x="17525" y="8254"/>
                </a:lnTo>
                <a:lnTo>
                  <a:pt x="18034" y="8889"/>
                </a:lnTo>
                <a:lnTo>
                  <a:pt x="19939" y="9906"/>
                </a:lnTo>
                <a:lnTo>
                  <a:pt x="21082" y="10033"/>
                </a:lnTo>
                <a:lnTo>
                  <a:pt x="24002" y="9271"/>
                </a:lnTo>
                <a:lnTo>
                  <a:pt x="25146" y="8636"/>
                </a:lnTo>
                <a:lnTo>
                  <a:pt x="26543" y="6476"/>
                </a:lnTo>
                <a:lnTo>
                  <a:pt x="26797" y="5334"/>
                </a:lnTo>
                <a:lnTo>
                  <a:pt x="26289" y="2794"/>
                </a:lnTo>
                <a:lnTo>
                  <a:pt x="25146" y="1650"/>
                </a:lnTo>
                <a:lnTo>
                  <a:pt x="21590" y="0"/>
                </a:lnTo>
                <a:close/>
              </a:path>
            </a:pathLst>
          </a:custGeom>
          <a:solidFill>
            <a:srgbClr val="000000"/>
          </a:solidFill>
        </p:spPr>
        <p:txBody>
          <a:bodyPr wrap="square" lIns="0" tIns="0" rIns="0" bIns="0" rtlCol="0"/>
          <a:lstStyle/>
          <a:p>
            <a:endParaRPr/>
          </a:p>
        </p:txBody>
      </p:sp>
      <p:pic>
        <p:nvPicPr>
          <p:cNvPr id="67" name="bg object 67"/>
          <p:cNvPicPr/>
          <p:nvPr/>
        </p:nvPicPr>
        <p:blipFill>
          <a:blip r:embed="rId38" cstate="print"/>
          <a:stretch>
            <a:fillRect/>
          </a:stretch>
        </p:blipFill>
        <p:spPr>
          <a:xfrm>
            <a:off x="8506968" y="1391450"/>
            <a:ext cx="120503" cy="138772"/>
          </a:xfrm>
          <a:prstGeom prst="rect">
            <a:avLst/>
          </a:prstGeom>
        </p:spPr>
      </p:pic>
      <p:pic>
        <p:nvPicPr>
          <p:cNvPr id="68" name="bg object 68"/>
          <p:cNvPicPr/>
          <p:nvPr/>
        </p:nvPicPr>
        <p:blipFill>
          <a:blip r:embed="rId39" cstate="print"/>
          <a:stretch>
            <a:fillRect/>
          </a:stretch>
        </p:blipFill>
        <p:spPr>
          <a:xfrm>
            <a:off x="8533130" y="1397449"/>
            <a:ext cx="130985" cy="112834"/>
          </a:xfrm>
          <a:prstGeom prst="rect">
            <a:avLst/>
          </a:prstGeom>
        </p:spPr>
      </p:pic>
      <p:sp>
        <p:nvSpPr>
          <p:cNvPr id="69" name="bg object 69"/>
          <p:cNvSpPr/>
          <p:nvPr/>
        </p:nvSpPr>
        <p:spPr>
          <a:xfrm>
            <a:off x="8580374" y="1422526"/>
            <a:ext cx="34290" cy="40640"/>
          </a:xfrm>
          <a:custGeom>
            <a:avLst/>
            <a:gdLst/>
            <a:ahLst/>
            <a:cxnLst/>
            <a:rect l="l" t="t" r="r" b="b"/>
            <a:pathLst>
              <a:path w="34290" h="40640">
                <a:moveTo>
                  <a:pt x="17399" y="0"/>
                </a:moveTo>
                <a:lnTo>
                  <a:pt x="14224" y="253"/>
                </a:lnTo>
                <a:lnTo>
                  <a:pt x="10795" y="1777"/>
                </a:lnTo>
                <a:lnTo>
                  <a:pt x="5460" y="3937"/>
                </a:lnTo>
                <a:lnTo>
                  <a:pt x="2285" y="7620"/>
                </a:lnTo>
                <a:lnTo>
                  <a:pt x="0" y="17652"/>
                </a:lnTo>
                <a:lnTo>
                  <a:pt x="380" y="22225"/>
                </a:lnTo>
                <a:lnTo>
                  <a:pt x="4191" y="31623"/>
                </a:lnTo>
                <a:lnTo>
                  <a:pt x="7239" y="35306"/>
                </a:lnTo>
                <a:lnTo>
                  <a:pt x="15494" y="39877"/>
                </a:lnTo>
                <a:lnTo>
                  <a:pt x="19811" y="40132"/>
                </a:lnTo>
                <a:lnTo>
                  <a:pt x="24383" y="38226"/>
                </a:lnTo>
                <a:lnTo>
                  <a:pt x="27050" y="37211"/>
                </a:lnTo>
                <a:lnTo>
                  <a:pt x="29336" y="35433"/>
                </a:lnTo>
                <a:lnTo>
                  <a:pt x="32893" y="30480"/>
                </a:lnTo>
                <a:lnTo>
                  <a:pt x="33908" y="27432"/>
                </a:lnTo>
                <a:lnTo>
                  <a:pt x="34290" y="23749"/>
                </a:lnTo>
                <a:lnTo>
                  <a:pt x="32893" y="23368"/>
                </a:lnTo>
                <a:lnTo>
                  <a:pt x="32003" y="25526"/>
                </a:lnTo>
                <a:lnTo>
                  <a:pt x="31242" y="27050"/>
                </a:lnTo>
                <a:lnTo>
                  <a:pt x="23749" y="31114"/>
                </a:lnTo>
                <a:lnTo>
                  <a:pt x="19557" y="29972"/>
                </a:lnTo>
                <a:lnTo>
                  <a:pt x="17272" y="28321"/>
                </a:lnTo>
                <a:lnTo>
                  <a:pt x="15112" y="25781"/>
                </a:lnTo>
                <a:lnTo>
                  <a:pt x="12826" y="23368"/>
                </a:lnTo>
                <a:lnTo>
                  <a:pt x="11175" y="20447"/>
                </a:lnTo>
                <a:lnTo>
                  <a:pt x="9778" y="17272"/>
                </a:lnTo>
                <a:lnTo>
                  <a:pt x="8254" y="13462"/>
                </a:lnTo>
                <a:lnTo>
                  <a:pt x="7747" y="10287"/>
                </a:lnTo>
                <a:lnTo>
                  <a:pt x="8254" y="7874"/>
                </a:lnTo>
                <a:lnTo>
                  <a:pt x="8508" y="6350"/>
                </a:lnTo>
                <a:lnTo>
                  <a:pt x="9271" y="5334"/>
                </a:lnTo>
                <a:lnTo>
                  <a:pt x="10414" y="4825"/>
                </a:lnTo>
                <a:lnTo>
                  <a:pt x="11175" y="4572"/>
                </a:lnTo>
                <a:lnTo>
                  <a:pt x="11937" y="4572"/>
                </a:lnTo>
                <a:lnTo>
                  <a:pt x="13589" y="5334"/>
                </a:lnTo>
                <a:lnTo>
                  <a:pt x="14350" y="6223"/>
                </a:lnTo>
                <a:lnTo>
                  <a:pt x="15112" y="7747"/>
                </a:lnTo>
                <a:lnTo>
                  <a:pt x="16382" y="10033"/>
                </a:lnTo>
                <a:lnTo>
                  <a:pt x="17652" y="11557"/>
                </a:lnTo>
                <a:lnTo>
                  <a:pt x="20193" y="12573"/>
                </a:lnTo>
                <a:lnTo>
                  <a:pt x="21590" y="12573"/>
                </a:lnTo>
                <a:lnTo>
                  <a:pt x="23114" y="12064"/>
                </a:lnTo>
                <a:lnTo>
                  <a:pt x="24383" y="11430"/>
                </a:lnTo>
                <a:lnTo>
                  <a:pt x="25400" y="10668"/>
                </a:lnTo>
                <a:lnTo>
                  <a:pt x="25780" y="9398"/>
                </a:lnTo>
                <a:lnTo>
                  <a:pt x="26289" y="8255"/>
                </a:lnTo>
                <a:lnTo>
                  <a:pt x="26289" y="6985"/>
                </a:lnTo>
                <a:lnTo>
                  <a:pt x="24892" y="3428"/>
                </a:lnTo>
                <a:lnTo>
                  <a:pt x="22986" y="1905"/>
                </a:lnTo>
                <a:lnTo>
                  <a:pt x="20193" y="1015"/>
                </a:lnTo>
                <a:lnTo>
                  <a:pt x="17399" y="0"/>
                </a:lnTo>
                <a:close/>
              </a:path>
            </a:pathLst>
          </a:custGeom>
          <a:solidFill>
            <a:srgbClr val="000000"/>
          </a:solidFill>
        </p:spPr>
        <p:txBody>
          <a:bodyPr wrap="square" lIns="0" tIns="0" rIns="0" bIns="0" rtlCol="0"/>
          <a:lstStyle/>
          <a:p>
            <a:endParaRPr/>
          </a:p>
        </p:txBody>
      </p:sp>
      <p:pic>
        <p:nvPicPr>
          <p:cNvPr id="70" name="bg object 70"/>
          <p:cNvPicPr/>
          <p:nvPr/>
        </p:nvPicPr>
        <p:blipFill>
          <a:blip r:embed="rId40" cstate="print"/>
          <a:stretch>
            <a:fillRect/>
          </a:stretch>
        </p:blipFill>
        <p:spPr>
          <a:xfrm>
            <a:off x="8577072" y="1371625"/>
            <a:ext cx="111368" cy="129641"/>
          </a:xfrm>
          <a:prstGeom prst="rect">
            <a:avLst/>
          </a:prstGeom>
        </p:spPr>
      </p:pic>
      <p:pic>
        <p:nvPicPr>
          <p:cNvPr id="71" name="bg object 71"/>
          <p:cNvPicPr/>
          <p:nvPr/>
        </p:nvPicPr>
        <p:blipFill>
          <a:blip r:embed="rId41" cstate="print"/>
          <a:stretch>
            <a:fillRect/>
          </a:stretch>
        </p:blipFill>
        <p:spPr>
          <a:xfrm>
            <a:off x="8603742" y="1373065"/>
            <a:ext cx="110361" cy="112834"/>
          </a:xfrm>
          <a:prstGeom prst="rect">
            <a:avLst/>
          </a:prstGeom>
        </p:spPr>
      </p:pic>
      <p:sp>
        <p:nvSpPr>
          <p:cNvPr id="72" name="bg object 72"/>
          <p:cNvSpPr/>
          <p:nvPr/>
        </p:nvSpPr>
        <p:spPr>
          <a:xfrm>
            <a:off x="8631936" y="1399031"/>
            <a:ext cx="34925" cy="39370"/>
          </a:xfrm>
          <a:custGeom>
            <a:avLst/>
            <a:gdLst/>
            <a:ahLst/>
            <a:cxnLst/>
            <a:rect l="l" t="t" r="r" b="b"/>
            <a:pathLst>
              <a:path w="34925" h="39369">
                <a:moveTo>
                  <a:pt x="16002" y="0"/>
                </a:moveTo>
                <a:lnTo>
                  <a:pt x="0" y="16763"/>
                </a:lnTo>
                <a:lnTo>
                  <a:pt x="762" y="21843"/>
                </a:lnTo>
                <a:lnTo>
                  <a:pt x="3683" y="27304"/>
                </a:lnTo>
                <a:lnTo>
                  <a:pt x="5969" y="31750"/>
                </a:lnTo>
                <a:lnTo>
                  <a:pt x="8890" y="34925"/>
                </a:lnTo>
                <a:lnTo>
                  <a:pt x="12446" y="36956"/>
                </a:lnTo>
                <a:lnTo>
                  <a:pt x="16891" y="39369"/>
                </a:lnTo>
                <a:lnTo>
                  <a:pt x="21590" y="39242"/>
                </a:lnTo>
                <a:lnTo>
                  <a:pt x="26416" y="36702"/>
                </a:lnTo>
                <a:lnTo>
                  <a:pt x="29210" y="35305"/>
                </a:lnTo>
                <a:lnTo>
                  <a:pt x="31242" y="33273"/>
                </a:lnTo>
                <a:lnTo>
                  <a:pt x="32829" y="30225"/>
                </a:lnTo>
                <a:lnTo>
                  <a:pt x="23495" y="30225"/>
                </a:lnTo>
                <a:lnTo>
                  <a:pt x="17525" y="27812"/>
                </a:lnTo>
                <a:lnTo>
                  <a:pt x="14605" y="24891"/>
                </a:lnTo>
                <a:lnTo>
                  <a:pt x="12192" y="20700"/>
                </a:lnTo>
                <a:lnTo>
                  <a:pt x="16332" y="18541"/>
                </a:lnTo>
                <a:lnTo>
                  <a:pt x="10795" y="18541"/>
                </a:lnTo>
                <a:lnTo>
                  <a:pt x="10160" y="17271"/>
                </a:lnTo>
                <a:lnTo>
                  <a:pt x="8255" y="13715"/>
                </a:lnTo>
                <a:lnTo>
                  <a:pt x="7493" y="10413"/>
                </a:lnTo>
                <a:lnTo>
                  <a:pt x="7747" y="7746"/>
                </a:lnTo>
                <a:lnTo>
                  <a:pt x="7874" y="6095"/>
                </a:lnTo>
                <a:lnTo>
                  <a:pt x="8509" y="4952"/>
                </a:lnTo>
                <a:lnTo>
                  <a:pt x="10541" y="3937"/>
                </a:lnTo>
                <a:lnTo>
                  <a:pt x="11303" y="3809"/>
                </a:lnTo>
                <a:lnTo>
                  <a:pt x="24637" y="3809"/>
                </a:lnTo>
                <a:lnTo>
                  <a:pt x="23622" y="2793"/>
                </a:lnTo>
                <a:lnTo>
                  <a:pt x="16002" y="0"/>
                </a:lnTo>
                <a:close/>
              </a:path>
              <a:path w="34925" h="39369">
                <a:moveTo>
                  <a:pt x="32893" y="19812"/>
                </a:moveTo>
                <a:lnTo>
                  <a:pt x="32639" y="22478"/>
                </a:lnTo>
                <a:lnTo>
                  <a:pt x="32131" y="24510"/>
                </a:lnTo>
                <a:lnTo>
                  <a:pt x="31369" y="25907"/>
                </a:lnTo>
                <a:lnTo>
                  <a:pt x="30734" y="27304"/>
                </a:lnTo>
                <a:lnTo>
                  <a:pt x="29591" y="28320"/>
                </a:lnTo>
                <a:lnTo>
                  <a:pt x="26035" y="30225"/>
                </a:lnTo>
                <a:lnTo>
                  <a:pt x="32829" y="30225"/>
                </a:lnTo>
                <a:lnTo>
                  <a:pt x="33909" y="28066"/>
                </a:lnTo>
                <a:lnTo>
                  <a:pt x="34475" y="24891"/>
                </a:lnTo>
                <a:lnTo>
                  <a:pt x="34417" y="19938"/>
                </a:lnTo>
                <a:lnTo>
                  <a:pt x="32893" y="19812"/>
                </a:lnTo>
                <a:close/>
              </a:path>
              <a:path w="34925" h="39369">
                <a:moveTo>
                  <a:pt x="24637" y="3809"/>
                </a:moveTo>
                <a:lnTo>
                  <a:pt x="11303" y="3809"/>
                </a:lnTo>
                <a:lnTo>
                  <a:pt x="12065" y="3937"/>
                </a:lnTo>
                <a:lnTo>
                  <a:pt x="13335" y="4190"/>
                </a:lnTo>
                <a:lnTo>
                  <a:pt x="20193" y="13588"/>
                </a:lnTo>
                <a:lnTo>
                  <a:pt x="10795" y="18541"/>
                </a:lnTo>
                <a:lnTo>
                  <a:pt x="16332" y="18541"/>
                </a:lnTo>
                <a:lnTo>
                  <a:pt x="29972" y="11429"/>
                </a:lnTo>
                <a:lnTo>
                  <a:pt x="27050" y="6222"/>
                </a:lnTo>
                <a:lnTo>
                  <a:pt x="24637" y="3809"/>
                </a:lnTo>
                <a:close/>
              </a:path>
            </a:pathLst>
          </a:custGeom>
          <a:solidFill>
            <a:srgbClr val="000000"/>
          </a:solidFill>
        </p:spPr>
        <p:txBody>
          <a:bodyPr wrap="square" lIns="0" tIns="0" rIns="0" bIns="0" rtlCol="0"/>
          <a:lstStyle/>
          <a:p>
            <a:endParaRPr/>
          </a:p>
        </p:txBody>
      </p:sp>
      <p:pic>
        <p:nvPicPr>
          <p:cNvPr id="73" name="bg object 73"/>
          <p:cNvPicPr/>
          <p:nvPr/>
        </p:nvPicPr>
        <p:blipFill>
          <a:blip r:embed="rId42" cstate="print"/>
          <a:stretch>
            <a:fillRect/>
          </a:stretch>
        </p:blipFill>
        <p:spPr>
          <a:xfrm>
            <a:off x="8630412" y="1351733"/>
            <a:ext cx="128168" cy="121974"/>
          </a:xfrm>
          <a:prstGeom prst="rect">
            <a:avLst/>
          </a:prstGeom>
        </p:spPr>
      </p:pic>
      <p:pic>
        <p:nvPicPr>
          <p:cNvPr id="74" name="bg object 74"/>
          <p:cNvPicPr/>
          <p:nvPr/>
        </p:nvPicPr>
        <p:blipFill>
          <a:blip r:embed="rId43" cstate="print"/>
          <a:stretch>
            <a:fillRect/>
          </a:stretch>
        </p:blipFill>
        <p:spPr>
          <a:xfrm>
            <a:off x="8656701" y="1330451"/>
            <a:ext cx="127810" cy="114300"/>
          </a:xfrm>
          <a:prstGeom prst="rect">
            <a:avLst/>
          </a:prstGeom>
        </p:spPr>
      </p:pic>
      <p:sp>
        <p:nvSpPr>
          <p:cNvPr id="75" name="bg object 75"/>
          <p:cNvSpPr/>
          <p:nvPr/>
        </p:nvSpPr>
        <p:spPr>
          <a:xfrm>
            <a:off x="8700770" y="1356995"/>
            <a:ext cx="35560" cy="39370"/>
          </a:xfrm>
          <a:custGeom>
            <a:avLst/>
            <a:gdLst/>
            <a:ahLst/>
            <a:cxnLst/>
            <a:rect l="l" t="t" r="r" b="b"/>
            <a:pathLst>
              <a:path w="35559" h="39369">
                <a:moveTo>
                  <a:pt x="13207" y="0"/>
                </a:moveTo>
                <a:lnTo>
                  <a:pt x="10159" y="888"/>
                </a:lnTo>
                <a:lnTo>
                  <a:pt x="6984" y="3047"/>
                </a:lnTo>
                <a:lnTo>
                  <a:pt x="2412" y="6350"/>
                </a:lnTo>
                <a:lnTo>
                  <a:pt x="0" y="10794"/>
                </a:lnTo>
                <a:lnTo>
                  <a:pt x="0" y="20954"/>
                </a:lnTo>
                <a:lnTo>
                  <a:pt x="1397" y="25400"/>
                </a:lnTo>
                <a:lnTo>
                  <a:pt x="4318" y="29463"/>
                </a:lnTo>
                <a:lnTo>
                  <a:pt x="7238" y="33781"/>
                </a:lnTo>
                <a:lnTo>
                  <a:pt x="11049" y="36575"/>
                </a:lnTo>
                <a:lnTo>
                  <a:pt x="15494" y="37845"/>
                </a:lnTo>
                <a:lnTo>
                  <a:pt x="20065" y="39242"/>
                </a:lnTo>
                <a:lnTo>
                  <a:pt x="35305" y="23113"/>
                </a:lnTo>
                <a:lnTo>
                  <a:pt x="34925" y="19430"/>
                </a:lnTo>
                <a:lnTo>
                  <a:pt x="33400" y="19303"/>
                </a:lnTo>
                <a:lnTo>
                  <a:pt x="33020" y="21589"/>
                </a:lnTo>
                <a:lnTo>
                  <a:pt x="32511" y="23367"/>
                </a:lnTo>
                <a:lnTo>
                  <a:pt x="26161" y="28955"/>
                </a:lnTo>
                <a:lnTo>
                  <a:pt x="21844" y="28701"/>
                </a:lnTo>
                <a:lnTo>
                  <a:pt x="5969" y="12064"/>
                </a:lnTo>
                <a:lnTo>
                  <a:pt x="5969" y="9651"/>
                </a:lnTo>
                <a:lnTo>
                  <a:pt x="5841" y="8000"/>
                </a:lnTo>
                <a:lnTo>
                  <a:pt x="6350" y="6857"/>
                </a:lnTo>
                <a:lnTo>
                  <a:pt x="8127" y="5714"/>
                </a:lnTo>
                <a:lnTo>
                  <a:pt x="8889" y="5587"/>
                </a:lnTo>
                <a:lnTo>
                  <a:pt x="9778" y="5714"/>
                </a:lnTo>
                <a:lnTo>
                  <a:pt x="10540" y="5968"/>
                </a:lnTo>
                <a:lnTo>
                  <a:pt x="11556" y="6730"/>
                </a:lnTo>
                <a:lnTo>
                  <a:pt x="12573" y="8000"/>
                </a:lnTo>
                <a:lnTo>
                  <a:pt x="14350" y="10032"/>
                </a:lnTo>
                <a:lnTo>
                  <a:pt x="15875" y="11175"/>
                </a:lnTo>
                <a:lnTo>
                  <a:pt x="18669" y="11683"/>
                </a:lnTo>
                <a:lnTo>
                  <a:pt x="20065" y="11302"/>
                </a:lnTo>
                <a:lnTo>
                  <a:pt x="22478" y="9651"/>
                </a:lnTo>
                <a:lnTo>
                  <a:pt x="23240" y="8508"/>
                </a:lnTo>
                <a:lnTo>
                  <a:pt x="23749" y="6095"/>
                </a:lnTo>
                <a:lnTo>
                  <a:pt x="23368" y="4825"/>
                </a:lnTo>
                <a:lnTo>
                  <a:pt x="21208" y="1650"/>
                </a:lnTo>
                <a:lnTo>
                  <a:pt x="19050" y="507"/>
                </a:lnTo>
                <a:lnTo>
                  <a:pt x="13207" y="0"/>
                </a:lnTo>
                <a:close/>
              </a:path>
            </a:pathLst>
          </a:custGeom>
          <a:solidFill>
            <a:srgbClr val="000000"/>
          </a:solidFill>
        </p:spPr>
        <p:txBody>
          <a:bodyPr wrap="square" lIns="0" tIns="0" rIns="0" bIns="0" rtlCol="0"/>
          <a:lstStyle/>
          <a:p>
            <a:endParaRPr/>
          </a:p>
        </p:txBody>
      </p:sp>
      <p:pic>
        <p:nvPicPr>
          <p:cNvPr id="76" name="bg object 76"/>
          <p:cNvPicPr/>
          <p:nvPr/>
        </p:nvPicPr>
        <p:blipFill>
          <a:blip r:embed="rId44" cstate="print"/>
          <a:stretch>
            <a:fillRect/>
          </a:stretch>
        </p:blipFill>
        <p:spPr>
          <a:xfrm>
            <a:off x="8702040" y="1310581"/>
            <a:ext cx="109903" cy="112834"/>
          </a:xfrm>
          <a:prstGeom prst="rect">
            <a:avLst/>
          </a:prstGeom>
        </p:spPr>
      </p:pic>
      <p:sp>
        <p:nvSpPr>
          <p:cNvPr id="77" name="bg object 77"/>
          <p:cNvSpPr/>
          <p:nvPr/>
        </p:nvSpPr>
        <p:spPr>
          <a:xfrm>
            <a:off x="8728456" y="1337056"/>
            <a:ext cx="35560" cy="38735"/>
          </a:xfrm>
          <a:custGeom>
            <a:avLst/>
            <a:gdLst/>
            <a:ahLst/>
            <a:cxnLst/>
            <a:rect l="l" t="t" r="r" b="b"/>
            <a:pathLst>
              <a:path w="35559" h="38734">
                <a:moveTo>
                  <a:pt x="12573" y="0"/>
                </a:moveTo>
                <a:lnTo>
                  <a:pt x="9144" y="762"/>
                </a:lnTo>
                <a:lnTo>
                  <a:pt x="2667" y="5842"/>
                </a:lnTo>
                <a:lnTo>
                  <a:pt x="762" y="9652"/>
                </a:lnTo>
                <a:lnTo>
                  <a:pt x="0" y="19431"/>
                </a:lnTo>
                <a:lnTo>
                  <a:pt x="1777" y="24257"/>
                </a:lnTo>
                <a:lnTo>
                  <a:pt x="5461" y="29083"/>
                </a:lnTo>
                <a:lnTo>
                  <a:pt x="8636" y="33020"/>
                </a:lnTo>
                <a:lnTo>
                  <a:pt x="12065" y="35687"/>
                </a:lnTo>
                <a:lnTo>
                  <a:pt x="20700" y="38481"/>
                </a:lnTo>
                <a:lnTo>
                  <a:pt x="25273" y="37592"/>
                </a:lnTo>
                <a:lnTo>
                  <a:pt x="29591" y="34290"/>
                </a:lnTo>
                <a:lnTo>
                  <a:pt x="32003" y="32258"/>
                </a:lnTo>
                <a:lnTo>
                  <a:pt x="33782" y="29845"/>
                </a:lnTo>
                <a:lnTo>
                  <a:pt x="34197" y="28321"/>
                </a:lnTo>
                <a:lnTo>
                  <a:pt x="25653" y="28321"/>
                </a:lnTo>
                <a:lnTo>
                  <a:pt x="22860" y="27813"/>
                </a:lnTo>
                <a:lnTo>
                  <a:pt x="19303" y="27051"/>
                </a:lnTo>
                <a:lnTo>
                  <a:pt x="15875" y="24765"/>
                </a:lnTo>
                <a:lnTo>
                  <a:pt x="12700" y="21082"/>
                </a:lnTo>
                <a:lnTo>
                  <a:pt x="15129" y="19177"/>
                </a:lnTo>
                <a:lnTo>
                  <a:pt x="10922" y="19177"/>
                </a:lnTo>
                <a:lnTo>
                  <a:pt x="7493" y="14859"/>
                </a:lnTo>
                <a:lnTo>
                  <a:pt x="6096" y="11811"/>
                </a:lnTo>
                <a:lnTo>
                  <a:pt x="5969" y="9017"/>
                </a:lnTo>
                <a:lnTo>
                  <a:pt x="5956" y="7112"/>
                </a:lnTo>
                <a:lnTo>
                  <a:pt x="6223" y="6223"/>
                </a:lnTo>
                <a:lnTo>
                  <a:pt x="7366" y="5461"/>
                </a:lnTo>
                <a:lnTo>
                  <a:pt x="8000" y="4826"/>
                </a:lnTo>
                <a:lnTo>
                  <a:pt x="8763" y="4572"/>
                </a:lnTo>
                <a:lnTo>
                  <a:pt x="25075" y="4572"/>
                </a:lnTo>
                <a:lnTo>
                  <a:pt x="24638" y="4064"/>
                </a:lnTo>
                <a:lnTo>
                  <a:pt x="20700" y="1397"/>
                </a:lnTo>
                <a:lnTo>
                  <a:pt x="16637" y="635"/>
                </a:lnTo>
                <a:lnTo>
                  <a:pt x="12573" y="0"/>
                </a:lnTo>
                <a:close/>
              </a:path>
              <a:path w="35559" h="38734">
                <a:moveTo>
                  <a:pt x="34417" y="16256"/>
                </a:moveTo>
                <a:lnTo>
                  <a:pt x="32893" y="16383"/>
                </a:lnTo>
                <a:lnTo>
                  <a:pt x="33020" y="21209"/>
                </a:lnTo>
                <a:lnTo>
                  <a:pt x="32512" y="22606"/>
                </a:lnTo>
                <a:lnTo>
                  <a:pt x="32130" y="24130"/>
                </a:lnTo>
                <a:lnTo>
                  <a:pt x="31242" y="25400"/>
                </a:lnTo>
                <a:lnTo>
                  <a:pt x="29972" y="26289"/>
                </a:lnTo>
                <a:lnTo>
                  <a:pt x="27940" y="27940"/>
                </a:lnTo>
                <a:lnTo>
                  <a:pt x="25653" y="28321"/>
                </a:lnTo>
                <a:lnTo>
                  <a:pt x="34197" y="28321"/>
                </a:lnTo>
                <a:lnTo>
                  <a:pt x="34544" y="27051"/>
                </a:lnTo>
                <a:lnTo>
                  <a:pt x="35433" y="24257"/>
                </a:lnTo>
                <a:lnTo>
                  <a:pt x="35433" y="20701"/>
                </a:lnTo>
                <a:lnTo>
                  <a:pt x="34417" y="16256"/>
                </a:lnTo>
                <a:close/>
              </a:path>
              <a:path w="35559" h="38734">
                <a:moveTo>
                  <a:pt x="25075" y="4572"/>
                </a:moveTo>
                <a:lnTo>
                  <a:pt x="9525" y="4572"/>
                </a:lnTo>
                <a:lnTo>
                  <a:pt x="10795" y="4699"/>
                </a:lnTo>
                <a:lnTo>
                  <a:pt x="12065" y="5207"/>
                </a:lnTo>
                <a:lnTo>
                  <a:pt x="13335" y="6096"/>
                </a:lnTo>
                <a:lnTo>
                  <a:pt x="14732" y="7112"/>
                </a:lnTo>
                <a:lnTo>
                  <a:pt x="16637" y="9271"/>
                </a:lnTo>
                <a:lnTo>
                  <a:pt x="19303" y="12573"/>
                </a:lnTo>
                <a:lnTo>
                  <a:pt x="10922" y="19177"/>
                </a:lnTo>
                <a:lnTo>
                  <a:pt x="15129" y="19177"/>
                </a:lnTo>
                <a:lnTo>
                  <a:pt x="28575" y="8636"/>
                </a:lnTo>
                <a:lnTo>
                  <a:pt x="25075" y="4572"/>
                </a:lnTo>
                <a:close/>
              </a:path>
            </a:pathLst>
          </a:custGeom>
          <a:solidFill>
            <a:srgbClr val="000000"/>
          </a:solidFill>
        </p:spPr>
        <p:txBody>
          <a:bodyPr wrap="square" lIns="0" tIns="0" rIns="0" bIns="0" rtlCol="0"/>
          <a:lstStyle/>
          <a:p>
            <a:endParaRPr/>
          </a:p>
        </p:txBody>
      </p:sp>
      <p:pic>
        <p:nvPicPr>
          <p:cNvPr id="78" name="bg object 78"/>
          <p:cNvPicPr/>
          <p:nvPr/>
        </p:nvPicPr>
        <p:blipFill>
          <a:blip r:embed="rId45" cstate="print"/>
          <a:stretch>
            <a:fillRect/>
          </a:stretch>
        </p:blipFill>
        <p:spPr>
          <a:xfrm>
            <a:off x="8744712" y="1272598"/>
            <a:ext cx="117231" cy="115765"/>
          </a:xfrm>
          <a:prstGeom prst="rect">
            <a:avLst/>
          </a:prstGeom>
        </p:spPr>
      </p:pic>
      <p:sp>
        <p:nvSpPr>
          <p:cNvPr id="79" name="bg object 79"/>
          <p:cNvSpPr/>
          <p:nvPr/>
        </p:nvSpPr>
        <p:spPr>
          <a:xfrm>
            <a:off x="8770493" y="1298828"/>
            <a:ext cx="43180" cy="41910"/>
          </a:xfrm>
          <a:custGeom>
            <a:avLst/>
            <a:gdLst/>
            <a:ahLst/>
            <a:cxnLst/>
            <a:rect l="l" t="t" r="r" b="b"/>
            <a:pathLst>
              <a:path w="43179" h="41909">
                <a:moveTo>
                  <a:pt x="27123" y="7112"/>
                </a:moveTo>
                <a:lnTo>
                  <a:pt x="10286" y="7112"/>
                </a:lnTo>
                <a:lnTo>
                  <a:pt x="11175" y="7238"/>
                </a:lnTo>
                <a:lnTo>
                  <a:pt x="11810" y="7493"/>
                </a:lnTo>
                <a:lnTo>
                  <a:pt x="12573" y="7874"/>
                </a:lnTo>
                <a:lnTo>
                  <a:pt x="13842" y="9017"/>
                </a:lnTo>
                <a:lnTo>
                  <a:pt x="18167" y="13588"/>
                </a:lnTo>
                <a:lnTo>
                  <a:pt x="18237" y="13843"/>
                </a:lnTo>
                <a:lnTo>
                  <a:pt x="14985" y="21971"/>
                </a:lnTo>
                <a:lnTo>
                  <a:pt x="13207" y="27812"/>
                </a:lnTo>
                <a:lnTo>
                  <a:pt x="12700" y="34290"/>
                </a:lnTo>
                <a:lnTo>
                  <a:pt x="13588" y="36957"/>
                </a:lnTo>
                <a:lnTo>
                  <a:pt x="15493" y="38988"/>
                </a:lnTo>
                <a:lnTo>
                  <a:pt x="16890" y="40512"/>
                </a:lnTo>
                <a:lnTo>
                  <a:pt x="18668" y="41275"/>
                </a:lnTo>
                <a:lnTo>
                  <a:pt x="20574" y="41401"/>
                </a:lnTo>
                <a:lnTo>
                  <a:pt x="22478" y="41401"/>
                </a:lnTo>
                <a:lnTo>
                  <a:pt x="24256" y="40767"/>
                </a:lnTo>
                <a:lnTo>
                  <a:pt x="25780" y="39243"/>
                </a:lnTo>
                <a:lnTo>
                  <a:pt x="28448" y="36830"/>
                </a:lnTo>
                <a:lnTo>
                  <a:pt x="29972" y="32638"/>
                </a:lnTo>
                <a:lnTo>
                  <a:pt x="30155" y="30480"/>
                </a:lnTo>
                <a:lnTo>
                  <a:pt x="24002" y="30480"/>
                </a:lnTo>
                <a:lnTo>
                  <a:pt x="22732" y="30353"/>
                </a:lnTo>
                <a:lnTo>
                  <a:pt x="18904" y="23368"/>
                </a:lnTo>
                <a:lnTo>
                  <a:pt x="18954" y="20320"/>
                </a:lnTo>
                <a:lnTo>
                  <a:pt x="19050" y="19176"/>
                </a:lnTo>
                <a:lnTo>
                  <a:pt x="20065" y="15621"/>
                </a:lnTo>
                <a:lnTo>
                  <a:pt x="35113" y="15621"/>
                </a:lnTo>
                <a:lnTo>
                  <a:pt x="27123" y="7112"/>
                </a:lnTo>
                <a:close/>
              </a:path>
              <a:path w="43179" h="41909">
                <a:moveTo>
                  <a:pt x="35113" y="15621"/>
                </a:moveTo>
                <a:lnTo>
                  <a:pt x="20065" y="15621"/>
                </a:lnTo>
                <a:lnTo>
                  <a:pt x="28455" y="24511"/>
                </a:lnTo>
                <a:lnTo>
                  <a:pt x="28515" y="25146"/>
                </a:lnTo>
                <a:lnTo>
                  <a:pt x="25018" y="30480"/>
                </a:lnTo>
                <a:lnTo>
                  <a:pt x="30155" y="30480"/>
                </a:lnTo>
                <a:lnTo>
                  <a:pt x="30479" y="26670"/>
                </a:lnTo>
                <a:lnTo>
                  <a:pt x="39196" y="26670"/>
                </a:lnTo>
                <a:lnTo>
                  <a:pt x="39750" y="26162"/>
                </a:lnTo>
                <a:lnTo>
                  <a:pt x="42756" y="19050"/>
                </a:lnTo>
                <a:lnTo>
                  <a:pt x="38734" y="19050"/>
                </a:lnTo>
                <a:lnTo>
                  <a:pt x="37973" y="18542"/>
                </a:lnTo>
                <a:lnTo>
                  <a:pt x="36067" y="16637"/>
                </a:lnTo>
                <a:lnTo>
                  <a:pt x="35113" y="15621"/>
                </a:lnTo>
                <a:close/>
              </a:path>
              <a:path w="43179" h="41909">
                <a:moveTo>
                  <a:pt x="39196" y="26670"/>
                </a:moveTo>
                <a:lnTo>
                  <a:pt x="30479" y="26670"/>
                </a:lnTo>
                <a:lnTo>
                  <a:pt x="32130" y="27940"/>
                </a:lnTo>
                <a:lnTo>
                  <a:pt x="33654" y="28575"/>
                </a:lnTo>
                <a:lnTo>
                  <a:pt x="36702" y="28321"/>
                </a:lnTo>
                <a:lnTo>
                  <a:pt x="38226" y="27559"/>
                </a:lnTo>
                <a:lnTo>
                  <a:pt x="39196" y="26670"/>
                </a:lnTo>
                <a:close/>
              </a:path>
              <a:path w="43179" h="41909">
                <a:moveTo>
                  <a:pt x="17017" y="0"/>
                </a:moveTo>
                <a:lnTo>
                  <a:pt x="1904" y="11049"/>
                </a:lnTo>
                <a:lnTo>
                  <a:pt x="507" y="13588"/>
                </a:lnTo>
                <a:lnTo>
                  <a:pt x="119" y="14986"/>
                </a:lnTo>
                <a:lnTo>
                  <a:pt x="0" y="18161"/>
                </a:lnTo>
                <a:lnTo>
                  <a:pt x="126" y="20447"/>
                </a:lnTo>
                <a:lnTo>
                  <a:pt x="761" y="22351"/>
                </a:lnTo>
                <a:lnTo>
                  <a:pt x="3048" y="24637"/>
                </a:lnTo>
                <a:lnTo>
                  <a:pt x="4190" y="25146"/>
                </a:lnTo>
                <a:lnTo>
                  <a:pt x="5714" y="25019"/>
                </a:lnTo>
                <a:lnTo>
                  <a:pt x="7238" y="25019"/>
                </a:lnTo>
                <a:lnTo>
                  <a:pt x="11623" y="19050"/>
                </a:lnTo>
                <a:lnTo>
                  <a:pt x="11571" y="18161"/>
                </a:lnTo>
                <a:lnTo>
                  <a:pt x="11175" y="17272"/>
                </a:lnTo>
                <a:lnTo>
                  <a:pt x="10286" y="16383"/>
                </a:lnTo>
                <a:lnTo>
                  <a:pt x="9651" y="15621"/>
                </a:lnTo>
                <a:lnTo>
                  <a:pt x="8508" y="15112"/>
                </a:lnTo>
                <a:lnTo>
                  <a:pt x="6984" y="14986"/>
                </a:lnTo>
                <a:lnTo>
                  <a:pt x="5968" y="14986"/>
                </a:lnTo>
                <a:lnTo>
                  <a:pt x="5206" y="14732"/>
                </a:lnTo>
                <a:lnTo>
                  <a:pt x="4317" y="13843"/>
                </a:lnTo>
                <a:lnTo>
                  <a:pt x="4190" y="13208"/>
                </a:lnTo>
                <a:lnTo>
                  <a:pt x="4445" y="12446"/>
                </a:lnTo>
                <a:lnTo>
                  <a:pt x="4699" y="11049"/>
                </a:lnTo>
                <a:lnTo>
                  <a:pt x="9271" y="7366"/>
                </a:lnTo>
                <a:lnTo>
                  <a:pt x="10286" y="7112"/>
                </a:lnTo>
                <a:lnTo>
                  <a:pt x="27123" y="7112"/>
                </a:lnTo>
                <a:lnTo>
                  <a:pt x="26288" y="6223"/>
                </a:lnTo>
                <a:lnTo>
                  <a:pt x="23622" y="3301"/>
                </a:lnTo>
                <a:lnTo>
                  <a:pt x="21716" y="1650"/>
                </a:lnTo>
                <a:lnTo>
                  <a:pt x="20700" y="1016"/>
                </a:lnTo>
                <a:lnTo>
                  <a:pt x="19050" y="254"/>
                </a:lnTo>
                <a:lnTo>
                  <a:pt x="17017" y="0"/>
                </a:lnTo>
                <a:close/>
              </a:path>
              <a:path w="43179" h="41909">
                <a:moveTo>
                  <a:pt x="42417" y="16001"/>
                </a:moveTo>
                <a:lnTo>
                  <a:pt x="40893" y="16129"/>
                </a:lnTo>
                <a:lnTo>
                  <a:pt x="41021" y="17399"/>
                </a:lnTo>
                <a:lnTo>
                  <a:pt x="40893" y="18161"/>
                </a:lnTo>
                <a:lnTo>
                  <a:pt x="40131" y="18923"/>
                </a:lnTo>
                <a:lnTo>
                  <a:pt x="39877" y="19050"/>
                </a:lnTo>
                <a:lnTo>
                  <a:pt x="42756" y="19050"/>
                </a:lnTo>
                <a:lnTo>
                  <a:pt x="42638" y="17399"/>
                </a:lnTo>
                <a:lnTo>
                  <a:pt x="42417" y="16001"/>
                </a:lnTo>
                <a:close/>
              </a:path>
            </a:pathLst>
          </a:custGeom>
          <a:solidFill>
            <a:srgbClr val="000000"/>
          </a:solidFill>
        </p:spPr>
        <p:txBody>
          <a:bodyPr wrap="square" lIns="0" tIns="0" rIns="0" bIns="0" rtlCol="0"/>
          <a:lstStyle/>
          <a:p>
            <a:endParaRPr/>
          </a:p>
        </p:txBody>
      </p:sp>
      <p:pic>
        <p:nvPicPr>
          <p:cNvPr id="80" name="bg object 80"/>
          <p:cNvPicPr/>
          <p:nvPr/>
        </p:nvPicPr>
        <p:blipFill>
          <a:blip r:embed="rId46" cstate="print"/>
          <a:stretch>
            <a:fillRect/>
          </a:stretch>
        </p:blipFill>
        <p:spPr>
          <a:xfrm>
            <a:off x="8767572" y="1240536"/>
            <a:ext cx="128168" cy="123444"/>
          </a:xfrm>
          <a:prstGeom prst="rect">
            <a:avLst/>
          </a:prstGeom>
        </p:spPr>
      </p:pic>
      <p:sp>
        <p:nvSpPr>
          <p:cNvPr id="81" name="bg object 81"/>
          <p:cNvSpPr/>
          <p:nvPr/>
        </p:nvSpPr>
        <p:spPr>
          <a:xfrm>
            <a:off x="8792972" y="1266951"/>
            <a:ext cx="53975" cy="48260"/>
          </a:xfrm>
          <a:custGeom>
            <a:avLst/>
            <a:gdLst/>
            <a:ahLst/>
            <a:cxnLst/>
            <a:rect l="l" t="t" r="r" b="b"/>
            <a:pathLst>
              <a:path w="53975" h="48259">
                <a:moveTo>
                  <a:pt x="24510" y="0"/>
                </a:moveTo>
                <a:lnTo>
                  <a:pt x="22478" y="253"/>
                </a:lnTo>
                <a:lnTo>
                  <a:pt x="20447" y="381"/>
                </a:lnTo>
                <a:lnTo>
                  <a:pt x="18542" y="1397"/>
                </a:lnTo>
                <a:lnTo>
                  <a:pt x="17018" y="3175"/>
                </a:lnTo>
                <a:lnTo>
                  <a:pt x="15621" y="4699"/>
                </a:lnTo>
                <a:lnTo>
                  <a:pt x="14731" y="6350"/>
                </a:lnTo>
                <a:lnTo>
                  <a:pt x="13716" y="10160"/>
                </a:lnTo>
                <a:lnTo>
                  <a:pt x="13588" y="12446"/>
                </a:lnTo>
                <a:lnTo>
                  <a:pt x="13716" y="15239"/>
                </a:lnTo>
                <a:lnTo>
                  <a:pt x="10286" y="11937"/>
                </a:lnTo>
                <a:lnTo>
                  <a:pt x="0" y="22987"/>
                </a:lnTo>
                <a:lnTo>
                  <a:pt x="1143" y="23875"/>
                </a:lnTo>
                <a:lnTo>
                  <a:pt x="2412" y="22860"/>
                </a:lnTo>
                <a:lnTo>
                  <a:pt x="3428" y="22351"/>
                </a:lnTo>
                <a:lnTo>
                  <a:pt x="5079" y="22606"/>
                </a:lnTo>
                <a:lnTo>
                  <a:pt x="6603" y="23622"/>
                </a:lnTo>
                <a:lnTo>
                  <a:pt x="23749" y="39624"/>
                </a:lnTo>
                <a:lnTo>
                  <a:pt x="25907" y="41528"/>
                </a:lnTo>
                <a:lnTo>
                  <a:pt x="26924" y="42925"/>
                </a:lnTo>
                <a:lnTo>
                  <a:pt x="27177" y="44703"/>
                </a:lnTo>
                <a:lnTo>
                  <a:pt x="26797" y="45847"/>
                </a:lnTo>
                <a:lnTo>
                  <a:pt x="25907" y="46989"/>
                </a:lnTo>
                <a:lnTo>
                  <a:pt x="26924" y="48006"/>
                </a:lnTo>
                <a:lnTo>
                  <a:pt x="39624" y="34417"/>
                </a:lnTo>
                <a:lnTo>
                  <a:pt x="38607" y="33400"/>
                </a:lnTo>
                <a:lnTo>
                  <a:pt x="37464" y="34289"/>
                </a:lnTo>
                <a:lnTo>
                  <a:pt x="36575" y="34671"/>
                </a:lnTo>
                <a:lnTo>
                  <a:pt x="15875" y="14477"/>
                </a:lnTo>
                <a:lnTo>
                  <a:pt x="16128" y="11937"/>
                </a:lnTo>
                <a:lnTo>
                  <a:pt x="18033" y="9778"/>
                </a:lnTo>
                <a:lnTo>
                  <a:pt x="18669" y="9398"/>
                </a:lnTo>
                <a:lnTo>
                  <a:pt x="19430" y="9271"/>
                </a:lnTo>
                <a:lnTo>
                  <a:pt x="20827" y="9271"/>
                </a:lnTo>
                <a:lnTo>
                  <a:pt x="22225" y="10033"/>
                </a:lnTo>
                <a:lnTo>
                  <a:pt x="23749" y="11302"/>
                </a:lnTo>
                <a:lnTo>
                  <a:pt x="40894" y="27432"/>
                </a:lnTo>
                <a:lnTo>
                  <a:pt x="41021" y="28194"/>
                </a:lnTo>
                <a:lnTo>
                  <a:pt x="41401" y="29337"/>
                </a:lnTo>
                <a:lnTo>
                  <a:pt x="41021" y="30480"/>
                </a:lnTo>
                <a:lnTo>
                  <a:pt x="40258" y="31623"/>
                </a:lnTo>
                <a:lnTo>
                  <a:pt x="41275" y="32638"/>
                </a:lnTo>
                <a:lnTo>
                  <a:pt x="53975" y="18923"/>
                </a:lnTo>
                <a:lnTo>
                  <a:pt x="52958" y="18034"/>
                </a:lnTo>
                <a:lnTo>
                  <a:pt x="51688" y="19050"/>
                </a:lnTo>
                <a:lnTo>
                  <a:pt x="50673" y="19558"/>
                </a:lnTo>
                <a:lnTo>
                  <a:pt x="48895" y="19303"/>
                </a:lnTo>
                <a:lnTo>
                  <a:pt x="47498" y="18287"/>
                </a:lnTo>
                <a:lnTo>
                  <a:pt x="31876" y="3810"/>
                </a:lnTo>
                <a:lnTo>
                  <a:pt x="29591" y="1905"/>
                </a:lnTo>
                <a:lnTo>
                  <a:pt x="28194" y="1270"/>
                </a:lnTo>
                <a:lnTo>
                  <a:pt x="26416" y="253"/>
                </a:lnTo>
                <a:lnTo>
                  <a:pt x="24510" y="0"/>
                </a:lnTo>
                <a:close/>
              </a:path>
            </a:pathLst>
          </a:custGeom>
          <a:solidFill>
            <a:srgbClr val="000000"/>
          </a:solidFill>
        </p:spPr>
        <p:txBody>
          <a:bodyPr wrap="square" lIns="0" tIns="0" rIns="0" bIns="0" rtlCol="0"/>
          <a:lstStyle/>
          <a:p>
            <a:endParaRPr/>
          </a:p>
        </p:txBody>
      </p:sp>
      <p:pic>
        <p:nvPicPr>
          <p:cNvPr id="82" name="bg object 82"/>
          <p:cNvPicPr/>
          <p:nvPr/>
        </p:nvPicPr>
        <p:blipFill>
          <a:blip r:embed="rId47" cstate="print"/>
          <a:stretch>
            <a:fillRect/>
          </a:stretch>
        </p:blipFill>
        <p:spPr>
          <a:xfrm>
            <a:off x="8796528" y="1193317"/>
            <a:ext cx="126382" cy="129641"/>
          </a:xfrm>
          <a:prstGeom prst="rect">
            <a:avLst/>
          </a:prstGeom>
        </p:spPr>
      </p:pic>
      <p:sp>
        <p:nvSpPr>
          <p:cNvPr id="83" name="bg object 83"/>
          <p:cNvSpPr/>
          <p:nvPr/>
        </p:nvSpPr>
        <p:spPr>
          <a:xfrm>
            <a:off x="8821928" y="1219708"/>
            <a:ext cx="53340" cy="55880"/>
          </a:xfrm>
          <a:custGeom>
            <a:avLst/>
            <a:gdLst/>
            <a:ahLst/>
            <a:cxnLst/>
            <a:rect l="l" t="t" r="r" b="b"/>
            <a:pathLst>
              <a:path w="53340" h="55880">
                <a:moveTo>
                  <a:pt x="23914" y="11049"/>
                </a:moveTo>
                <a:lnTo>
                  <a:pt x="5333" y="11049"/>
                </a:lnTo>
                <a:lnTo>
                  <a:pt x="6730" y="11429"/>
                </a:lnTo>
                <a:lnTo>
                  <a:pt x="8127" y="12445"/>
                </a:lnTo>
                <a:lnTo>
                  <a:pt x="10287" y="14224"/>
                </a:lnTo>
                <a:lnTo>
                  <a:pt x="18923" y="21208"/>
                </a:lnTo>
                <a:lnTo>
                  <a:pt x="16637" y="21336"/>
                </a:lnTo>
                <a:lnTo>
                  <a:pt x="6476" y="35559"/>
                </a:lnTo>
                <a:lnTo>
                  <a:pt x="7112" y="38480"/>
                </a:lnTo>
                <a:lnTo>
                  <a:pt x="8763" y="41528"/>
                </a:lnTo>
                <a:lnTo>
                  <a:pt x="10287" y="44576"/>
                </a:lnTo>
                <a:lnTo>
                  <a:pt x="12573" y="47370"/>
                </a:lnTo>
                <a:lnTo>
                  <a:pt x="15621" y="49783"/>
                </a:lnTo>
                <a:lnTo>
                  <a:pt x="19557" y="52958"/>
                </a:lnTo>
                <a:lnTo>
                  <a:pt x="23495" y="54737"/>
                </a:lnTo>
                <a:lnTo>
                  <a:pt x="27431" y="55117"/>
                </a:lnTo>
                <a:lnTo>
                  <a:pt x="32512" y="55752"/>
                </a:lnTo>
                <a:lnTo>
                  <a:pt x="41417" y="46608"/>
                </a:lnTo>
                <a:lnTo>
                  <a:pt x="34163" y="46608"/>
                </a:lnTo>
                <a:lnTo>
                  <a:pt x="32385" y="46354"/>
                </a:lnTo>
                <a:lnTo>
                  <a:pt x="28067" y="44576"/>
                </a:lnTo>
                <a:lnTo>
                  <a:pt x="25146" y="42671"/>
                </a:lnTo>
                <a:lnTo>
                  <a:pt x="21590" y="39750"/>
                </a:lnTo>
                <a:lnTo>
                  <a:pt x="18288" y="37083"/>
                </a:lnTo>
                <a:lnTo>
                  <a:pt x="16001" y="34925"/>
                </a:lnTo>
                <a:lnTo>
                  <a:pt x="14858" y="33146"/>
                </a:lnTo>
                <a:lnTo>
                  <a:pt x="13589" y="31368"/>
                </a:lnTo>
                <a:lnTo>
                  <a:pt x="13165" y="30099"/>
                </a:lnTo>
                <a:lnTo>
                  <a:pt x="13059" y="28447"/>
                </a:lnTo>
                <a:lnTo>
                  <a:pt x="12953" y="27812"/>
                </a:lnTo>
                <a:lnTo>
                  <a:pt x="13335" y="27050"/>
                </a:lnTo>
                <a:lnTo>
                  <a:pt x="15748" y="24129"/>
                </a:lnTo>
                <a:lnTo>
                  <a:pt x="18669" y="23367"/>
                </a:lnTo>
                <a:lnTo>
                  <a:pt x="39107" y="23367"/>
                </a:lnTo>
                <a:lnTo>
                  <a:pt x="23914" y="11049"/>
                </a:lnTo>
                <a:close/>
              </a:path>
              <a:path w="53340" h="55880">
                <a:moveTo>
                  <a:pt x="39107" y="23367"/>
                </a:moveTo>
                <a:lnTo>
                  <a:pt x="18669" y="23367"/>
                </a:lnTo>
                <a:lnTo>
                  <a:pt x="22732" y="24256"/>
                </a:lnTo>
                <a:lnTo>
                  <a:pt x="37719" y="36449"/>
                </a:lnTo>
                <a:lnTo>
                  <a:pt x="39243" y="40258"/>
                </a:lnTo>
                <a:lnTo>
                  <a:pt x="39243" y="43179"/>
                </a:lnTo>
                <a:lnTo>
                  <a:pt x="37846" y="44957"/>
                </a:lnTo>
                <a:lnTo>
                  <a:pt x="37211" y="45719"/>
                </a:lnTo>
                <a:lnTo>
                  <a:pt x="36449" y="46227"/>
                </a:lnTo>
                <a:lnTo>
                  <a:pt x="34163" y="46608"/>
                </a:lnTo>
                <a:lnTo>
                  <a:pt x="41417" y="46608"/>
                </a:lnTo>
                <a:lnTo>
                  <a:pt x="41681" y="44957"/>
                </a:lnTo>
                <a:lnTo>
                  <a:pt x="41567" y="41528"/>
                </a:lnTo>
                <a:lnTo>
                  <a:pt x="41148" y="39115"/>
                </a:lnTo>
                <a:lnTo>
                  <a:pt x="47568" y="39115"/>
                </a:lnTo>
                <a:lnTo>
                  <a:pt x="52404" y="30099"/>
                </a:lnTo>
                <a:lnTo>
                  <a:pt x="48768" y="30099"/>
                </a:lnTo>
                <a:lnTo>
                  <a:pt x="48005" y="29971"/>
                </a:lnTo>
                <a:lnTo>
                  <a:pt x="47244" y="29590"/>
                </a:lnTo>
                <a:lnTo>
                  <a:pt x="46736" y="29463"/>
                </a:lnTo>
                <a:lnTo>
                  <a:pt x="45339" y="28447"/>
                </a:lnTo>
                <a:lnTo>
                  <a:pt x="43179" y="26669"/>
                </a:lnTo>
                <a:lnTo>
                  <a:pt x="39107" y="23367"/>
                </a:lnTo>
                <a:close/>
              </a:path>
              <a:path w="53340" h="55880">
                <a:moveTo>
                  <a:pt x="47568" y="39115"/>
                </a:moveTo>
                <a:lnTo>
                  <a:pt x="41148" y="39115"/>
                </a:lnTo>
                <a:lnTo>
                  <a:pt x="45593" y="42799"/>
                </a:lnTo>
                <a:lnTo>
                  <a:pt x="47568" y="39115"/>
                </a:lnTo>
                <a:close/>
              </a:path>
              <a:path w="53340" h="55880">
                <a:moveTo>
                  <a:pt x="52070" y="28066"/>
                </a:moveTo>
                <a:lnTo>
                  <a:pt x="51053" y="29082"/>
                </a:lnTo>
                <a:lnTo>
                  <a:pt x="50165" y="29717"/>
                </a:lnTo>
                <a:lnTo>
                  <a:pt x="49529" y="29971"/>
                </a:lnTo>
                <a:lnTo>
                  <a:pt x="48768" y="30099"/>
                </a:lnTo>
                <a:lnTo>
                  <a:pt x="52404" y="30099"/>
                </a:lnTo>
                <a:lnTo>
                  <a:pt x="53086" y="28828"/>
                </a:lnTo>
                <a:lnTo>
                  <a:pt x="52070" y="28066"/>
                </a:lnTo>
                <a:close/>
              </a:path>
              <a:path w="53340" h="55880">
                <a:moveTo>
                  <a:pt x="10287" y="0"/>
                </a:moveTo>
                <a:lnTo>
                  <a:pt x="0" y="12700"/>
                </a:lnTo>
                <a:lnTo>
                  <a:pt x="1270" y="13715"/>
                </a:lnTo>
                <a:lnTo>
                  <a:pt x="2413" y="12318"/>
                </a:lnTo>
                <a:lnTo>
                  <a:pt x="3301" y="11556"/>
                </a:lnTo>
                <a:lnTo>
                  <a:pt x="3937" y="11302"/>
                </a:lnTo>
                <a:lnTo>
                  <a:pt x="4699" y="11049"/>
                </a:lnTo>
                <a:lnTo>
                  <a:pt x="23914" y="11049"/>
                </a:lnTo>
                <a:lnTo>
                  <a:pt x="10287" y="0"/>
                </a:lnTo>
                <a:close/>
              </a:path>
            </a:pathLst>
          </a:custGeom>
          <a:solidFill>
            <a:srgbClr val="000000"/>
          </a:solidFill>
        </p:spPr>
        <p:txBody>
          <a:bodyPr wrap="square" lIns="0" tIns="0" rIns="0" bIns="0" rtlCol="0"/>
          <a:lstStyle/>
          <a:p>
            <a:endParaRPr/>
          </a:p>
        </p:txBody>
      </p:sp>
      <p:pic>
        <p:nvPicPr>
          <p:cNvPr id="84" name="bg object 84"/>
          <p:cNvPicPr/>
          <p:nvPr/>
        </p:nvPicPr>
        <p:blipFill>
          <a:blip r:embed="rId48" cstate="print"/>
          <a:stretch>
            <a:fillRect/>
          </a:stretch>
        </p:blipFill>
        <p:spPr>
          <a:xfrm>
            <a:off x="8819388" y="1135354"/>
            <a:ext cx="140258" cy="135534"/>
          </a:xfrm>
          <a:prstGeom prst="rect">
            <a:avLst/>
          </a:prstGeom>
        </p:spPr>
      </p:pic>
      <p:pic>
        <p:nvPicPr>
          <p:cNvPr id="85" name="bg object 85"/>
          <p:cNvPicPr/>
          <p:nvPr/>
        </p:nvPicPr>
        <p:blipFill>
          <a:blip r:embed="rId49" cstate="print"/>
          <a:stretch>
            <a:fillRect/>
          </a:stretch>
        </p:blipFill>
        <p:spPr>
          <a:xfrm>
            <a:off x="8846312" y="1124711"/>
            <a:ext cx="130106" cy="108076"/>
          </a:xfrm>
          <a:prstGeom prst="rect">
            <a:avLst/>
          </a:prstGeom>
        </p:spPr>
      </p:pic>
      <p:sp>
        <p:nvSpPr>
          <p:cNvPr id="86" name="bg object 86"/>
          <p:cNvSpPr/>
          <p:nvPr/>
        </p:nvSpPr>
        <p:spPr>
          <a:xfrm>
            <a:off x="8889619" y="1149731"/>
            <a:ext cx="38735" cy="35560"/>
          </a:xfrm>
          <a:custGeom>
            <a:avLst/>
            <a:gdLst/>
            <a:ahLst/>
            <a:cxnLst/>
            <a:rect l="l" t="t" r="r" b="b"/>
            <a:pathLst>
              <a:path w="38734" h="35559">
                <a:moveTo>
                  <a:pt x="15366" y="0"/>
                </a:moveTo>
                <a:lnTo>
                  <a:pt x="0" y="15113"/>
                </a:lnTo>
                <a:lnTo>
                  <a:pt x="3048" y="24511"/>
                </a:lnTo>
                <a:lnTo>
                  <a:pt x="6350" y="28321"/>
                </a:lnTo>
                <a:lnTo>
                  <a:pt x="11683" y="31369"/>
                </a:lnTo>
                <a:lnTo>
                  <a:pt x="16001" y="33909"/>
                </a:lnTo>
                <a:lnTo>
                  <a:pt x="20320" y="35052"/>
                </a:lnTo>
                <a:lnTo>
                  <a:pt x="24256" y="34671"/>
                </a:lnTo>
                <a:lnTo>
                  <a:pt x="29336" y="34417"/>
                </a:lnTo>
                <a:lnTo>
                  <a:pt x="33274" y="31877"/>
                </a:lnTo>
                <a:lnTo>
                  <a:pt x="35940" y="27178"/>
                </a:lnTo>
                <a:lnTo>
                  <a:pt x="37395" y="24511"/>
                </a:lnTo>
                <a:lnTo>
                  <a:pt x="37499" y="24257"/>
                </a:lnTo>
                <a:lnTo>
                  <a:pt x="23622" y="24257"/>
                </a:lnTo>
                <a:lnTo>
                  <a:pt x="19684" y="23495"/>
                </a:lnTo>
                <a:lnTo>
                  <a:pt x="15366" y="21336"/>
                </a:lnTo>
                <a:lnTo>
                  <a:pt x="16021" y="20193"/>
                </a:lnTo>
                <a:lnTo>
                  <a:pt x="12953" y="20193"/>
                </a:lnTo>
                <a:lnTo>
                  <a:pt x="8254" y="17399"/>
                </a:lnTo>
                <a:lnTo>
                  <a:pt x="5841" y="15113"/>
                </a:lnTo>
                <a:lnTo>
                  <a:pt x="4572" y="12700"/>
                </a:lnTo>
                <a:lnTo>
                  <a:pt x="3809" y="11303"/>
                </a:lnTo>
                <a:lnTo>
                  <a:pt x="3809" y="9906"/>
                </a:lnTo>
                <a:lnTo>
                  <a:pt x="4529" y="8636"/>
                </a:lnTo>
                <a:lnTo>
                  <a:pt x="4952" y="8001"/>
                </a:lnTo>
                <a:lnTo>
                  <a:pt x="5587" y="7493"/>
                </a:lnTo>
                <a:lnTo>
                  <a:pt x="6223" y="7239"/>
                </a:lnTo>
                <a:lnTo>
                  <a:pt x="7365" y="6731"/>
                </a:lnTo>
                <a:lnTo>
                  <a:pt x="23727" y="6731"/>
                </a:lnTo>
                <a:lnTo>
                  <a:pt x="25400" y="3810"/>
                </a:lnTo>
                <a:lnTo>
                  <a:pt x="20065" y="1016"/>
                </a:lnTo>
                <a:lnTo>
                  <a:pt x="15366" y="0"/>
                </a:lnTo>
                <a:close/>
              </a:path>
              <a:path w="38734" h="35559">
                <a:moveTo>
                  <a:pt x="33654" y="8636"/>
                </a:moveTo>
                <a:lnTo>
                  <a:pt x="32257" y="9271"/>
                </a:lnTo>
                <a:lnTo>
                  <a:pt x="33527" y="11684"/>
                </a:lnTo>
                <a:lnTo>
                  <a:pt x="34162" y="13716"/>
                </a:lnTo>
                <a:lnTo>
                  <a:pt x="34279" y="15113"/>
                </a:lnTo>
                <a:lnTo>
                  <a:pt x="34311" y="17399"/>
                </a:lnTo>
                <a:lnTo>
                  <a:pt x="34162" y="18288"/>
                </a:lnTo>
                <a:lnTo>
                  <a:pt x="33400" y="19558"/>
                </a:lnTo>
                <a:lnTo>
                  <a:pt x="32130" y="21844"/>
                </a:lnTo>
                <a:lnTo>
                  <a:pt x="30099" y="23114"/>
                </a:lnTo>
                <a:lnTo>
                  <a:pt x="23622" y="24257"/>
                </a:lnTo>
                <a:lnTo>
                  <a:pt x="37499" y="24257"/>
                </a:lnTo>
                <a:lnTo>
                  <a:pt x="38157" y="21844"/>
                </a:lnTo>
                <a:lnTo>
                  <a:pt x="38195" y="21336"/>
                </a:lnTo>
                <a:lnTo>
                  <a:pt x="37846" y="18542"/>
                </a:lnTo>
                <a:lnTo>
                  <a:pt x="37591" y="15621"/>
                </a:lnTo>
                <a:lnTo>
                  <a:pt x="36195" y="12319"/>
                </a:lnTo>
                <a:lnTo>
                  <a:pt x="33654" y="8636"/>
                </a:lnTo>
                <a:close/>
              </a:path>
              <a:path w="38734" h="35559">
                <a:moveTo>
                  <a:pt x="23727" y="6731"/>
                </a:moveTo>
                <a:lnTo>
                  <a:pt x="8762" y="6731"/>
                </a:lnTo>
                <a:lnTo>
                  <a:pt x="10413" y="7112"/>
                </a:lnTo>
                <a:lnTo>
                  <a:pt x="11937" y="7493"/>
                </a:lnTo>
                <a:lnTo>
                  <a:pt x="14604" y="8763"/>
                </a:lnTo>
                <a:lnTo>
                  <a:pt x="18287" y="10922"/>
                </a:lnTo>
                <a:lnTo>
                  <a:pt x="12953" y="20193"/>
                </a:lnTo>
                <a:lnTo>
                  <a:pt x="16021" y="20193"/>
                </a:lnTo>
                <a:lnTo>
                  <a:pt x="23727" y="6731"/>
                </a:lnTo>
                <a:close/>
              </a:path>
            </a:pathLst>
          </a:custGeom>
          <a:solidFill>
            <a:srgbClr val="000000"/>
          </a:solidFill>
        </p:spPr>
        <p:txBody>
          <a:bodyPr wrap="square" lIns="0" tIns="0" rIns="0" bIns="0" rtlCol="0"/>
          <a:lstStyle/>
          <a:p>
            <a:endParaRPr/>
          </a:p>
        </p:txBody>
      </p:sp>
      <p:pic>
        <p:nvPicPr>
          <p:cNvPr id="87" name="bg object 87"/>
          <p:cNvPicPr/>
          <p:nvPr/>
        </p:nvPicPr>
        <p:blipFill>
          <a:blip r:embed="rId50" cstate="print"/>
          <a:stretch>
            <a:fillRect/>
          </a:stretch>
        </p:blipFill>
        <p:spPr>
          <a:xfrm>
            <a:off x="8880348" y="1092708"/>
            <a:ext cx="112834" cy="108076"/>
          </a:xfrm>
          <a:prstGeom prst="rect">
            <a:avLst/>
          </a:prstGeom>
        </p:spPr>
      </p:pic>
      <p:sp>
        <p:nvSpPr>
          <p:cNvPr id="88" name="bg object 88"/>
          <p:cNvSpPr/>
          <p:nvPr/>
        </p:nvSpPr>
        <p:spPr>
          <a:xfrm>
            <a:off x="8906002" y="1117981"/>
            <a:ext cx="38735" cy="35560"/>
          </a:xfrm>
          <a:custGeom>
            <a:avLst/>
            <a:gdLst/>
            <a:ahLst/>
            <a:cxnLst/>
            <a:rect l="l" t="t" r="r" b="b"/>
            <a:pathLst>
              <a:path w="38734" h="35559">
                <a:moveTo>
                  <a:pt x="14350" y="0"/>
                </a:moveTo>
                <a:lnTo>
                  <a:pt x="11938" y="0"/>
                </a:lnTo>
                <a:lnTo>
                  <a:pt x="6476" y="2286"/>
                </a:lnTo>
                <a:lnTo>
                  <a:pt x="4318" y="4572"/>
                </a:lnTo>
                <a:lnTo>
                  <a:pt x="2540" y="8001"/>
                </a:lnTo>
                <a:lnTo>
                  <a:pt x="0" y="13081"/>
                </a:lnTo>
                <a:lnTo>
                  <a:pt x="126" y="18034"/>
                </a:lnTo>
                <a:lnTo>
                  <a:pt x="21971" y="35560"/>
                </a:lnTo>
                <a:lnTo>
                  <a:pt x="26543" y="34544"/>
                </a:lnTo>
                <a:lnTo>
                  <a:pt x="31242" y="33655"/>
                </a:lnTo>
                <a:lnTo>
                  <a:pt x="34671" y="30861"/>
                </a:lnTo>
                <a:lnTo>
                  <a:pt x="38100" y="24003"/>
                </a:lnTo>
                <a:lnTo>
                  <a:pt x="38607" y="21082"/>
                </a:lnTo>
                <a:lnTo>
                  <a:pt x="38100" y="15113"/>
                </a:lnTo>
                <a:lnTo>
                  <a:pt x="36956" y="12065"/>
                </a:lnTo>
                <a:lnTo>
                  <a:pt x="34798" y="9144"/>
                </a:lnTo>
                <a:lnTo>
                  <a:pt x="33400" y="9779"/>
                </a:lnTo>
                <a:lnTo>
                  <a:pt x="34290" y="11938"/>
                </a:lnTo>
                <a:lnTo>
                  <a:pt x="34671" y="13589"/>
                </a:lnTo>
                <a:lnTo>
                  <a:pt x="34671" y="16256"/>
                </a:lnTo>
                <a:lnTo>
                  <a:pt x="34417" y="17526"/>
                </a:lnTo>
                <a:lnTo>
                  <a:pt x="25019" y="23749"/>
                </a:lnTo>
                <a:lnTo>
                  <a:pt x="21717" y="23241"/>
                </a:lnTo>
                <a:lnTo>
                  <a:pt x="18415" y="22860"/>
                </a:lnTo>
                <a:lnTo>
                  <a:pt x="3809" y="11684"/>
                </a:lnTo>
                <a:lnTo>
                  <a:pt x="4699" y="9779"/>
                </a:lnTo>
                <a:lnTo>
                  <a:pt x="5333" y="9271"/>
                </a:lnTo>
                <a:lnTo>
                  <a:pt x="7112" y="8763"/>
                </a:lnTo>
                <a:lnTo>
                  <a:pt x="8254" y="9017"/>
                </a:lnTo>
                <a:lnTo>
                  <a:pt x="9778" y="9652"/>
                </a:lnTo>
                <a:lnTo>
                  <a:pt x="12192" y="10541"/>
                </a:lnTo>
                <a:lnTo>
                  <a:pt x="19430" y="5080"/>
                </a:lnTo>
                <a:lnTo>
                  <a:pt x="18669" y="2667"/>
                </a:lnTo>
                <a:lnTo>
                  <a:pt x="17779" y="1778"/>
                </a:lnTo>
                <a:lnTo>
                  <a:pt x="14350" y="0"/>
                </a:lnTo>
                <a:close/>
              </a:path>
            </a:pathLst>
          </a:custGeom>
          <a:solidFill>
            <a:srgbClr val="000000"/>
          </a:solidFill>
        </p:spPr>
        <p:txBody>
          <a:bodyPr wrap="square" lIns="0" tIns="0" rIns="0" bIns="0" rtlCol="0"/>
          <a:lstStyle/>
          <a:p>
            <a:endParaRPr/>
          </a:p>
        </p:txBody>
      </p:sp>
      <p:pic>
        <p:nvPicPr>
          <p:cNvPr id="89" name="bg object 89"/>
          <p:cNvPicPr/>
          <p:nvPr/>
        </p:nvPicPr>
        <p:blipFill>
          <a:blip r:embed="rId51" cstate="print"/>
          <a:stretch>
            <a:fillRect/>
          </a:stretch>
        </p:blipFill>
        <p:spPr>
          <a:xfrm>
            <a:off x="8875776" y="1056096"/>
            <a:ext cx="138772" cy="119034"/>
          </a:xfrm>
          <a:prstGeom prst="rect">
            <a:avLst/>
          </a:prstGeom>
        </p:spPr>
      </p:pic>
      <p:pic>
        <p:nvPicPr>
          <p:cNvPr id="90" name="bg object 90"/>
          <p:cNvPicPr/>
          <p:nvPr/>
        </p:nvPicPr>
        <p:blipFill>
          <a:blip r:embed="rId52" cstate="print"/>
          <a:stretch>
            <a:fillRect/>
          </a:stretch>
        </p:blipFill>
        <p:spPr>
          <a:xfrm>
            <a:off x="8901811" y="1014973"/>
            <a:ext cx="127942" cy="117231"/>
          </a:xfrm>
          <a:prstGeom prst="rect">
            <a:avLst/>
          </a:prstGeom>
        </p:spPr>
      </p:pic>
      <p:sp>
        <p:nvSpPr>
          <p:cNvPr id="91" name="bg object 91"/>
          <p:cNvSpPr/>
          <p:nvPr/>
        </p:nvSpPr>
        <p:spPr>
          <a:xfrm>
            <a:off x="8934069" y="1040256"/>
            <a:ext cx="48260" cy="43815"/>
          </a:xfrm>
          <a:custGeom>
            <a:avLst/>
            <a:gdLst/>
            <a:ahLst/>
            <a:cxnLst/>
            <a:rect l="l" t="t" r="r" b="b"/>
            <a:pathLst>
              <a:path w="48259" h="43815">
                <a:moveTo>
                  <a:pt x="14985" y="0"/>
                </a:moveTo>
                <a:lnTo>
                  <a:pt x="13080" y="507"/>
                </a:lnTo>
                <a:lnTo>
                  <a:pt x="9651" y="2539"/>
                </a:lnTo>
                <a:lnTo>
                  <a:pt x="8254" y="4190"/>
                </a:lnTo>
                <a:lnTo>
                  <a:pt x="7492" y="6476"/>
                </a:lnTo>
                <a:lnTo>
                  <a:pt x="6857" y="8254"/>
                </a:lnTo>
                <a:lnTo>
                  <a:pt x="6730" y="10287"/>
                </a:lnTo>
                <a:lnTo>
                  <a:pt x="7238" y="14096"/>
                </a:lnTo>
                <a:lnTo>
                  <a:pt x="8127" y="16255"/>
                </a:lnTo>
                <a:lnTo>
                  <a:pt x="9398" y="18795"/>
                </a:lnTo>
                <a:lnTo>
                  <a:pt x="4952" y="17144"/>
                </a:lnTo>
                <a:lnTo>
                  <a:pt x="0" y="31368"/>
                </a:lnTo>
                <a:lnTo>
                  <a:pt x="1270" y="31750"/>
                </a:lnTo>
                <a:lnTo>
                  <a:pt x="2031" y="30352"/>
                </a:lnTo>
                <a:lnTo>
                  <a:pt x="2794" y="29463"/>
                </a:lnTo>
                <a:lnTo>
                  <a:pt x="4445" y="28955"/>
                </a:lnTo>
                <a:lnTo>
                  <a:pt x="6223" y="29337"/>
                </a:lnTo>
                <a:lnTo>
                  <a:pt x="28321" y="37083"/>
                </a:lnTo>
                <a:lnTo>
                  <a:pt x="31114" y="37972"/>
                </a:lnTo>
                <a:lnTo>
                  <a:pt x="32638" y="38862"/>
                </a:lnTo>
                <a:lnTo>
                  <a:pt x="33020" y="39369"/>
                </a:lnTo>
                <a:lnTo>
                  <a:pt x="33527" y="40258"/>
                </a:lnTo>
                <a:lnTo>
                  <a:pt x="33654" y="41528"/>
                </a:lnTo>
                <a:lnTo>
                  <a:pt x="33274" y="43052"/>
                </a:lnTo>
                <a:lnTo>
                  <a:pt x="34671" y="43433"/>
                </a:lnTo>
                <a:lnTo>
                  <a:pt x="40766" y="25907"/>
                </a:lnTo>
                <a:lnTo>
                  <a:pt x="39497" y="25526"/>
                </a:lnTo>
                <a:lnTo>
                  <a:pt x="38861" y="26669"/>
                </a:lnTo>
                <a:lnTo>
                  <a:pt x="38100" y="27431"/>
                </a:lnTo>
                <a:lnTo>
                  <a:pt x="36322" y="27939"/>
                </a:lnTo>
                <a:lnTo>
                  <a:pt x="34671" y="27558"/>
                </a:lnTo>
                <a:lnTo>
                  <a:pt x="13461" y="20192"/>
                </a:lnTo>
                <a:lnTo>
                  <a:pt x="11049" y="17271"/>
                </a:lnTo>
                <a:lnTo>
                  <a:pt x="10159" y="14731"/>
                </a:lnTo>
                <a:lnTo>
                  <a:pt x="11175" y="12064"/>
                </a:lnTo>
                <a:lnTo>
                  <a:pt x="11556" y="11429"/>
                </a:lnTo>
                <a:lnTo>
                  <a:pt x="12826" y="10667"/>
                </a:lnTo>
                <a:lnTo>
                  <a:pt x="13461" y="10540"/>
                </a:lnTo>
                <a:lnTo>
                  <a:pt x="14350" y="10540"/>
                </a:lnTo>
                <a:lnTo>
                  <a:pt x="40512" y="21716"/>
                </a:lnTo>
                <a:lnTo>
                  <a:pt x="40258" y="23113"/>
                </a:lnTo>
                <a:lnTo>
                  <a:pt x="41655" y="23621"/>
                </a:lnTo>
                <a:lnTo>
                  <a:pt x="47751" y="6095"/>
                </a:lnTo>
                <a:lnTo>
                  <a:pt x="46481" y="5587"/>
                </a:lnTo>
                <a:lnTo>
                  <a:pt x="45720" y="7112"/>
                </a:lnTo>
                <a:lnTo>
                  <a:pt x="44957" y="7873"/>
                </a:lnTo>
                <a:lnTo>
                  <a:pt x="43306" y="8381"/>
                </a:lnTo>
                <a:lnTo>
                  <a:pt x="41528" y="8127"/>
                </a:lnTo>
                <a:lnTo>
                  <a:pt x="38861" y="7112"/>
                </a:lnTo>
                <a:lnTo>
                  <a:pt x="21335" y="1015"/>
                </a:lnTo>
                <a:lnTo>
                  <a:pt x="18669" y="253"/>
                </a:lnTo>
                <a:lnTo>
                  <a:pt x="14985" y="0"/>
                </a:lnTo>
                <a:close/>
              </a:path>
            </a:pathLst>
          </a:custGeom>
          <a:solidFill>
            <a:srgbClr val="000000"/>
          </a:solidFill>
        </p:spPr>
        <p:txBody>
          <a:bodyPr wrap="square" lIns="0" tIns="0" rIns="0" bIns="0" rtlCol="0"/>
          <a:lstStyle/>
          <a:p>
            <a:endParaRPr/>
          </a:p>
        </p:txBody>
      </p:sp>
      <p:pic>
        <p:nvPicPr>
          <p:cNvPr id="92" name="bg object 92"/>
          <p:cNvPicPr/>
          <p:nvPr/>
        </p:nvPicPr>
        <p:blipFill>
          <a:blip r:embed="rId53" cstate="print"/>
          <a:stretch>
            <a:fillRect/>
          </a:stretch>
        </p:blipFill>
        <p:spPr>
          <a:xfrm>
            <a:off x="8924544" y="975311"/>
            <a:ext cx="114300" cy="109903"/>
          </a:xfrm>
          <a:prstGeom prst="rect">
            <a:avLst/>
          </a:prstGeom>
        </p:spPr>
      </p:pic>
      <p:sp>
        <p:nvSpPr>
          <p:cNvPr id="93" name="bg object 93"/>
          <p:cNvSpPr/>
          <p:nvPr/>
        </p:nvSpPr>
        <p:spPr>
          <a:xfrm>
            <a:off x="8950515" y="1000633"/>
            <a:ext cx="40640" cy="36195"/>
          </a:xfrm>
          <a:custGeom>
            <a:avLst/>
            <a:gdLst/>
            <a:ahLst/>
            <a:cxnLst/>
            <a:rect l="l" t="t" r="r" b="b"/>
            <a:pathLst>
              <a:path w="40640" h="36194">
                <a:moveTo>
                  <a:pt x="17970" y="0"/>
                </a:moveTo>
                <a:lnTo>
                  <a:pt x="14668" y="634"/>
                </a:lnTo>
                <a:lnTo>
                  <a:pt x="11366" y="1142"/>
                </a:lnTo>
                <a:lnTo>
                  <a:pt x="8445" y="2539"/>
                </a:lnTo>
                <a:lnTo>
                  <a:pt x="0" y="18161"/>
                </a:lnTo>
                <a:lnTo>
                  <a:pt x="698" y="22351"/>
                </a:lnTo>
                <a:lnTo>
                  <a:pt x="3619" y="26288"/>
                </a:lnTo>
                <a:lnTo>
                  <a:pt x="6540" y="30352"/>
                </a:lnTo>
                <a:lnTo>
                  <a:pt x="10604" y="33019"/>
                </a:lnTo>
                <a:lnTo>
                  <a:pt x="15684" y="34416"/>
                </a:lnTo>
                <a:lnTo>
                  <a:pt x="20510" y="35813"/>
                </a:lnTo>
                <a:lnTo>
                  <a:pt x="25336" y="35687"/>
                </a:lnTo>
                <a:lnTo>
                  <a:pt x="29781" y="33781"/>
                </a:lnTo>
                <a:lnTo>
                  <a:pt x="34353" y="32003"/>
                </a:lnTo>
                <a:lnTo>
                  <a:pt x="37401" y="28447"/>
                </a:lnTo>
                <a:lnTo>
                  <a:pt x="38090" y="26034"/>
                </a:lnTo>
                <a:lnTo>
                  <a:pt x="31305" y="26034"/>
                </a:lnTo>
                <a:lnTo>
                  <a:pt x="29400" y="25780"/>
                </a:lnTo>
                <a:lnTo>
                  <a:pt x="4635" y="17017"/>
                </a:lnTo>
                <a:lnTo>
                  <a:pt x="3873" y="15747"/>
                </a:lnTo>
                <a:lnTo>
                  <a:pt x="3746" y="14604"/>
                </a:lnTo>
                <a:lnTo>
                  <a:pt x="4381" y="12191"/>
                </a:lnTo>
                <a:lnTo>
                  <a:pt x="4889" y="11429"/>
                </a:lnTo>
                <a:lnTo>
                  <a:pt x="5651" y="10921"/>
                </a:lnTo>
                <a:lnTo>
                  <a:pt x="6540" y="10159"/>
                </a:lnTo>
                <a:lnTo>
                  <a:pt x="7937" y="9778"/>
                </a:lnTo>
                <a:lnTo>
                  <a:pt x="37262" y="9778"/>
                </a:lnTo>
                <a:lnTo>
                  <a:pt x="33718" y="5079"/>
                </a:lnTo>
                <a:lnTo>
                  <a:pt x="29781" y="2666"/>
                </a:lnTo>
                <a:lnTo>
                  <a:pt x="21272" y="253"/>
                </a:lnTo>
                <a:lnTo>
                  <a:pt x="17970" y="0"/>
                </a:lnTo>
                <a:close/>
              </a:path>
              <a:path w="40640" h="36194">
                <a:moveTo>
                  <a:pt x="37262" y="9778"/>
                </a:moveTo>
                <a:lnTo>
                  <a:pt x="11493" y="9778"/>
                </a:lnTo>
                <a:lnTo>
                  <a:pt x="14414" y="10287"/>
                </a:lnTo>
                <a:lnTo>
                  <a:pt x="18732" y="11556"/>
                </a:lnTo>
                <a:lnTo>
                  <a:pt x="36512" y="20319"/>
                </a:lnTo>
                <a:lnTo>
                  <a:pt x="36484" y="21462"/>
                </a:lnTo>
                <a:lnTo>
                  <a:pt x="31305" y="26034"/>
                </a:lnTo>
                <a:lnTo>
                  <a:pt x="38090" y="26034"/>
                </a:lnTo>
                <a:lnTo>
                  <a:pt x="40414" y="17779"/>
                </a:lnTo>
                <a:lnTo>
                  <a:pt x="40332" y="17017"/>
                </a:lnTo>
                <a:lnTo>
                  <a:pt x="39560" y="12826"/>
                </a:lnTo>
                <a:lnTo>
                  <a:pt x="37262" y="9778"/>
                </a:lnTo>
                <a:close/>
              </a:path>
            </a:pathLst>
          </a:custGeom>
          <a:solidFill>
            <a:srgbClr val="000000"/>
          </a:solidFill>
        </p:spPr>
        <p:txBody>
          <a:bodyPr wrap="square" lIns="0" tIns="0" rIns="0" bIns="0" rtlCol="0"/>
          <a:lstStyle/>
          <a:p>
            <a:endParaRPr/>
          </a:p>
        </p:txBody>
      </p:sp>
      <p:pic>
        <p:nvPicPr>
          <p:cNvPr id="94" name="bg object 94"/>
          <p:cNvPicPr/>
          <p:nvPr/>
        </p:nvPicPr>
        <p:blipFill>
          <a:blip r:embed="rId54" cstate="print"/>
          <a:stretch>
            <a:fillRect/>
          </a:stretch>
        </p:blipFill>
        <p:spPr>
          <a:xfrm>
            <a:off x="8915400" y="947928"/>
            <a:ext cx="131114" cy="102235"/>
          </a:xfrm>
          <a:prstGeom prst="rect">
            <a:avLst/>
          </a:prstGeom>
        </p:spPr>
      </p:pic>
      <p:pic>
        <p:nvPicPr>
          <p:cNvPr id="95" name="bg object 95"/>
          <p:cNvPicPr/>
          <p:nvPr/>
        </p:nvPicPr>
        <p:blipFill>
          <a:blip r:embed="rId55" cstate="print"/>
          <a:stretch>
            <a:fillRect/>
          </a:stretch>
        </p:blipFill>
        <p:spPr>
          <a:xfrm>
            <a:off x="8938260" y="914351"/>
            <a:ext cx="114300" cy="109903"/>
          </a:xfrm>
          <a:prstGeom prst="rect">
            <a:avLst/>
          </a:prstGeom>
        </p:spPr>
      </p:pic>
      <p:sp>
        <p:nvSpPr>
          <p:cNvPr id="96" name="bg object 96"/>
          <p:cNvSpPr/>
          <p:nvPr/>
        </p:nvSpPr>
        <p:spPr>
          <a:xfrm>
            <a:off x="8964422" y="940053"/>
            <a:ext cx="40640" cy="35560"/>
          </a:xfrm>
          <a:custGeom>
            <a:avLst/>
            <a:gdLst/>
            <a:ahLst/>
            <a:cxnLst/>
            <a:rect l="l" t="t" r="r" b="b"/>
            <a:pathLst>
              <a:path w="40640" h="35559">
                <a:moveTo>
                  <a:pt x="19684" y="0"/>
                </a:moveTo>
                <a:lnTo>
                  <a:pt x="16255" y="0"/>
                </a:lnTo>
                <a:lnTo>
                  <a:pt x="13080" y="888"/>
                </a:lnTo>
                <a:lnTo>
                  <a:pt x="9778" y="1778"/>
                </a:lnTo>
                <a:lnTo>
                  <a:pt x="1016" y="14224"/>
                </a:lnTo>
                <a:lnTo>
                  <a:pt x="0" y="19431"/>
                </a:lnTo>
                <a:lnTo>
                  <a:pt x="1143" y="23875"/>
                </a:lnTo>
                <a:lnTo>
                  <a:pt x="4572" y="27559"/>
                </a:lnTo>
                <a:lnTo>
                  <a:pt x="7874" y="31242"/>
                </a:lnTo>
                <a:lnTo>
                  <a:pt x="12064" y="33655"/>
                </a:lnTo>
                <a:lnTo>
                  <a:pt x="22225" y="35433"/>
                </a:lnTo>
                <a:lnTo>
                  <a:pt x="26924" y="34798"/>
                </a:lnTo>
                <a:lnTo>
                  <a:pt x="31369" y="32512"/>
                </a:lnTo>
                <a:lnTo>
                  <a:pt x="35686" y="30225"/>
                </a:lnTo>
                <a:lnTo>
                  <a:pt x="38353" y="26416"/>
                </a:lnTo>
                <a:lnTo>
                  <a:pt x="38684" y="24637"/>
                </a:lnTo>
                <a:lnTo>
                  <a:pt x="30099" y="24637"/>
                </a:lnTo>
                <a:lnTo>
                  <a:pt x="27685" y="24511"/>
                </a:lnTo>
                <a:lnTo>
                  <a:pt x="25019" y="24257"/>
                </a:lnTo>
                <a:lnTo>
                  <a:pt x="22225" y="23749"/>
                </a:lnTo>
                <a:lnTo>
                  <a:pt x="17018" y="22860"/>
                </a:lnTo>
                <a:lnTo>
                  <a:pt x="13080" y="21971"/>
                </a:lnTo>
                <a:lnTo>
                  <a:pt x="10159" y="21082"/>
                </a:lnTo>
                <a:lnTo>
                  <a:pt x="7238" y="20320"/>
                </a:lnTo>
                <a:lnTo>
                  <a:pt x="5460" y="19304"/>
                </a:lnTo>
                <a:lnTo>
                  <a:pt x="4572" y="18161"/>
                </a:lnTo>
                <a:lnTo>
                  <a:pt x="3809" y="17018"/>
                </a:lnTo>
                <a:lnTo>
                  <a:pt x="3668" y="16383"/>
                </a:lnTo>
                <a:lnTo>
                  <a:pt x="3746" y="14224"/>
                </a:lnTo>
                <a:lnTo>
                  <a:pt x="3936" y="13462"/>
                </a:lnTo>
                <a:lnTo>
                  <a:pt x="4318" y="12573"/>
                </a:lnTo>
                <a:lnTo>
                  <a:pt x="5079" y="12065"/>
                </a:lnTo>
                <a:lnTo>
                  <a:pt x="5969" y="11175"/>
                </a:lnTo>
                <a:lnTo>
                  <a:pt x="7238" y="10668"/>
                </a:lnTo>
                <a:lnTo>
                  <a:pt x="9017" y="10541"/>
                </a:lnTo>
                <a:lnTo>
                  <a:pt x="10668" y="10287"/>
                </a:lnTo>
                <a:lnTo>
                  <a:pt x="38530" y="10287"/>
                </a:lnTo>
                <a:lnTo>
                  <a:pt x="35432" y="6858"/>
                </a:lnTo>
                <a:lnTo>
                  <a:pt x="32384" y="3556"/>
                </a:lnTo>
                <a:lnTo>
                  <a:pt x="28321" y="1524"/>
                </a:lnTo>
                <a:lnTo>
                  <a:pt x="19684" y="0"/>
                </a:lnTo>
                <a:close/>
              </a:path>
              <a:path w="40640" h="35559">
                <a:moveTo>
                  <a:pt x="38530" y="10287"/>
                </a:moveTo>
                <a:lnTo>
                  <a:pt x="10668" y="10287"/>
                </a:lnTo>
                <a:lnTo>
                  <a:pt x="13716" y="10668"/>
                </a:lnTo>
                <a:lnTo>
                  <a:pt x="18160" y="11430"/>
                </a:lnTo>
                <a:lnTo>
                  <a:pt x="36829" y="19431"/>
                </a:lnTo>
                <a:lnTo>
                  <a:pt x="36575" y="20574"/>
                </a:lnTo>
                <a:lnTo>
                  <a:pt x="36449" y="21844"/>
                </a:lnTo>
                <a:lnTo>
                  <a:pt x="35686" y="22733"/>
                </a:lnTo>
                <a:lnTo>
                  <a:pt x="34671" y="23495"/>
                </a:lnTo>
                <a:lnTo>
                  <a:pt x="33527" y="24257"/>
                </a:lnTo>
                <a:lnTo>
                  <a:pt x="32003" y="24637"/>
                </a:lnTo>
                <a:lnTo>
                  <a:pt x="38684" y="24637"/>
                </a:lnTo>
                <a:lnTo>
                  <a:pt x="39473" y="20320"/>
                </a:lnTo>
                <a:lnTo>
                  <a:pt x="40258" y="15494"/>
                </a:lnTo>
                <a:lnTo>
                  <a:pt x="38988" y="10795"/>
                </a:lnTo>
                <a:lnTo>
                  <a:pt x="38530" y="10287"/>
                </a:lnTo>
                <a:close/>
              </a:path>
            </a:pathLst>
          </a:custGeom>
          <a:solidFill>
            <a:srgbClr val="000000"/>
          </a:solidFill>
        </p:spPr>
        <p:txBody>
          <a:bodyPr wrap="square" lIns="0" tIns="0" rIns="0" bIns="0" rtlCol="0"/>
          <a:lstStyle/>
          <a:p>
            <a:endParaRPr/>
          </a:p>
        </p:txBody>
      </p:sp>
      <p:pic>
        <p:nvPicPr>
          <p:cNvPr id="97" name="bg object 97"/>
          <p:cNvPicPr/>
          <p:nvPr/>
        </p:nvPicPr>
        <p:blipFill>
          <a:blip r:embed="rId56" cstate="print"/>
          <a:stretch>
            <a:fillRect/>
          </a:stretch>
        </p:blipFill>
        <p:spPr>
          <a:xfrm>
            <a:off x="8944356" y="871786"/>
            <a:ext cx="131114" cy="115765"/>
          </a:xfrm>
          <a:prstGeom prst="rect">
            <a:avLst/>
          </a:prstGeom>
        </p:spPr>
      </p:pic>
      <p:sp>
        <p:nvSpPr>
          <p:cNvPr id="98" name="bg object 98"/>
          <p:cNvSpPr/>
          <p:nvPr/>
        </p:nvSpPr>
        <p:spPr>
          <a:xfrm>
            <a:off x="8970477" y="897509"/>
            <a:ext cx="56515" cy="41275"/>
          </a:xfrm>
          <a:custGeom>
            <a:avLst/>
            <a:gdLst/>
            <a:ahLst/>
            <a:cxnLst/>
            <a:rect l="l" t="t" r="r" b="b"/>
            <a:pathLst>
              <a:path w="56515" h="41275">
                <a:moveTo>
                  <a:pt x="44617" y="33781"/>
                </a:moveTo>
                <a:lnTo>
                  <a:pt x="41442" y="33781"/>
                </a:lnTo>
                <a:lnTo>
                  <a:pt x="41823" y="36321"/>
                </a:lnTo>
                <a:lnTo>
                  <a:pt x="42331" y="38100"/>
                </a:lnTo>
                <a:lnTo>
                  <a:pt x="43220" y="39115"/>
                </a:lnTo>
                <a:lnTo>
                  <a:pt x="43982" y="40131"/>
                </a:lnTo>
                <a:lnTo>
                  <a:pt x="45125" y="40766"/>
                </a:lnTo>
                <a:lnTo>
                  <a:pt x="47538" y="41020"/>
                </a:lnTo>
                <a:lnTo>
                  <a:pt x="48808" y="40512"/>
                </a:lnTo>
                <a:lnTo>
                  <a:pt x="51348" y="38480"/>
                </a:lnTo>
                <a:lnTo>
                  <a:pt x="52491" y="36702"/>
                </a:lnTo>
                <a:lnTo>
                  <a:pt x="53253" y="34416"/>
                </a:lnTo>
                <a:lnTo>
                  <a:pt x="47665" y="34416"/>
                </a:lnTo>
                <a:lnTo>
                  <a:pt x="46268" y="34162"/>
                </a:lnTo>
                <a:lnTo>
                  <a:pt x="44871" y="34036"/>
                </a:lnTo>
                <a:lnTo>
                  <a:pt x="44617" y="33781"/>
                </a:lnTo>
                <a:close/>
              </a:path>
              <a:path w="56515" h="41275">
                <a:moveTo>
                  <a:pt x="26964" y="28320"/>
                </a:moveTo>
                <a:lnTo>
                  <a:pt x="25186" y="28320"/>
                </a:lnTo>
                <a:lnTo>
                  <a:pt x="26040" y="31368"/>
                </a:lnTo>
                <a:lnTo>
                  <a:pt x="36870" y="38480"/>
                </a:lnTo>
                <a:lnTo>
                  <a:pt x="39283" y="36956"/>
                </a:lnTo>
                <a:lnTo>
                  <a:pt x="41442" y="33781"/>
                </a:lnTo>
                <a:lnTo>
                  <a:pt x="44617" y="33781"/>
                </a:lnTo>
                <a:lnTo>
                  <a:pt x="43982" y="33146"/>
                </a:lnTo>
                <a:lnTo>
                  <a:pt x="43073" y="30987"/>
                </a:lnTo>
                <a:lnTo>
                  <a:pt x="42966" y="30352"/>
                </a:lnTo>
                <a:lnTo>
                  <a:pt x="30901" y="30352"/>
                </a:lnTo>
                <a:lnTo>
                  <a:pt x="28869" y="30099"/>
                </a:lnTo>
                <a:lnTo>
                  <a:pt x="27980" y="29590"/>
                </a:lnTo>
                <a:lnTo>
                  <a:pt x="27345" y="28701"/>
                </a:lnTo>
                <a:lnTo>
                  <a:pt x="26964" y="28320"/>
                </a:lnTo>
                <a:close/>
              </a:path>
              <a:path w="56515" h="41275">
                <a:moveTo>
                  <a:pt x="4358" y="0"/>
                </a:moveTo>
                <a:lnTo>
                  <a:pt x="2834" y="12191"/>
                </a:lnTo>
                <a:lnTo>
                  <a:pt x="1628" y="14604"/>
                </a:lnTo>
                <a:lnTo>
                  <a:pt x="1524" y="14858"/>
                </a:lnTo>
                <a:lnTo>
                  <a:pt x="802" y="17144"/>
                </a:lnTo>
                <a:lnTo>
                  <a:pt x="462" y="19303"/>
                </a:lnTo>
                <a:lnTo>
                  <a:pt x="12" y="23240"/>
                </a:lnTo>
                <a:lnTo>
                  <a:pt x="0" y="24511"/>
                </a:lnTo>
                <a:lnTo>
                  <a:pt x="802" y="28066"/>
                </a:lnTo>
                <a:lnTo>
                  <a:pt x="3352" y="31623"/>
                </a:lnTo>
                <a:lnTo>
                  <a:pt x="5374" y="34543"/>
                </a:lnTo>
                <a:lnTo>
                  <a:pt x="8295" y="36321"/>
                </a:lnTo>
                <a:lnTo>
                  <a:pt x="11851" y="36702"/>
                </a:lnTo>
                <a:lnTo>
                  <a:pt x="14518" y="37083"/>
                </a:lnTo>
                <a:lnTo>
                  <a:pt x="25186" y="28320"/>
                </a:lnTo>
                <a:lnTo>
                  <a:pt x="26964" y="28320"/>
                </a:lnTo>
                <a:lnTo>
                  <a:pt x="26583" y="27939"/>
                </a:lnTo>
                <a:lnTo>
                  <a:pt x="26329" y="26796"/>
                </a:lnTo>
                <a:lnTo>
                  <a:pt x="26372" y="26415"/>
                </a:lnTo>
                <a:lnTo>
                  <a:pt x="17947" y="26415"/>
                </a:lnTo>
                <a:lnTo>
                  <a:pt x="2950" y="20827"/>
                </a:lnTo>
                <a:lnTo>
                  <a:pt x="2985" y="18923"/>
                </a:lnTo>
                <a:lnTo>
                  <a:pt x="3215" y="17652"/>
                </a:lnTo>
                <a:lnTo>
                  <a:pt x="3977" y="16510"/>
                </a:lnTo>
                <a:lnTo>
                  <a:pt x="5247" y="15875"/>
                </a:lnTo>
                <a:lnTo>
                  <a:pt x="7152" y="14858"/>
                </a:lnTo>
                <a:lnTo>
                  <a:pt x="10327" y="14604"/>
                </a:lnTo>
                <a:lnTo>
                  <a:pt x="26571" y="14604"/>
                </a:lnTo>
                <a:lnTo>
                  <a:pt x="25694" y="11556"/>
                </a:lnTo>
                <a:lnTo>
                  <a:pt x="24424" y="9398"/>
                </a:lnTo>
                <a:lnTo>
                  <a:pt x="22373" y="7492"/>
                </a:lnTo>
                <a:lnTo>
                  <a:pt x="7787" y="7492"/>
                </a:lnTo>
                <a:lnTo>
                  <a:pt x="8676" y="507"/>
                </a:lnTo>
                <a:lnTo>
                  <a:pt x="4358" y="0"/>
                </a:lnTo>
                <a:close/>
              </a:path>
              <a:path w="56515" h="41275">
                <a:moveTo>
                  <a:pt x="54411" y="11556"/>
                </a:moveTo>
                <a:lnTo>
                  <a:pt x="48681" y="11556"/>
                </a:lnTo>
                <a:lnTo>
                  <a:pt x="50459" y="11811"/>
                </a:lnTo>
                <a:lnTo>
                  <a:pt x="51729" y="12953"/>
                </a:lnTo>
                <a:lnTo>
                  <a:pt x="52364" y="15239"/>
                </a:lnTo>
                <a:lnTo>
                  <a:pt x="53126" y="17399"/>
                </a:lnTo>
                <a:lnTo>
                  <a:pt x="53199" y="20827"/>
                </a:lnTo>
                <a:lnTo>
                  <a:pt x="47665" y="34416"/>
                </a:lnTo>
                <a:lnTo>
                  <a:pt x="53253" y="34416"/>
                </a:lnTo>
                <a:lnTo>
                  <a:pt x="53477" y="33781"/>
                </a:lnTo>
                <a:lnTo>
                  <a:pt x="54300" y="31623"/>
                </a:lnTo>
                <a:lnTo>
                  <a:pt x="54424" y="31241"/>
                </a:lnTo>
                <a:lnTo>
                  <a:pt x="55046" y="28320"/>
                </a:lnTo>
                <a:lnTo>
                  <a:pt x="55891" y="21081"/>
                </a:lnTo>
                <a:lnTo>
                  <a:pt x="55793" y="16890"/>
                </a:lnTo>
                <a:lnTo>
                  <a:pt x="54411" y="11556"/>
                </a:lnTo>
                <a:close/>
              </a:path>
              <a:path w="56515" h="41275">
                <a:moveTo>
                  <a:pt x="42331" y="4317"/>
                </a:moveTo>
                <a:lnTo>
                  <a:pt x="33695" y="26035"/>
                </a:lnTo>
                <a:lnTo>
                  <a:pt x="33441" y="27686"/>
                </a:lnTo>
                <a:lnTo>
                  <a:pt x="33060" y="28828"/>
                </a:lnTo>
                <a:lnTo>
                  <a:pt x="32298" y="29463"/>
                </a:lnTo>
                <a:lnTo>
                  <a:pt x="31663" y="30099"/>
                </a:lnTo>
                <a:lnTo>
                  <a:pt x="30901" y="30352"/>
                </a:lnTo>
                <a:lnTo>
                  <a:pt x="42966" y="30352"/>
                </a:lnTo>
                <a:lnTo>
                  <a:pt x="43087" y="27686"/>
                </a:lnTo>
                <a:lnTo>
                  <a:pt x="43982" y="20065"/>
                </a:lnTo>
                <a:lnTo>
                  <a:pt x="48046" y="11556"/>
                </a:lnTo>
                <a:lnTo>
                  <a:pt x="54411" y="11556"/>
                </a:lnTo>
                <a:lnTo>
                  <a:pt x="54269" y="11049"/>
                </a:lnTo>
                <a:lnTo>
                  <a:pt x="53126" y="9143"/>
                </a:lnTo>
                <a:lnTo>
                  <a:pt x="49951" y="5968"/>
                </a:lnTo>
                <a:lnTo>
                  <a:pt x="47919" y="5079"/>
                </a:lnTo>
                <a:lnTo>
                  <a:pt x="45760" y="4825"/>
                </a:lnTo>
                <a:lnTo>
                  <a:pt x="42331" y="4317"/>
                </a:lnTo>
                <a:close/>
              </a:path>
              <a:path w="56515" h="41275">
                <a:moveTo>
                  <a:pt x="26571" y="14604"/>
                </a:moveTo>
                <a:lnTo>
                  <a:pt x="10327" y="14604"/>
                </a:lnTo>
                <a:lnTo>
                  <a:pt x="15026" y="15239"/>
                </a:lnTo>
                <a:lnTo>
                  <a:pt x="19090" y="15748"/>
                </a:lnTo>
                <a:lnTo>
                  <a:pt x="21884" y="16510"/>
                </a:lnTo>
                <a:lnTo>
                  <a:pt x="23154" y="17779"/>
                </a:lnTo>
                <a:lnTo>
                  <a:pt x="24424" y="18923"/>
                </a:lnTo>
                <a:lnTo>
                  <a:pt x="24944" y="20065"/>
                </a:lnTo>
                <a:lnTo>
                  <a:pt x="25020" y="20574"/>
                </a:lnTo>
                <a:lnTo>
                  <a:pt x="24805" y="21970"/>
                </a:lnTo>
                <a:lnTo>
                  <a:pt x="24678" y="23367"/>
                </a:lnTo>
                <a:lnTo>
                  <a:pt x="23789" y="24511"/>
                </a:lnTo>
                <a:lnTo>
                  <a:pt x="22265" y="25273"/>
                </a:lnTo>
                <a:lnTo>
                  <a:pt x="20741" y="26162"/>
                </a:lnTo>
                <a:lnTo>
                  <a:pt x="17947" y="26415"/>
                </a:lnTo>
                <a:lnTo>
                  <a:pt x="26372" y="26415"/>
                </a:lnTo>
                <a:lnTo>
                  <a:pt x="26456" y="25653"/>
                </a:lnTo>
                <a:lnTo>
                  <a:pt x="27218" y="21208"/>
                </a:lnTo>
                <a:lnTo>
                  <a:pt x="27345" y="20065"/>
                </a:lnTo>
                <a:lnTo>
                  <a:pt x="27218" y="16763"/>
                </a:lnTo>
                <a:lnTo>
                  <a:pt x="26571" y="14604"/>
                </a:lnTo>
                <a:close/>
              </a:path>
              <a:path w="56515" h="41275">
                <a:moveTo>
                  <a:pt x="14645" y="4571"/>
                </a:moveTo>
                <a:lnTo>
                  <a:pt x="13121" y="4699"/>
                </a:lnTo>
                <a:lnTo>
                  <a:pt x="10454" y="5587"/>
                </a:lnTo>
                <a:lnTo>
                  <a:pt x="9311" y="6350"/>
                </a:lnTo>
                <a:lnTo>
                  <a:pt x="7787" y="7492"/>
                </a:lnTo>
                <a:lnTo>
                  <a:pt x="22373" y="7492"/>
                </a:lnTo>
                <a:lnTo>
                  <a:pt x="20868" y="6095"/>
                </a:lnTo>
                <a:lnTo>
                  <a:pt x="18709" y="5079"/>
                </a:lnTo>
                <a:lnTo>
                  <a:pt x="16169" y="4825"/>
                </a:lnTo>
                <a:lnTo>
                  <a:pt x="14645" y="4571"/>
                </a:lnTo>
                <a:close/>
              </a:path>
            </a:pathLst>
          </a:custGeom>
          <a:solidFill>
            <a:srgbClr val="000000"/>
          </a:solidFill>
        </p:spPr>
        <p:txBody>
          <a:bodyPr wrap="square" lIns="0" tIns="0" rIns="0" bIns="0" rtlCol="0"/>
          <a:lstStyle/>
          <a:p>
            <a:endParaRPr/>
          </a:p>
        </p:txBody>
      </p:sp>
      <p:pic>
        <p:nvPicPr>
          <p:cNvPr id="99" name="bg object 99"/>
          <p:cNvPicPr/>
          <p:nvPr/>
        </p:nvPicPr>
        <p:blipFill>
          <a:blip r:embed="rId57" cstate="print"/>
          <a:stretch>
            <a:fillRect/>
          </a:stretch>
        </p:blipFill>
        <p:spPr>
          <a:xfrm>
            <a:off x="8948928" y="832103"/>
            <a:ext cx="128168" cy="114300"/>
          </a:xfrm>
          <a:prstGeom prst="rect">
            <a:avLst/>
          </a:prstGeom>
        </p:spPr>
      </p:pic>
      <p:sp>
        <p:nvSpPr>
          <p:cNvPr id="100" name="bg object 100"/>
          <p:cNvSpPr/>
          <p:nvPr/>
        </p:nvSpPr>
        <p:spPr>
          <a:xfrm>
            <a:off x="8974455" y="857631"/>
            <a:ext cx="55244" cy="40640"/>
          </a:xfrm>
          <a:custGeom>
            <a:avLst/>
            <a:gdLst/>
            <a:ahLst/>
            <a:cxnLst/>
            <a:rect l="l" t="t" r="r" b="b"/>
            <a:pathLst>
              <a:path w="55245" h="40640">
                <a:moveTo>
                  <a:pt x="2286" y="0"/>
                </a:moveTo>
                <a:lnTo>
                  <a:pt x="1650" y="12319"/>
                </a:lnTo>
                <a:lnTo>
                  <a:pt x="3048" y="12446"/>
                </a:lnTo>
                <a:lnTo>
                  <a:pt x="3175" y="10795"/>
                </a:lnTo>
                <a:lnTo>
                  <a:pt x="3555" y="9652"/>
                </a:lnTo>
                <a:lnTo>
                  <a:pt x="4825" y="8509"/>
                </a:lnTo>
                <a:lnTo>
                  <a:pt x="5588" y="8255"/>
                </a:lnTo>
                <a:lnTo>
                  <a:pt x="8127" y="8382"/>
                </a:lnTo>
                <a:lnTo>
                  <a:pt x="10795" y="9271"/>
                </a:lnTo>
                <a:lnTo>
                  <a:pt x="25526" y="16002"/>
                </a:lnTo>
                <a:lnTo>
                  <a:pt x="7747" y="22606"/>
                </a:lnTo>
                <a:lnTo>
                  <a:pt x="5715" y="23114"/>
                </a:lnTo>
                <a:lnTo>
                  <a:pt x="4191" y="22987"/>
                </a:lnTo>
                <a:lnTo>
                  <a:pt x="3683" y="22733"/>
                </a:lnTo>
                <a:lnTo>
                  <a:pt x="2794" y="21590"/>
                </a:lnTo>
                <a:lnTo>
                  <a:pt x="2667" y="20701"/>
                </a:lnTo>
                <a:lnTo>
                  <a:pt x="2667" y="19431"/>
                </a:lnTo>
                <a:lnTo>
                  <a:pt x="1143" y="19304"/>
                </a:lnTo>
                <a:lnTo>
                  <a:pt x="0" y="38862"/>
                </a:lnTo>
                <a:lnTo>
                  <a:pt x="1524" y="38862"/>
                </a:lnTo>
                <a:lnTo>
                  <a:pt x="1904" y="37719"/>
                </a:lnTo>
                <a:lnTo>
                  <a:pt x="2667" y="36703"/>
                </a:lnTo>
                <a:lnTo>
                  <a:pt x="4572" y="35179"/>
                </a:lnTo>
                <a:lnTo>
                  <a:pt x="7239" y="34036"/>
                </a:lnTo>
                <a:lnTo>
                  <a:pt x="39370" y="22225"/>
                </a:lnTo>
                <a:lnTo>
                  <a:pt x="46100" y="25146"/>
                </a:lnTo>
                <a:lnTo>
                  <a:pt x="48641" y="26543"/>
                </a:lnTo>
                <a:lnTo>
                  <a:pt x="50292" y="28448"/>
                </a:lnTo>
                <a:lnTo>
                  <a:pt x="50673" y="29083"/>
                </a:lnTo>
                <a:lnTo>
                  <a:pt x="50673" y="30099"/>
                </a:lnTo>
                <a:lnTo>
                  <a:pt x="50419" y="30480"/>
                </a:lnTo>
                <a:lnTo>
                  <a:pt x="49911" y="30861"/>
                </a:lnTo>
                <a:lnTo>
                  <a:pt x="46481" y="30734"/>
                </a:lnTo>
                <a:lnTo>
                  <a:pt x="45085" y="31115"/>
                </a:lnTo>
                <a:lnTo>
                  <a:pt x="47751" y="40132"/>
                </a:lnTo>
                <a:lnTo>
                  <a:pt x="49529" y="40132"/>
                </a:lnTo>
                <a:lnTo>
                  <a:pt x="51053" y="39624"/>
                </a:lnTo>
                <a:lnTo>
                  <a:pt x="53721" y="37084"/>
                </a:lnTo>
                <a:lnTo>
                  <a:pt x="54483" y="35306"/>
                </a:lnTo>
                <a:lnTo>
                  <a:pt x="54737" y="30480"/>
                </a:lnTo>
                <a:lnTo>
                  <a:pt x="53721" y="28067"/>
                </a:lnTo>
                <a:lnTo>
                  <a:pt x="50165" y="24765"/>
                </a:lnTo>
                <a:lnTo>
                  <a:pt x="46100" y="22606"/>
                </a:lnTo>
                <a:lnTo>
                  <a:pt x="8381" y="5461"/>
                </a:lnTo>
                <a:lnTo>
                  <a:pt x="5715" y="3937"/>
                </a:lnTo>
                <a:lnTo>
                  <a:pt x="4191" y="2413"/>
                </a:lnTo>
                <a:lnTo>
                  <a:pt x="3810" y="1397"/>
                </a:lnTo>
                <a:lnTo>
                  <a:pt x="3810" y="127"/>
                </a:lnTo>
                <a:lnTo>
                  <a:pt x="2286" y="0"/>
                </a:lnTo>
                <a:close/>
              </a:path>
            </a:pathLst>
          </a:custGeom>
          <a:solidFill>
            <a:srgbClr val="000000"/>
          </a:solidFill>
        </p:spPr>
        <p:txBody>
          <a:bodyPr wrap="square" lIns="0" tIns="0" rIns="0" bIns="0" rtlCol="0"/>
          <a:lstStyle/>
          <a:p>
            <a:endParaRPr/>
          </a:p>
        </p:txBody>
      </p:sp>
      <p:pic>
        <p:nvPicPr>
          <p:cNvPr id="101" name="bg object 101"/>
          <p:cNvPicPr/>
          <p:nvPr/>
        </p:nvPicPr>
        <p:blipFill>
          <a:blip r:embed="rId58" cstate="print"/>
          <a:stretch>
            <a:fillRect/>
          </a:stretch>
        </p:blipFill>
        <p:spPr>
          <a:xfrm>
            <a:off x="7630668" y="641540"/>
            <a:ext cx="225526" cy="217868"/>
          </a:xfrm>
          <a:prstGeom prst="rect">
            <a:avLst/>
          </a:prstGeom>
        </p:spPr>
      </p:pic>
      <p:pic>
        <p:nvPicPr>
          <p:cNvPr id="102" name="bg object 102"/>
          <p:cNvPicPr/>
          <p:nvPr/>
        </p:nvPicPr>
        <p:blipFill>
          <a:blip r:embed="rId59" cstate="print"/>
          <a:stretch>
            <a:fillRect/>
          </a:stretch>
        </p:blipFill>
        <p:spPr>
          <a:xfrm>
            <a:off x="7657592" y="668146"/>
            <a:ext cx="150749" cy="143510"/>
          </a:xfrm>
          <a:prstGeom prst="rect">
            <a:avLst/>
          </a:prstGeom>
        </p:spPr>
      </p:pic>
      <p:pic>
        <p:nvPicPr>
          <p:cNvPr id="103" name="bg object 103"/>
          <p:cNvPicPr/>
          <p:nvPr/>
        </p:nvPicPr>
        <p:blipFill>
          <a:blip r:embed="rId60" cstate="print"/>
          <a:stretch>
            <a:fillRect/>
          </a:stretch>
        </p:blipFill>
        <p:spPr>
          <a:xfrm>
            <a:off x="7717536" y="412953"/>
            <a:ext cx="234670" cy="239318"/>
          </a:xfrm>
          <a:prstGeom prst="rect">
            <a:avLst/>
          </a:prstGeom>
        </p:spPr>
      </p:pic>
      <p:sp>
        <p:nvSpPr>
          <p:cNvPr id="104" name="bg object 104"/>
          <p:cNvSpPr/>
          <p:nvPr/>
        </p:nvSpPr>
        <p:spPr>
          <a:xfrm>
            <a:off x="7743444" y="438404"/>
            <a:ext cx="160655" cy="166370"/>
          </a:xfrm>
          <a:custGeom>
            <a:avLst/>
            <a:gdLst/>
            <a:ahLst/>
            <a:cxnLst/>
            <a:rect l="l" t="t" r="r" b="b"/>
            <a:pathLst>
              <a:path w="160654" h="166370">
                <a:moveTo>
                  <a:pt x="32681" y="86487"/>
                </a:moveTo>
                <a:lnTo>
                  <a:pt x="26034" y="86487"/>
                </a:lnTo>
                <a:lnTo>
                  <a:pt x="25526" y="99441"/>
                </a:lnTo>
                <a:lnTo>
                  <a:pt x="41169" y="104298"/>
                </a:lnTo>
                <a:lnTo>
                  <a:pt x="57610" y="110490"/>
                </a:lnTo>
                <a:lnTo>
                  <a:pt x="74836" y="118014"/>
                </a:lnTo>
                <a:lnTo>
                  <a:pt x="92836" y="126873"/>
                </a:lnTo>
                <a:lnTo>
                  <a:pt x="69469" y="157607"/>
                </a:lnTo>
                <a:lnTo>
                  <a:pt x="80263" y="165862"/>
                </a:lnTo>
                <a:lnTo>
                  <a:pt x="118558" y="115570"/>
                </a:lnTo>
                <a:lnTo>
                  <a:pt x="101473" y="115570"/>
                </a:lnTo>
                <a:lnTo>
                  <a:pt x="82329" y="106068"/>
                </a:lnTo>
                <a:lnTo>
                  <a:pt x="63579" y="97758"/>
                </a:lnTo>
                <a:lnTo>
                  <a:pt x="45233" y="90638"/>
                </a:lnTo>
                <a:lnTo>
                  <a:pt x="32681" y="86487"/>
                </a:lnTo>
                <a:close/>
              </a:path>
              <a:path w="160654" h="166370">
                <a:moveTo>
                  <a:pt x="87158" y="31369"/>
                </a:moveTo>
                <a:lnTo>
                  <a:pt x="68072" y="31369"/>
                </a:lnTo>
                <a:lnTo>
                  <a:pt x="80402" y="44584"/>
                </a:lnTo>
                <a:lnTo>
                  <a:pt x="92805" y="59467"/>
                </a:lnTo>
                <a:lnTo>
                  <a:pt x="105255" y="76017"/>
                </a:lnTo>
                <a:lnTo>
                  <a:pt x="117728" y="94234"/>
                </a:lnTo>
                <a:lnTo>
                  <a:pt x="101473" y="115570"/>
                </a:lnTo>
                <a:lnTo>
                  <a:pt x="118558" y="115570"/>
                </a:lnTo>
                <a:lnTo>
                  <a:pt x="143701" y="82550"/>
                </a:lnTo>
                <a:lnTo>
                  <a:pt x="126619" y="82550"/>
                </a:lnTo>
                <a:lnTo>
                  <a:pt x="115147" y="65851"/>
                </a:lnTo>
                <a:lnTo>
                  <a:pt x="103806" y="50784"/>
                </a:lnTo>
                <a:lnTo>
                  <a:pt x="92583" y="37258"/>
                </a:lnTo>
                <a:lnTo>
                  <a:pt x="87158" y="31369"/>
                </a:lnTo>
                <a:close/>
              </a:path>
              <a:path w="160654" h="166370">
                <a:moveTo>
                  <a:pt x="15494" y="34417"/>
                </a:moveTo>
                <a:lnTo>
                  <a:pt x="10667" y="49149"/>
                </a:lnTo>
                <a:lnTo>
                  <a:pt x="18669" y="50037"/>
                </a:lnTo>
                <a:lnTo>
                  <a:pt x="26288" y="51688"/>
                </a:lnTo>
                <a:lnTo>
                  <a:pt x="33527" y="53975"/>
                </a:lnTo>
                <a:lnTo>
                  <a:pt x="0" y="98044"/>
                </a:lnTo>
                <a:lnTo>
                  <a:pt x="10922" y="106299"/>
                </a:lnTo>
                <a:lnTo>
                  <a:pt x="26034" y="86487"/>
                </a:lnTo>
                <a:lnTo>
                  <a:pt x="32681" y="86487"/>
                </a:lnTo>
                <a:lnTo>
                  <a:pt x="27304" y="84709"/>
                </a:lnTo>
                <a:lnTo>
                  <a:pt x="60598" y="41148"/>
                </a:lnTo>
                <a:lnTo>
                  <a:pt x="43306" y="41148"/>
                </a:lnTo>
                <a:lnTo>
                  <a:pt x="36425" y="39078"/>
                </a:lnTo>
                <a:lnTo>
                  <a:pt x="29495" y="37258"/>
                </a:lnTo>
                <a:lnTo>
                  <a:pt x="22518" y="35700"/>
                </a:lnTo>
                <a:lnTo>
                  <a:pt x="15494" y="34417"/>
                </a:lnTo>
                <a:close/>
              </a:path>
              <a:path w="160654" h="166370">
                <a:moveTo>
                  <a:pt x="149732" y="52197"/>
                </a:moveTo>
                <a:lnTo>
                  <a:pt x="126619" y="82550"/>
                </a:lnTo>
                <a:lnTo>
                  <a:pt x="143701" y="82550"/>
                </a:lnTo>
                <a:lnTo>
                  <a:pt x="160527" y="60451"/>
                </a:lnTo>
                <a:lnTo>
                  <a:pt x="149732" y="52197"/>
                </a:lnTo>
                <a:close/>
              </a:path>
              <a:path w="160654" h="166370">
                <a:moveTo>
                  <a:pt x="74675" y="0"/>
                </a:moveTo>
                <a:lnTo>
                  <a:pt x="43306" y="41148"/>
                </a:lnTo>
                <a:lnTo>
                  <a:pt x="60598" y="41148"/>
                </a:lnTo>
                <a:lnTo>
                  <a:pt x="68072" y="31369"/>
                </a:lnTo>
                <a:lnTo>
                  <a:pt x="87158" y="31369"/>
                </a:lnTo>
                <a:lnTo>
                  <a:pt x="85871" y="29972"/>
                </a:lnTo>
                <a:lnTo>
                  <a:pt x="69087" y="29972"/>
                </a:lnTo>
                <a:lnTo>
                  <a:pt x="85598" y="8382"/>
                </a:lnTo>
                <a:lnTo>
                  <a:pt x="74675" y="0"/>
                </a:lnTo>
                <a:close/>
              </a:path>
              <a:path w="160654" h="166370">
                <a:moveTo>
                  <a:pt x="81660" y="25400"/>
                </a:moveTo>
                <a:lnTo>
                  <a:pt x="69087" y="29972"/>
                </a:lnTo>
                <a:lnTo>
                  <a:pt x="85871" y="29972"/>
                </a:lnTo>
                <a:lnTo>
                  <a:pt x="81660" y="25400"/>
                </a:lnTo>
                <a:close/>
              </a:path>
            </a:pathLst>
          </a:custGeom>
          <a:solidFill>
            <a:srgbClr val="000000"/>
          </a:solidFill>
        </p:spPr>
        <p:txBody>
          <a:bodyPr wrap="square" lIns="0" tIns="0" rIns="0" bIns="0" rtlCol="0"/>
          <a:lstStyle/>
          <a:p>
            <a:endParaRPr/>
          </a:p>
        </p:txBody>
      </p:sp>
      <p:pic>
        <p:nvPicPr>
          <p:cNvPr id="105" name="bg object 105"/>
          <p:cNvPicPr/>
          <p:nvPr/>
        </p:nvPicPr>
        <p:blipFill>
          <a:blip r:embed="rId61" cstate="print"/>
          <a:stretch>
            <a:fillRect/>
          </a:stretch>
        </p:blipFill>
        <p:spPr>
          <a:xfrm>
            <a:off x="7876032" y="239268"/>
            <a:ext cx="237832" cy="242315"/>
          </a:xfrm>
          <a:prstGeom prst="rect">
            <a:avLst/>
          </a:prstGeom>
        </p:spPr>
      </p:pic>
      <p:sp>
        <p:nvSpPr>
          <p:cNvPr id="106" name="bg object 106"/>
          <p:cNvSpPr/>
          <p:nvPr/>
        </p:nvSpPr>
        <p:spPr>
          <a:xfrm>
            <a:off x="7902067" y="265176"/>
            <a:ext cx="163830" cy="168275"/>
          </a:xfrm>
          <a:custGeom>
            <a:avLst/>
            <a:gdLst/>
            <a:ahLst/>
            <a:cxnLst/>
            <a:rect l="l" t="t" r="r" b="b"/>
            <a:pathLst>
              <a:path w="163829" h="168275">
                <a:moveTo>
                  <a:pt x="135635" y="52958"/>
                </a:moveTo>
                <a:lnTo>
                  <a:pt x="32765" y="111378"/>
                </a:lnTo>
                <a:lnTo>
                  <a:pt x="64769" y="167766"/>
                </a:lnTo>
                <a:lnTo>
                  <a:pt x="76200" y="161162"/>
                </a:lnTo>
                <a:lnTo>
                  <a:pt x="49910" y="114808"/>
                </a:lnTo>
                <a:lnTo>
                  <a:pt x="129666" y="69469"/>
                </a:lnTo>
                <a:lnTo>
                  <a:pt x="145011" y="69469"/>
                </a:lnTo>
                <a:lnTo>
                  <a:pt x="135635" y="52958"/>
                </a:lnTo>
                <a:close/>
              </a:path>
              <a:path w="163829" h="168275">
                <a:moveTo>
                  <a:pt x="121411" y="82930"/>
                </a:moveTo>
                <a:lnTo>
                  <a:pt x="66293" y="114173"/>
                </a:lnTo>
                <a:lnTo>
                  <a:pt x="81406" y="140715"/>
                </a:lnTo>
                <a:lnTo>
                  <a:pt x="109190" y="124968"/>
                </a:lnTo>
                <a:lnTo>
                  <a:pt x="87756" y="124968"/>
                </a:lnTo>
                <a:lnTo>
                  <a:pt x="83057" y="116586"/>
                </a:lnTo>
                <a:lnTo>
                  <a:pt x="114934" y="98551"/>
                </a:lnTo>
                <a:lnTo>
                  <a:pt x="130306" y="98551"/>
                </a:lnTo>
                <a:lnTo>
                  <a:pt x="121411" y="82930"/>
                </a:lnTo>
                <a:close/>
              </a:path>
              <a:path w="163829" h="168275">
                <a:moveTo>
                  <a:pt x="130306" y="98551"/>
                </a:moveTo>
                <a:lnTo>
                  <a:pt x="114934" y="98551"/>
                </a:lnTo>
                <a:lnTo>
                  <a:pt x="119633" y="106807"/>
                </a:lnTo>
                <a:lnTo>
                  <a:pt x="87756" y="124968"/>
                </a:lnTo>
                <a:lnTo>
                  <a:pt x="109190" y="124968"/>
                </a:lnTo>
                <a:lnTo>
                  <a:pt x="136525" y="109474"/>
                </a:lnTo>
                <a:lnTo>
                  <a:pt x="130306" y="98551"/>
                </a:lnTo>
                <a:close/>
              </a:path>
              <a:path w="163829" h="168275">
                <a:moveTo>
                  <a:pt x="145011" y="69469"/>
                </a:moveTo>
                <a:lnTo>
                  <a:pt x="129666" y="69469"/>
                </a:lnTo>
                <a:lnTo>
                  <a:pt x="148335" y="102235"/>
                </a:lnTo>
                <a:lnTo>
                  <a:pt x="148716" y="103124"/>
                </a:lnTo>
                <a:lnTo>
                  <a:pt x="148716" y="103886"/>
                </a:lnTo>
                <a:lnTo>
                  <a:pt x="148335" y="104775"/>
                </a:lnTo>
                <a:lnTo>
                  <a:pt x="135635" y="112268"/>
                </a:lnTo>
                <a:lnTo>
                  <a:pt x="146303" y="121285"/>
                </a:lnTo>
                <a:lnTo>
                  <a:pt x="155701" y="115950"/>
                </a:lnTo>
                <a:lnTo>
                  <a:pt x="161035" y="111506"/>
                </a:lnTo>
                <a:lnTo>
                  <a:pt x="163575" y="104901"/>
                </a:lnTo>
                <a:lnTo>
                  <a:pt x="163449" y="101726"/>
                </a:lnTo>
                <a:lnTo>
                  <a:pt x="161671" y="98806"/>
                </a:lnTo>
                <a:lnTo>
                  <a:pt x="145011" y="69469"/>
                </a:lnTo>
                <a:close/>
              </a:path>
              <a:path w="163829" h="168275">
                <a:moveTo>
                  <a:pt x="103758" y="26543"/>
                </a:moveTo>
                <a:lnTo>
                  <a:pt x="26288" y="70612"/>
                </a:lnTo>
                <a:lnTo>
                  <a:pt x="41655" y="97662"/>
                </a:lnTo>
                <a:lnTo>
                  <a:pt x="70679" y="81152"/>
                </a:lnTo>
                <a:lnTo>
                  <a:pt x="48640" y="81152"/>
                </a:lnTo>
                <a:lnTo>
                  <a:pt x="43941" y="72898"/>
                </a:lnTo>
                <a:lnTo>
                  <a:pt x="96900" y="42799"/>
                </a:lnTo>
                <a:lnTo>
                  <a:pt x="112993" y="42799"/>
                </a:lnTo>
                <a:lnTo>
                  <a:pt x="103758" y="26543"/>
                </a:lnTo>
                <a:close/>
              </a:path>
              <a:path w="163829" h="168275">
                <a:moveTo>
                  <a:pt x="112993" y="42799"/>
                </a:moveTo>
                <a:lnTo>
                  <a:pt x="96900" y="42799"/>
                </a:lnTo>
                <a:lnTo>
                  <a:pt x="101600" y="51053"/>
                </a:lnTo>
                <a:lnTo>
                  <a:pt x="48640" y="81152"/>
                </a:lnTo>
                <a:lnTo>
                  <a:pt x="70679" y="81152"/>
                </a:lnTo>
                <a:lnTo>
                  <a:pt x="119125" y="53594"/>
                </a:lnTo>
                <a:lnTo>
                  <a:pt x="112993" y="42799"/>
                </a:lnTo>
                <a:close/>
              </a:path>
              <a:path w="163829" h="168275">
                <a:moveTo>
                  <a:pt x="52831" y="20066"/>
                </a:moveTo>
                <a:lnTo>
                  <a:pt x="42290" y="28828"/>
                </a:lnTo>
                <a:lnTo>
                  <a:pt x="45974" y="30860"/>
                </a:lnTo>
                <a:lnTo>
                  <a:pt x="48894" y="32893"/>
                </a:lnTo>
                <a:lnTo>
                  <a:pt x="51053" y="34798"/>
                </a:lnTo>
                <a:lnTo>
                  <a:pt x="0" y="63753"/>
                </a:lnTo>
                <a:lnTo>
                  <a:pt x="5714" y="73787"/>
                </a:lnTo>
                <a:lnTo>
                  <a:pt x="86266" y="27940"/>
                </a:lnTo>
                <a:lnTo>
                  <a:pt x="63118" y="27940"/>
                </a:lnTo>
                <a:lnTo>
                  <a:pt x="60451" y="25526"/>
                </a:lnTo>
                <a:lnTo>
                  <a:pt x="57023" y="22859"/>
                </a:lnTo>
                <a:lnTo>
                  <a:pt x="52831" y="20066"/>
                </a:lnTo>
                <a:close/>
              </a:path>
              <a:path w="163829" h="168275">
                <a:moveTo>
                  <a:pt x="112140" y="0"/>
                </a:moveTo>
                <a:lnTo>
                  <a:pt x="63118" y="27940"/>
                </a:lnTo>
                <a:lnTo>
                  <a:pt x="86266" y="27940"/>
                </a:lnTo>
                <a:lnTo>
                  <a:pt x="117728" y="10032"/>
                </a:lnTo>
                <a:lnTo>
                  <a:pt x="112140" y="0"/>
                </a:lnTo>
                <a:close/>
              </a:path>
            </a:pathLst>
          </a:custGeom>
          <a:solidFill>
            <a:srgbClr val="000000"/>
          </a:solidFill>
        </p:spPr>
        <p:txBody>
          <a:bodyPr wrap="square" lIns="0" tIns="0" rIns="0" bIns="0" rtlCol="0"/>
          <a:lstStyle/>
          <a:p>
            <a:endParaRPr/>
          </a:p>
        </p:txBody>
      </p:sp>
      <p:pic>
        <p:nvPicPr>
          <p:cNvPr id="107" name="bg object 107"/>
          <p:cNvPicPr/>
          <p:nvPr/>
        </p:nvPicPr>
        <p:blipFill>
          <a:blip r:embed="rId62" cstate="print"/>
          <a:stretch>
            <a:fillRect/>
          </a:stretch>
        </p:blipFill>
        <p:spPr>
          <a:xfrm>
            <a:off x="8106156" y="155486"/>
            <a:ext cx="224027" cy="219544"/>
          </a:xfrm>
          <a:prstGeom prst="rect">
            <a:avLst/>
          </a:prstGeom>
        </p:spPr>
      </p:pic>
      <p:pic>
        <p:nvPicPr>
          <p:cNvPr id="108" name="bg object 108"/>
          <p:cNvPicPr/>
          <p:nvPr/>
        </p:nvPicPr>
        <p:blipFill>
          <a:blip r:embed="rId63" cstate="print"/>
          <a:stretch>
            <a:fillRect/>
          </a:stretch>
        </p:blipFill>
        <p:spPr>
          <a:xfrm>
            <a:off x="8132572" y="181355"/>
            <a:ext cx="148462" cy="145288"/>
          </a:xfrm>
          <a:prstGeom prst="rect">
            <a:avLst/>
          </a:prstGeom>
        </p:spPr>
      </p:pic>
      <p:pic>
        <p:nvPicPr>
          <p:cNvPr id="109" name="bg object 109"/>
          <p:cNvPicPr/>
          <p:nvPr/>
        </p:nvPicPr>
        <p:blipFill>
          <a:blip r:embed="rId64" cstate="print"/>
          <a:stretch>
            <a:fillRect/>
          </a:stretch>
        </p:blipFill>
        <p:spPr>
          <a:xfrm>
            <a:off x="8354499" y="155318"/>
            <a:ext cx="190574" cy="199712"/>
          </a:xfrm>
          <a:prstGeom prst="rect">
            <a:avLst/>
          </a:prstGeom>
        </p:spPr>
      </p:pic>
      <p:pic>
        <p:nvPicPr>
          <p:cNvPr id="110" name="bg object 110"/>
          <p:cNvPicPr/>
          <p:nvPr/>
        </p:nvPicPr>
        <p:blipFill>
          <a:blip r:embed="rId65" cstate="print"/>
          <a:stretch>
            <a:fillRect/>
          </a:stretch>
        </p:blipFill>
        <p:spPr>
          <a:xfrm>
            <a:off x="8372221" y="172974"/>
            <a:ext cx="133476" cy="143382"/>
          </a:xfrm>
          <a:prstGeom prst="rect">
            <a:avLst/>
          </a:prstGeom>
        </p:spPr>
      </p:pic>
      <p:pic>
        <p:nvPicPr>
          <p:cNvPr id="111" name="bg object 111"/>
          <p:cNvPicPr/>
          <p:nvPr/>
        </p:nvPicPr>
        <p:blipFill>
          <a:blip r:embed="rId66" cstate="print"/>
          <a:stretch>
            <a:fillRect/>
          </a:stretch>
        </p:blipFill>
        <p:spPr>
          <a:xfrm>
            <a:off x="8560308" y="201218"/>
            <a:ext cx="239318" cy="245313"/>
          </a:xfrm>
          <a:prstGeom prst="rect">
            <a:avLst/>
          </a:prstGeom>
        </p:spPr>
      </p:pic>
      <p:pic>
        <p:nvPicPr>
          <p:cNvPr id="112" name="bg object 112"/>
          <p:cNvPicPr/>
          <p:nvPr/>
        </p:nvPicPr>
        <p:blipFill>
          <a:blip r:embed="rId67" cstate="print"/>
          <a:stretch>
            <a:fillRect/>
          </a:stretch>
        </p:blipFill>
        <p:spPr>
          <a:xfrm>
            <a:off x="8587105" y="227964"/>
            <a:ext cx="163322" cy="169671"/>
          </a:xfrm>
          <a:prstGeom prst="rect">
            <a:avLst/>
          </a:prstGeom>
        </p:spPr>
      </p:pic>
      <p:pic>
        <p:nvPicPr>
          <p:cNvPr id="113" name="bg object 113"/>
          <p:cNvPicPr/>
          <p:nvPr/>
        </p:nvPicPr>
        <p:blipFill>
          <a:blip r:embed="rId68" cstate="print"/>
          <a:stretch>
            <a:fillRect/>
          </a:stretch>
        </p:blipFill>
        <p:spPr>
          <a:xfrm>
            <a:off x="8747760" y="356615"/>
            <a:ext cx="228688" cy="233172"/>
          </a:xfrm>
          <a:prstGeom prst="rect">
            <a:avLst/>
          </a:prstGeom>
        </p:spPr>
      </p:pic>
      <p:pic>
        <p:nvPicPr>
          <p:cNvPr id="114" name="bg object 114"/>
          <p:cNvPicPr/>
          <p:nvPr/>
        </p:nvPicPr>
        <p:blipFill>
          <a:blip r:embed="rId69" cstate="print"/>
          <a:stretch>
            <a:fillRect/>
          </a:stretch>
        </p:blipFill>
        <p:spPr>
          <a:xfrm>
            <a:off x="8773541" y="382270"/>
            <a:ext cx="155066" cy="159384"/>
          </a:xfrm>
          <a:prstGeom prst="rect">
            <a:avLst/>
          </a:prstGeom>
        </p:spPr>
      </p:pic>
      <p:pic>
        <p:nvPicPr>
          <p:cNvPr id="115" name="bg object 115"/>
          <p:cNvPicPr/>
          <p:nvPr/>
        </p:nvPicPr>
        <p:blipFill>
          <a:blip r:embed="rId70" cstate="print"/>
          <a:stretch>
            <a:fillRect/>
          </a:stretch>
        </p:blipFill>
        <p:spPr>
          <a:xfrm>
            <a:off x="8880348" y="573024"/>
            <a:ext cx="216369" cy="214884"/>
          </a:xfrm>
          <a:prstGeom prst="rect">
            <a:avLst/>
          </a:prstGeom>
        </p:spPr>
      </p:pic>
      <p:pic>
        <p:nvPicPr>
          <p:cNvPr id="116" name="bg object 116"/>
          <p:cNvPicPr/>
          <p:nvPr/>
        </p:nvPicPr>
        <p:blipFill>
          <a:blip r:embed="rId71" cstate="print"/>
          <a:stretch>
            <a:fillRect/>
          </a:stretch>
        </p:blipFill>
        <p:spPr>
          <a:xfrm>
            <a:off x="8907272" y="598424"/>
            <a:ext cx="141350" cy="140842"/>
          </a:xfrm>
          <a:prstGeom prst="rect">
            <a:avLst/>
          </a:prstGeom>
        </p:spPr>
      </p:pic>
      <p:pic>
        <p:nvPicPr>
          <p:cNvPr id="117" name="bg object 117"/>
          <p:cNvPicPr/>
          <p:nvPr/>
        </p:nvPicPr>
        <p:blipFill>
          <a:blip r:embed="rId72" cstate="print"/>
          <a:stretch>
            <a:fillRect/>
          </a:stretch>
        </p:blipFill>
        <p:spPr>
          <a:xfrm>
            <a:off x="7374218" y="6082964"/>
            <a:ext cx="966249" cy="666345"/>
          </a:xfrm>
          <a:prstGeom prst="rect">
            <a:avLst/>
          </a:prstGeom>
        </p:spPr>
      </p:pic>
      <p:sp>
        <p:nvSpPr>
          <p:cNvPr id="2" name="Holder 2"/>
          <p:cNvSpPr>
            <a:spLocks noGrp="1"/>
          </p:cNvSpPr>
          <p:nvPr>
            <p:ph type="title"/>
          </p:nvPr>
        </p:nvSpPr>
        <p:spPr>
          <a:xfrm>
            <a:off x="707542" y="307924"/>
            <a:ext cx="7728915" cy="1301115"/>
          </a:xfrm>
          <a:prstGeom prst="rect">
            <a:avLst/>
          </a:prstGeom>
        </p:spPr>
        <p:txBody>
          <a:bodyPr wrap="square" lIns="0" tIns="0" rIns="0" bIns="0">
            <a:spAutoFit/>
          </a:bodyPr>
          <a:lstStyle>
            <a:lvl1pPr>
              <a:defRPr sz="44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1517650" y="2499105"/>
            <a:ext cx="6115050" cy="15836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6" name="Holder 6"/>
          <p:cNvSpPr>
            <a:spLocks noGrp="1"/>
          </p:cNvSpPr>
          <p:nvPr>
            <p:ph type="sldNum" sz="quarter" idx="7"/>
          </p:nvPr>
        </p:nvSpPr>
        <p:spPr>
          <a:xfrm>
            <a:off x="8233282" y="6448280"/>
            <a:ext cx="2413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jpg"/></Relationships>
</file>

<file path=ppt/slides/_rels/slide1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33.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3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82437741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eeexplore.ieee.org/author/37085535055"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3" Type="http://schemas.openxmlformats.org/officeDocument/2006/relationships/image" Target="../media/image135.png"/><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142.png"/><Relationship Id="rId5" Type="http://schemas.openxmlformats.org/officeDocument/2006/relationships/image" Target="../media/image137.png"/><Relationship Id="rId10" Type="http://schemas.openxmlformats.org/officeDocument/2006/relationships/image" Target="../media/image141.png"/><Relationship Id="rId4" Type="http://schemas.openxmlformats.org/officeDocument/2006/relationships/image" Target="../media/image136.svg"/><Relationship Id="rId9" Type="http://schemas.openxmlformats.org/officeDocument/2006/relationships/image" Target="../media/image140.png"/><Relationship Id="rId14" Type="http://schemas.openxmlformats.org/officeDocument/2006/relationships/image" Target="../media/image145.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6.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4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1871472" y="166115"/>
              <a:ext cx="5401056" cy="1001267"/>
            </a:xfrm>
            <a:prstGeom prst="rect">
              <a:avLst/>
            </a:prstGeom>
          </p:spPr>
        </p:pic>
        <p:sp>
          <p:nvSpPr>
            <p:cNvPr id="5" name="object 5"/>
            <p:cNvSpPr/>
            <p:nvPr/>
          </p:nvSpPr>
          <p:spPr>
            <a:xfrm>
              <a:off x="0" y="1335024"/>
              <a:ext cx="9144000" cy="353695"/>
            </a:xfrm>
            <a:custGeom>
              <a:avLst/>
              <a:gdLst/>
              <a:ahLst/>
              <a:cxnLst/>
              <a:rect l="l" t="t" r="r" b="b"/>
              <a:pathLst>
                <a:path w="9144000" h="353694">
                  <a:moveTo>
                    <a:pt x="0" y="353568"/>
                  </a:moveTo>
                  <a:lnTo>
                    <a:pt x="9144000" y="353568"/>
                  </a:lnTo>
                  <a:lnTo>
                    <a:pt x="9144000" y="0"/>
                  </a:lnTo>
                  <a:lnTo>
                    <a:pt x="0" y="0"/>
                  </a:lnTo>
                  <a:lnTo>
                    <a:pt x="0" y="353568"/>
                  </a:lnTo>
                  <a:close/>
                </a:path>
              </a:pathLst>
            </a:custGeom>
            <a:solidFill>
              <a:srgbClr val="F6AB00"/>
            </a:solidFill>
          </p:spPr>
          <p:txBody>
            <a:bodyPr wrap="square" lIns="0" tIns="0" rIns="0" bIns="0" rtlCol="0"/>
            <a:lstStyle/>
            <a:p>
              <a:endParaRPr/>
            </a:p>
          </p:txBody>
        </p:sp>
        <p:sp>
          <p:nvSpPr>
            <p:cNvPr id="6" name="object 6"/>
            <p:cNvSpPr/>
            <p:nvPr/>
          </p:nvSpPr>
          <p:spPr>
            <a:xfrm>
              <a:off x="0" y="1688592"/>
              <a:ext cx="9144000" cy="504825"/>
            </a:xfrm>
            <a:custGeom>
              <a:avLst/>
              <a:gdLst/>
              <a:ahLst/>
              <a:cxnLst/>
              <a:rect l="l" t="t" r="r" b="b"/>
              <a:pathLst>
                <a:path w="9144000" h="504825">
                  <a:moveTo>
                    <a:pt x="9144000" y="0"/>
                  </a:moveTo>
                  <a:lnTo>
                    <a:pt x="0" y="0"/>
                  </a:lnTo>
                  <a:lnTo>
                    <a:pt x="0" y="504443"/>
                  </a:lnTo>
                  <a:lnTo>
                    <a:pt x="9144000" y="504443"/>
                  </a:lnTo>
                  <a:lnTo>
                    <a:pt x="9144000" y="0"/>
                  </a:lnTo>
                  <a:close/>
                </a:path>
              </a:pathLst>
            </a:custGeom>
            <a:solidFill>
              <a:srgbClr val="F06E00"/>
            </a:solidFill>
          </p:spPr>
          <p:txBody>
            <a:bodyPr wrap="square" lIns="0" tIns="0" rIns="0" bIns="0" rtlCol="0"/>
            <a:lstStyle/>
            <a:p>
              <a:endParaRPr/>
            </a:p>
          </p:txBody>
        </p:sp>
        <p:pic>
          <p:nvPicPr>
            <p:cNvPr id="7" name="object 7"/>
            <p:cNvPicPr/>
            <p:nvPr/>
          </p:nvPicPr>
          <p:blipFill>
            <a:blip r:embed="rId4" cstate="print"/>
            <a:stretch>
              <a:fillRect/>
            </a:stretch>
          </p:blipFill>
          <p:spPr>
            <a:xfrm>
              <a:off x="0" y="5526021"/>
              <a:ext cx="9143999" cy="1331975"/>
            </a:xfrm>
            <a:prstGeom prst="rect">
              <a:avLst/>
            </a:prstGeom>
          </p:spPr>
        </p:pic>
      </p:grpSp>
      <p:sp>
        <p:nvSpPr>
          <p:cNvPr id="8" name="object 8"/>
          <p:cNvSpPr txBox="1">
            <a:spLocks noGrp="1"/>
          </p:cNvSpPr>
          <p:nvPr>
            <p:ph type="title"/>
          </p:nvPr>
        </p:nvSpPr>
        <p:spPr>
          <a:xfrm>
            <a:off x="0" y="2193035"/>
            <a:ext cx="9144000" cy="1053465"/>
          </a:xfrm>
          <a:prstGeom prst="rect">
            <a:avLst/>
          </a:prstGeom>
          <a:solidFill>
            <a:srgbClr val="006FC0"/>
          </a:solidFill>
        </p:spPr>
        <p:txBody>
          <a:bodyPr vert="horz" wrap="square" lIns="0" tIns="295910" rIns="0" bIns="0" rtlCol="0">
            <a:spAutoFit/>
          </a:bodyPr>
          <a:lstStyle/>
          <a:p>
            <a:pPr marL="59055" algn="ctr">
              <a:lnSpc>
                <a:spcPct val="100000"/>
              </a:lnSpc>
              <a:spcBef>
                <a:spcPts val="2330"/>
              </a:spcBef>
            </a:pPr>
            <a:r>
              <a:rPr lang="en-US" altLang="zh-TW" sz="4800" b="1" dirty="0">
                <a:solidFill>
                  <a:srgbClr val="FFFFFF"/>
                </a:solidFill>
                <a:latin typeface="Arial"/>
                <a:cs typeface="Arial"/>
              </a:rPr>
              <a:t>AIOT</a:t>
            </a:r>
            <a:r>
              <a:rPr lang="zh-TW" altLang="en-US" sz="4800" b="1" dirty="0">
                <a:solidFill>
                  <a:srgbClr val="FFFFFF"/>
                </a:solidFill>
                <a:latin typeface="Arial"/>
                <a:cs typeface="Arial"/>
              </a:rPr>
              <a:t>量測與分析系統</a:t>
            </a:r>
            <a:endParaRPr sz="4800" dirty="0">
              <a:latin typeface="Arial"/>
              <a:cs typeface="Arial"/>
            </a:endParaRPr>
          </a:p>
        </p:txBody>
      </p:sp>
      <p:sp>
        <p:nvSpPr>
          <p:cNvPr id="10" name="object 10"/>
          <p:cNvSpPr txBox="1"/>
          <p:nvPr/>
        </p:nvSpPr>
        <p:spPr>
          <a:xfrm>
            <a:off x="8307958" y="6465214"/>
            <a:ext cx="1663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a:t>
            </a:fld>
            <a:endParaRPr sz="1200">
              <a:latin typeface="Calibri"/>
              <a:cs typeface="Calibri"/>
            </a:endParaRPr>
          </a:p>
        </p:txBody>
      </p:sp>
      <p:sp>
        <p:nvSpPr>
          <p:cNvPr id="9" name="object 9"/>
          <p:cNvSpPr txBox="1"/>
          <p:nvPr/>
        </p:nvSpPr>
        <p:spPr>
          <a:xfrm>
            <a:off x="993444" y="3587242"/>
            <a:ext cx="7004684" cy="2265680"/>
          </a:xfrm>
          <a:prstGeom prst="rect">
            <a:avLst/>
          </a:prstGeom>
        </p:spPr>
        <p:txBody>
          <a:bodyPr vert="horz" wrap="square" lIns="0" tIns="12700" rIns="0" bIns="0" rtlCol="0">
            <a:spAutoFit/>
          </a:bodyPr>
          <a:lstStyle/>
          <a:p>
            <a:pPr marL="271780" algn="ctr">
              <a:lnSpc>
                <a:spcPct val="100000"/>
              </a:lnSpc>
              <a:spcBef>
                <a:spcPts val="100"/>
              </a:spcBef>
            </a:pPr>
            <a:r>
              <a:rPr sz="2400" dirty="0">
                <a:latin typeface="DFKai-SB" panose="03000509000000000000" pitchFamily="65" charset="-120"/>
                <a:ea typeface="DFKai-SB" panose="03000509000000000000" pitchFamily="65" charset="-120"/>
              </a:rPr>
              <a:t>李</a:t>
            </a:r>
            <a:r>
              <a:rPr lang="zh-TW" altLang="en-US" sz="2400" dirty="0">
                <a:latin typeface="DFKai-SB" panose="03000509000000000000" pitchFamily="65" charset="-120"/>
                <a:ea typeface="DFKai-SB" panose="03000509000000000000" pitchFamily="65" charset="-120"/>
              </a:rPr>
              <a:t>宗穎</a:t>
            </a:r>
            <a:r>
              <a:rPr sz="2400" dirty="0">
                <a:latin typeface="DFKai-SB" panose="03000509000000000000" pitchFamily="65" charset="-120"/>
                <a:ea typeface="DFKai-SB" panose="03000509000000000000" pitchFamily="65" charset="-120"/>
              </a:rPr>
              <a:t>,</a:t>
            </a:r>
            <a:r>
              <a:rPr lang="zh-TW" altLang="en-US" sz="2400" dirty="0">
                <a:latin typeface="DFKai-SB" panose="03000509000000000000" pitchFamily="65" charset="-120"/>
                <a:ea typeface="DFKai-SB" panose="03000509000000000000" pitchFamily="65" charset="-120"/>
              </a:rPr>
              <a:t>葉韋均</a:t>
            </a:r>
            <a:r>
              <a:rPr sz="2400" dirty="0">
                <a:latin typeface="DFKai-SB" panose="03000509000000000000" pitchFamily="65" charset="-120"/>
                <a:ea typeface="DFKai-SB" panose="03000509000000000000" pitchFamily="65" charset="-120"/>
              </a:rPr>
              <a:t>,</a:t>
            </a:r>
            <a:r>
              <a:rPr lang="zh-TW" altLang="en-US" sz="2400" dirty="0">
                <a:latin typeface="DFKai-SB" panose="03000509000000000000" pitchFamily="65" charset="-120"/>
                <a:ea typeface="DFKai-SB" panose="03000509000000000000" pitchFamily="65" charset="-120"/>
              </a:rPr>
              <a:t>張政祈</a:t>
            </a:r>
            <a:r>
              <a:rPr sz="2400" dirty="0">
                <a:latin typeface="DFKai-SB" panose="03000509000000000000" pitchFamily="65" charset="-120"/>
                <a:ea typeface="DFKai-SB" panose="03000509000000000000" pitchFamily="65" charset="-120"/>
              </a:rPr>
              <a:t>,</a:t>
            </a:r>
            <a:r>
              <a:rPr lang="zh-TW" altLang="en-US" sz="2400" dirty="0">
                <a:latin typeface="DFKai-SB" panose="03000509000000000000" pitchFamily="65" charset="-120"/>
                <a:ea typeface="DFKai-SB" panose="03000509000000000000" pitchFamily="65" charset="-120"/>
              </a:rPr>
              <a:t>關柏龍</a:t>
            </a:r>
            <a:r>
              <a:rPr sz="2400" dirty="0">
                <a:latin typeface="DFKai-SB" panose="03000509000000000000" pitchFamily="65" charset="-120"/>
                <a:ea typeface="DFKai-SB" panose="03000509000000000000" pitchFamily="65" charset="-120"/>
              </a:rPr>
              <a:t>,</a:t>
            </a:r>
            <a:r>
              <a:rPr sz="2400" dirty="0" err="1">
                <a:latin typeface="DFKai-SB"/>
              </a:rPr>
              <a:t>曾</a:t>
            </a:r>
            <a:r>
              <a:rPr sz="2400" dirty="0" err="1">
                <a:latin typeface="DFKai-SB"/>
                <a:cs typeface="DFKai-SB"/>
              </a:rPr>
              <a:t>士桓</a:t>
            </a:r>
            <a:endParaRPr sz="2400" dirty="0">
              <a:latin typeface="DFKai-SB"/>
              <a:cs typeface="DFKai-SB"/>
            </a:endParaRPr>
          </a:p>
          <a:p>
            <a:pPr>
              <a:lnSpc>
                <a:spcPct val="100000"/>
              </a:lnSpc>
              <a:spcBef>
                <a:spcPts val="65"/>
              </a:spcBef>
            </a:pPr>
            <a:endParaRPr sz="3050" dirty="0">
              <a:latin typeface="DFKai-SB"/>
              <a:cs typeface="DFKai-SB"/>
            </a:endParaRPr>
          </a:p>
          <a:p>
            <a:pPr marL="274320" algn="ctr">
              <a:lnSpc>
                <a:spcPct val="100000"/>
              </a:lnSpc>
            </a:pPr>
            <a:r>
              <a:rPr sz="2400" b="1" i="1" spc="-5" dirty="0">
                <a:latin typeface="Arial"/>
                <a:cs typeface="Arial"/>
              </a:rPr>
              <a:t>Symposium</a:t>
            </a:r>
            <a:r>
              <a:rPr sz="2400" b="1" i="1" dirty="0">
                <a:latin typeface="Arial"/>
                <a:cs typeface="Arial"/>
              </a:rPr>
              <a:t> on</a:t>
            </a:r>
            <a:r>
              <a:rPr sz="2400" b="1" i="1" spc="-15" dirty="0">
                <a:latin typeface="Arial"/>
                <a:cs typeface="Arial"/>
              </a:rPr>
              <a:t> </a:t>
            </a:r>
            <a:r>
              <a:rPr sz="2400" b="1" i="1" dirty="0">
                <a:latin typeface="Arial"/>
                <a:cs typeface="Arial"/>
              </a:rPr>
              <a:t>Digital</a:t>
            </a:r>
            <a:r>
              <a:rPr sz="2400" b="1" i="1" spc="-30" dirty="0">
                <a:latin typeface="Arial"/>
                <a:cs typeface="Arial"/>
              </a:rPr>
              <a:t> </a:t>
            </a:r>
            <a:r>
              <a:rPr sz="2400" b="1" i="1" dirty="0">
                <a:latin typeface="Arial"/>
                <a:cs typeface="Arial"/>
              </a:rPr>
              <a:t>Life</a:t>
            </a:r>
            <a:r>
              <a:rPr sz="2400" b="1" i="1" spc="-10" dirty="0">
                <a:latin typeface="Arial"/>
                <a:cs typeface="Arial"/>
              </a:rPr>
              <a:t> Technologies</a:t>
            </a:r>
            <a:r>
              <a:rPr sz="2400" b="1" spc="-10" dirty="0">
                <a:latin typeface="Arial"/>
                <a:cs typeface="Arial"/>
              </a:rPr>
              <a:t>,</a:t>
            </a:r>
            <a:r>
              <a:rPr sz="2400" b="1" spc="-30" dirty="0">
                <a:latin typeface="Arial"/>
                <a:cs typeface="Arial"/>
              </a:rPr>
              <a:t> </a:t>
            </a:r>
            <a:r>
              <a:rPr sz="2400" b="1" spc="-5" dirty="0">
                <a:latin typeface="Arial"/>
                <a:cs typeface="Arial"/>
              </a:rPr>
              <a:t>2019</a:t>
            </a:r>
            <a:endParaRPr sz="2400" dirty="0">
              <a:latin typeface="Arial"/>
              <a:cs typeface="Arial"/>
            </a:endParaRPr>
          </a:p>
          <a:p>
            <a:pPr>
              <a:lnSpc>
                <a:spcPct val="100000"/>
              </a:lnSpc>
            </a:pPr>
            <a:endParaRPr sz="2700" dirty="0">
              <a:latin typeface="Arial"/>
              <a:cs typeface="Arial"/>
            </a:endParaRPr>
          </a:p>
          <a:p>
            <a:pPr marL="12700">
              <a:lnSpc>
                <a:spcPct val="100000"/>
              </a:lnSpc>
              <a:spcBef>
                <a:spcPts val="1560"/>
              </a:spcBef>
            </a:pPr>
            <a:r>
              <a:rPr sz="2400" spc="-5" dirty="0">
                <a:latin typeface="Arial"/>
                <a:cs typeface="Arial"/>
              </a:rPr>
              <a:t>Speaker</a:t>
            </a:r>
            <a:r>
              <a:rPr sz="2400" spc="-5" dirty="0">
                <a:latin typeface="DFKai-SB"/>
                <a:cs typeface="DFKai-SB"/>
              </a:rPr>
              <a:t>：</a:t>
            </a:r>
            <a:r>
              <a:rPr lang="zh-TW" altLang="en-US" sz="2400" dirty="0">
                <a:latin typeface="DFKai-SB" panose="03000509000000000000" pitchFamily="65" charset="-120"/>
                <a:ea typeface="DFKai-SB" panose="03000509000000000000" pitchFamily="65" charset="-120"/>
              </a:rPr>
              <a:t>李宗穎</a:t>
            </a:r>
            <a:endParaRPr sz="2400" dirty="0">
              <a:latin typeface="DFKai-SB" panose="03000509000000000000" pitchFamily="65" charset="-120"/>
              <a:ea typeface="DFKai-SB"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A1DEF31-46FD-B547-A3B4-DD53538017FE}"/>
              </a:ext>
            </a:extLst>
          </p:cNvPr>
          <p:cNvSpPr txBox="1"/>
          <p:nvPr/>
        </p:nvSpPr>
        <p:spPr>
          <a:xfrm>
            <a:off x="557131" y="732873"/>
            <a:ext cx="8554212" cy="1107996"/>
          </a:xfrm>
          <a:prstGeom prst="rect">
            <a:avLst/>
          </a:prstGeom>
          <a:noFill/>
        </p:spPr>
        <p:txBody>
          <a:bodyPr wrap="square" rtlCol="0">
            <a:spAutoFit/>
          </a:bodyPr>
          <a:lstStyle/>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The way the system record data and</a:t>
            </a:r>
          </a:p>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give feedback</a:t>
            </a:r>
            <a:endParaRPr lang="zh-TW" altLang="en-US" sz="3300" b="1" dirty="0">
              <a:solidFill>
                <a:srgbClr val="48A1AE"/>
              </a:solidFill>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CC09FDDF-F858-4115-8DFE-79BBC9CAC93D}"/>
              </a:ext>
            </a:extLst>
          </p:cNvPr>
          <p:cNvPicPr>
            <a:picLocks noChangeAspect="1"/>
          </p:cNvPicPr>
          <p:nvPr/>
        </p:nvPicPr>
        <p:blipFill rotWithShape="1">
          <a:blip r:embed="rId3"/>
          <a:srcRect l="25896" r="21745"/>
          <a:stretch/>
        </p:blipFill>
        <p:spPr>
          <a:xfrm>
            <a:off x="4218317" y="1763770"/>
            <a:ext cx="3959526" cy="3330460"/>
          </a:xfrm>
          <a:prstGeom prst="rect">
            <a:avLst/>
          </a:prstGeom>
        </p:spPr>
      </p:pic>
      <p:pic>
        <p:nvPicPr>
          <p:cNvPr id="9" name="圖片 8">
            <a:extLst>
              <a:ext uri="{FF2B5EF4-FFF2-40B4-BE49-F238E27FC236}">
                <a16:creationId xmlns:a16="http://schemas.microsoft.com/office/drawing/2014/main" id="{A2D1016D-C72E-4987-B599-DE5B2F1934B6}"/>
              </a:ext>
            </a:extLst>
          </p:cNvPr>
          <p:cNvPicPr>
            <a:picLocks noChangeAspect="1"/>
          </p:cNvPicPr>
          <p:nvPr/>
        </p:nvPicPr>
        <p:blipFill>
          <a:blip r:embed="rId4"/>
          <a:stretch>
            <a:fillRect/>
          </a:stretch>
        </p:blipFill>
        <p:spPr>
          <a:xfrm>
            <a:off x="1046207" y="2514104"/>
            <a:ext cx="2138877" cy="2138877"/>
          </a:xfrm>
          <a:prstGeom prst="rect">
            <a:avLst/>
          </a:prstGeom>
        </p:spPr>
      </p:pic>
      <p:pic>
        <p:nvPicPr>
          <p:cNvPr id="11" name="圖片 10">
            <a:extLst>
              <a:ext uri="{FF2B5EF4-FFF2-40B4-BE49-F238E27FC236}">
                <a16:creationId xmlns:a16="http://schemas.microsoft.com/office/drawing/2014/main" id="{571528D9-AF8E-4CEC-9FB8-40FC8A178516}"/>
              </a:ext>
            </a:extLst>
          </p:cNvPr>
          <p:cNvPicPr>
            <a:picLocks noChangeAspect="1"/>
          </p:cNvPicPr>
          <p:nvPr/>
        </p:nvPicPr>
        <p:blipFill>
          <a:blip r:embed="rId5">
            <a:alphaModFix amt="40000"/>
          </a:blip>
          <a:stretch>
            <a:fillRect/>
          </a:stretch>
        </p:blipFill>
        <p:spPr>
          <a:xfrm>
            <a:off x="1104953" y="4929067"/>
            <a:ext cx="2261062" cy="908641"/>
          </a:xfrm>
          <a:prstGeom prst="rect">
            <a:avLst/>
          </a:prstGeom>
        </p:spPr>
      </p:pic>
      <p:pic>
        <p:nvPicPr>
          <p:cNvPr id="12" name="圖片 11">
            <a:extLst>
              <a:ext uri="{FF2B5EF4-FFF2-40B4-BE49-F238E27FC236}">
                <a16:creationId xmlns:a16="http://schemas.microsoft.com/office/drawing/2014/main" id="{DF8616FC-62F6-4313-8522-C69F51D0E86E}"/>
              </a:ext>
            </a:extLst>
          </p:cNvPr>
          <p:cNvPicPr>
            <a:picLocks noChangeAspect="1"/>
          </p:cNvPicPr>
          <p:nvPr/>
        </p:nvPicPr>
        <p:blipFill rotWithShape="1">
          <a:blip r:embed="rId6">
            <a:alphaModFix amt="40000"/>
          </a:blip>
          <a:srcRect t="35828"/>
          <a:stretch/>
        </p:blipFill>
        <p:spPr>
          <a:xfrm>
            <a:off x="4866895" y="5116122"/>
            <a:ext cx="2364419" cy="777217"/>
          </a:xfrm>
          <a:prstGeom prst="rect">
            <a:avLst/>
          </a:prstGeom>
          <a:effectLst>
            <a:softEdge rad="0"/>
          </a:effectLst>
        </p:spPr>
      </p:pic>
    </p:spTree>
    <p:extLst>
      <p:ext uri="{BB962C8B-B14F-4D97-AF65-F5344CB8AC3E}">
        <p14:creationId xmlns:p14="http://schemas.microsoft.com/office/powerpoint/2010/main" val="22490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邊形 1">
            <a:extLst>
              <a:ext uri="{FF2B5EF4-FFF2-40B4-BE49-F238E27FC236}">
                <a16:creationId xmlns:a16="http://schemas.microsoft.com/office/drawing/2014/main" id="{7255FB15-B943-A749-8900-6F45CC17A886}"/>
              </a:ext>
            </a:extLst>
          </p:cNvPr>
          <p:cNvSpPr/>
          <p:nvPr/>
        </p:nvSpPr>
        <p:spPr>
          <a:xfrm>
            <a:off x="-2207915" y="0"/>
            <a:ext cx="6932315" cy="6858000"/>
          </a:xfrm>
          <a:prstGeom prst="parallelogram">
            <a:avLst/>
          </a:prstGeom>
          <a:solidFill>
            <a:srgbClr val="48A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5" name="平行四邊形 4">
            <a:extLst>
              <a:ext uri="{FF2B5EF4-FFF2-40B4-BE49-F238E27FC236}">
                <a16:creationId xmlns:a16="http://schemas.microsoft.com/office/drawing/2014/main" id="{181C692F-CAA0-514A-B80B-8FF59A681EE4}"/>
              </a:ext>
            </a:extLst>
          </p:cNvPr>
          <p:cNvSpPr/>
          <p:nvPr/>
        </p:nvSpPr>
        <p:spPr>
          <a:xfrm>
            <a:off x="-2207914" y="-1"/>
            <a:ext cx="6932314" cy="6858001"/>
          </a:xfrm>
          <a:prstGeom prst="parallelogram">
            <a:avLst/>
          </a:prstGeom>
          <a:solidFill>
            <a:srgbClr val="48A1A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4" name="文字方塊 3">
            <a:extLst>
              <a:ext uri="{FF2B5EF4-FFF2-40B4-BE49-F238E27FC236}">
                <a16:creationId xmlns:a16="http://schemas.microsoft.com/office/drawing/2014/main" id="{E4A82631-4404-B243-92C4-9471CA2519C8}"/>
              </a:ext>
            </a:extLst>
          </p:cNvPr>
          <p:cNvSpPr txBox="1"/>
          <p:nvPr/>
        </p:nvSpPr>
        <p:spPr>
          <a:xfrm>
            <a:off x="115242" y="3105833"/>
            <a:ext cx="4990158" cy="646331"/>
          </a:xfrm>
          <a:prstGeom prst="rect">
            <a:avLst/>
          </a:prstGeom>
          <a:noFill/>
        </p:spPr>
        <p:txBody>
          <a:bodyPr wrap="square" rtlCol="0">
            <a:spAutoFit/>
          </a:bodyPr>
          <a:lstStyle/>
          <a:p>
            <a:r>
              <a:rPr lang="en-US" altLang="zh-TW" sz="3600" spc="-5" dirty="0">
                <a:solidFill>
                  <a:schemeClr val="bg1"/>
                </a:solidFill>
              </a:rPr>
              <a:t>Experimen</a:t>
            </a:r>
            <a:r>
              <a:rPr lang="en-US" altLang="zh-TW" sz="3600" dirty="0">
                <a:solidFill>
                  <a:schemeClr val="bg1"/>
                </a:solidFill>
              </a:rPr>
              <a:t>t</a:t>
            </a:r>
            <a:r>
              <a:rPr lang="en-US" altLang="zh-TW" sz="3600" spc="-50" dirty="0">
                <a:solidFill>
                  <a:schemeClr val="bg1"/>
                </a:solidFill>
              </a:rPr>
              <a:t> </a:t>
            </a:r>
            <a:r>
              <a:rPr lang="en-US" altLang="zh-TW" sz="3600" spc="-125" dirty="0">
                <a:solidFill>
                  <a:schemeClr val="bg1"/>
                </a:solidFill>
              </a:rPr>
              <a:t>R</a:t>
            </a:r>
            <a:r>
              <a:rPr lang="en-US" altLang="zh-TW" sz="3600" dirty="0">
                <a:solidFill>
                  <a:schemeClr val="bg1"/>
                </a:solidFill>
              </a:rPr>
              <a:t>esults</a:t>
            </a:r>
            <a:endParaRPr lang="zh-TW" altLang="en-US" sz="3300" b="1" dirty="0">
              <a:solidFill>
                <a:schemeClr val="bg1"/>
              </a:solidFill>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2A265DFA-F115-4C3A-B301-0FD8ACB9C565}"/>
              </a:ext>
            </a:extLst>
          </p:cNvPr>
          <p:cNvPicPr>
            <a:picLocks noChangeAspect="1"/>
          </p:cNvPicPr>
          <p:nvPr/>
        </p:nvPicPr>
        <p:blipFill>
          <a:blip r:embed="rId2"/>
          <a:stretch>
            <a:fillRect/>
          </a:stretch>
        </p:blipFill>
        <p:spPr>
          <a:xfrm>
            <a:off x="5486400" y="2333426"/>
            <a:ext cx="2191146" cy="2191146"/>
          </a:xfrm>
          <a:prstGeom prst="rect">
            <a:avLst/>
          </a:prstGeom>
        </p:spPr>
      </p:pic>
    </p:spTree>
    <p:extLst>
      <p:ext uri="{BB962C8B-B14F-4D97-AF65-F5344CB8AC3E}">
        <p14:creationId xmlns:p14="http://schemas.microsoft.com/office/powerpoint/2010/main" val="148246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A1DEF31-46FD-B547-A3B4-DD53538017FE}"/>
              </a:ext>
            </a:extLst>
          </p:cNvPr>
          <p:cNvSpPr txBox="1"/>
          <p:nvPr/>
        </p:nvSpPr>
        <p:spPr>
          <a:xfrm>
            <a:off x="493295" y="1073819"/>
            <a:ext cx="8157411" cy="600164"/>
          </a:xfrm>
          <a:prstGeom prst="rect">
            <a:avLst/>
          </a:prstGeom>
          <a:noFill/>
        </p:spPr>
        <p:txBody>
          <a:bodyPr wrap="square" rtlCol="0">
            <a:spAutoFit/>
          </a:bodyPr>
          <a:lstStyle/>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Result Demo</a:t>
            </a:r>
            <a:endParaRPr lang="zh-TW" altLang="en-US" sz="3300" b="1" dirty="0">
              <a:solidFill>
                <a:srgbClr val="48A1A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02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邊形 1">
            <a:extLst>
              <a:ext uri="{FF2B5EF4-FFF2-40B4-BE49-F238E27FC236}">
                <a16:creationId xmlns:a16="http://schemas.microsoft.com/office/drawing/2014/main" id="{7255FB15-B943-A749-8900-6F45CC17A886}"/>
              </a:ext>
            </a:extLst>
          </p:cNvPr>
          <p:cNvSpPr/>
          <p:nvPr/>
        </p:nvSpPr>
        <p:spPr>
          <a:xfrm>
            <a:off x="-2207915" y="0"/>
            <a:ext cx="6932315" cy="6858000"/>
          </a:xfrm>
          <a:prstGeom prst="parallelogram">
            <a:avLst/>
          </a:prstGeom>
          <a:solidFill>
            <a:srgbClr val="48A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5" name="平行四邊形 4">
            <a:extLst>
              <a:ext uri="{FF2B5EF4-FFF2-40B4-BE49-F238E27FC236}">
                <a16:creationId xmlns:a16="http://schemas.microsoft.com/office/drawing/2014/main" id="{181C692F-CAA0-514A-B80B-8FF59A681EE4}"/>
              </a:ext>
            </a:extLst>
          </p:cNvPr>
          <p:cNvSpPr/>
          <p:nvPr/>
        </p:nvSpPr>
        <p:spPr>
          <a:xfrm>
            <a:off x="-2207914" y="-1"/>
            <a:ext cx="6932314" cy="6858001"/>
          </a:xfrm>
          <a:prstGeom prst="parallelogram">
            <a:avLst/>
          </a:prstGeom>
          <a:solidFill>
            <a:srgbClr val="48A1A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4" name="文字方塊 3">
            <a:extLst>
              <a:ext uri="{FF2B5EF4-FFF2-40B4-BE49-F238E27FC236}">
                <a16:creationId xmlns:a16="http://schemas.microsoft.com/office/drawing/2014/main" id="{E4A82631-4404-B243-92C4-9471CA2519C8}"/>
              </a:ext>
            </a:extLst>
          </p:cNvPr>
          <p:cNvSpPr txBox="1"/>
          <p:nvPr/>
        </p:nvSpPr>
        <p:spPr>
          <a:xfrm>
            <a:off x="914400" y="3163669"/>
            <a:ext cx="4990158" cy="646331"/>
          </a:xfrm>
          <a:prstGeom prst="rect">
            <a:avLst/>
          </a:prstGeom>
          <a:noFill/>
        </p:spPr>
        <p:txBody>
          <a:bodyPr wrap="square" rtlCol="0">
            <a:spAutoFit/>
          </a:bodyPr>
          <a:lstStyle/>
          <a:p>
            <a:r>
              <a:rPr lang="en-US" altLang="zh-TW" sz="3600" dirty="0">
                <a:solidFill>
                  <a:schemeClr val="bg1"/>
                </a:solidFill>
              </a:rPr>
              <a:t>Con</a:t>
            </a:r>
            <a:r>
              <a:rPr lang="en-US" altLang="zh-TW" sz="3600" spc="-114" dirty="0">
                <a:solidFill>
                  <a:schemeClr val="bg1"/>
                </a:solidFill>
              </a:rPr>
              <a:t>c</a:t>
            </a:r>
            <a:r>
              <a:rPr lang="en-US" altLang="zh-TW" sz="3600" dirty="0">
                <a:solidFill>
                  <a:schemeClr val="bg1"/>
                </a:solidFill>
              </a:rPr>
              <a:t>lusion</a:t>
            </a:r>
            <a:endParaRPr lang="zh-TW" altLang="en-US" sz="3300" b="1" dirty="0">
              <a:solidFill>
                <a:schemeClr val="bg1"/>
              </a:solidFill>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2A265DFA-F115-4C3A-B301-0FD8ACB9C565}"/>
              </a:ext>
            </a:extLst>
          </p:cNvPr>
          <p:cNvPicPr>
            <a:picLocks noChangeAspect="1"/>
          </p:cNvPicPr>
          <p:nvPr/>
        </p:nvPicPr>
        <p:blipFill>
          <a:blip r:embed="rId2"/>
          <a:stretch>
            <a:fillRect/>
          </a:stretch>
        </p:blipFill>
        <p:spPr>
          <a:xfrm>
            <a:off x="5486400" y="2333426"/>
            <a:ext cx="2191146" cy="2191146"/>
          </a:xfrm>
          <a:prstGeom prst="rect">
            <a:avLst/>
          </a:prstGeom>
        </p:spPr>
      </p:pic>
    </p:spTree>
    <p:extLst>
      <p:ext uri="{BB962C8B-B14F-4D97-AF65-F5344CB8AC3E}">
        <p14:creationId xmlns:p14="http://schemas.microsoft.com/office/powerpoint/2010/main" val="54889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709295"/>
            <a:ext cx="5007458" cy="690574"/>
          </a:xfrm>
          <a:prstGeom prst="rect">
            <a:avLst/>
          </a:prstGeom>
        </p:spPr>
        <p:txBody>
          <a:bodyPr vert="horz" wrap="square" lIns="0" tIns="13335" rIns="0" bIns="0" rtlCol="0">
            <a:spAutoFit/>
          </a:bodyPr>
          <a:lstStyle/>
          <a:p>
            <a:pPr marL="12700">
              <a:lnSpc>
                <a:spcPct val="100000"/>
              </a:lnSpc>
              <a:spcBef>
                <a:spcPts val="105"/>
              </a:spcBef>
            </a:pPr>
            <a:r>
              <a:rPr lang="en-US" dirty="0"/>
              <a:t>Future Outlook</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14</a:t>
            </a:fld>
            <a:endParaRPr dirty="0"/>
          </a:p>
        </p:txBody>
      </p:sp>
      <p:sp>
        <p:nvSpPr>
          <p:cNvPr id="3" name="object 3"/>
          <p:cNvSpPr txBox="1"/>
          <p:nvPr/>
        </p:nvSpPr>
        <p:spPr>
          <a:xfrm>
            <a:off x="783462" y="1876331"/>
            <a:ext cx="7570470" cy="4059445"/>
          </a:xfrm>
          <a:prstGeom prst="rect">
            <a:avLst/>
          </a:prstGeom>
        </p:spPr>
        <p:txBody>
          <a:bodyPr vert="horz" wrap="square" lIns="0" tIns="57785" rIns="0" bIns="0" rtlCol="0">
            <a:spAutoFit/>
          </a:bodyPr>
          <a:lstStyle/>
          <a:p>
            <a:pPr marL="241300" indent="-228600">
              <a:lnSpc>
                <a:spcPct val="100000"/>
              </a:lnSpc>
              <a:spcBef>
                <a:spcPts val="645"/>
              </a:spcBef>
              <a:buFont typeface="Arial"/>
              <a:buChar char="•"/>
              <a:tabLst>
                <a:tab pos="241300" algn="l"/>
              </a:tabLst>
            </a:pPr>
            <a:r>
              <a:rPr lang="zh-TW" altLang="en-US" sz="2800" dirty="0"/>
              <a:t>利用 </a:t>
            </a:r>
            <a:r>
              <a:rPr lang="en-US" altLang="zh-TW" sz="2800" dirty="0"/>
              <a:t>3 </a:t>
            </a:r>
            <a:r>
              <a:rPr lang="zh-TW" altLang="en-US" sz="2800" dirty="0"/>
              <a:t>項藍芽設備、</a:t>
            </a:r>
            <a:r>
              <a:rPr lang="en-US" altLang="zh-TW" sz="2800" dirty="0" err="1"/>
              <a:t>Zenbo</a:t>
            </a:r>
            <a:r>
              <a:rPr lang="zh-TW" altLang="en-US" sz="2800" dirty="0"/>
              <a:t> </a:t>
            </a:r>
            <a:r>
              <a:rPr lang="en-US" altLang="zh-TW" sz="2800" dirty="0"/>
              <a:t>Junior </a:t>
            </a:r>
            <a:r>
              <a:rPr lang="zh-TW" altLang="en-US" sz="2800" dirty="0"/>
              <a:t>機 器 人 、 </a:t>
            </a:r>
            <a:r>
              <a:rPr lang="en-US" altLang="zh-TW" sz="2800" dirty="0" err="1"/>
              <a:t>ZeroMQ</a:t>
            </a:r>
            <a:r>
              <a:rPr lang="zh-TW" altLang="en-US" sz="2800" dirty="0"/>
              <a:t>、</a:t>
            </a:r>
            <a:r>
              <a:rPr lang="en-US" altLang="zh-TW" sz="2800" dirty="0"/>
              <a:t>Finite-State</a:t>
            </a:r>
            <a:r>
              <a:rPr lang="zh-TW" altLang="en-US" sz="2800" dirty="0"/>
              <a:t> </a:t>
            </a:r>
            <a:r>
              <a:rPr lang="en-US" altLang="zh-TW" sz="2800" dirty="0"/>
              <a:t>Machine</a:t>
            </a:r>
            <a:r>
              <a:rPr lang="zh-TW" altLang="en-US" sz="2800" dirty="0"/>
              <a:t>、數據分析模型創造出能量測人體指標及分析指標的系統</a:t>
            </a:r>
            <a:endParaRPr lang="en-US" altLang="zh-TW" sz="2600" spc="5" dirty="0">
              <a:latin typeface="DFKai-SB"/>
              <a:cs typeface="DFKai-SB"/>
            </a:endParaRPr>
          </a:p>
          <a:p>
            <a:pPr marL="241300" indent="-228600">
              <a:lnSpc>
                <a:spcPct val="100000"/>
              </a:lnSpc>
              <a:spcBef>
                <a:spcPts val="645"/>
              </a:spcBef>
              <a:buFont typeface="Arial"/>
              <a:buChar char="•"/>
              <a:tabLst>
                <a:tab pos="241300" algn="l"/>
              </a:tabLst>
            </a:pPr>
            <a:r>
              <a:rPr lang="zh-TW" altLang="en-US" sz="2600" spc="5" dirty="0">
                <a:latin typeface="DFKai-SB"/>
                <a:cs typeface="DFKai-SB"/>
              </a:rPr>
              <a:t>系統訓練的樣本資料過於稀少，以致於所給予的建議無法應映現實生活中各式疾病</a:t>
            </a:r>
            <a:endParaRPr lang="en-US" altLang="zh-TW" sz="2600" spc="5" dirty="0">
              <a:latin typeface="DFKai-SB"/>
              <a:cs typeface="DFKai-SB"/>
            </a:endParaRPr>
          </a:p>
          <a:p>
            <a:pPr marL="241300" indent="-228600">
              <a:lnSpc>
                <a:spcPct val="100000"/>
              </a:lnSpc>
              <a:spcBef>
                <a:spcPts val="645"/>
              </a:spcBef>
              <a:buFont typeface="Arial"/>
              <a:buChar char="•"/>
              <a:tabLst>
                <a:tab pos="241300" algn="l"/>
              </a:tabLst>
            </a:pPr>
            <a:r>
              <a:rPr lang="zh-TW" altLang="en-US" sz="2600" spc="5" dirty="0">
                <a:latin typeface="DFKai-SB"/>
                <a:cs typeface="DFKai-SB"/>
              </a:rPr>
              <a:t>在實務上，除非長者、病患長時間有病痛，否則還需其他吸引長者、病患定期量測指標的誘因</a:t>
            </a:r>
            <a:endParaRPr lang="en-US" altLang="zh-TW" sz="2600" spc="5" dirty="0">
              <a:latin typeface="DFKai-SB"/>
              <a:cs typeface="DFKai-SB"/>
            </a:endParaRPr>
          </a:p>
          <a:p>
            <a:pPr marL="698500" lvl="1" indent="-228600">
              <a:spcBef>
                <a:spcPts val="645"/>
              </a:spcBef>
              <a:buFont typeface="Arial"/>
              <a:buChar char="•"/>
              <a:tabLst>
                <a:tab pos="241300" algn="l"/>
              </a:tabLst>
            </a:pPr>
            <a:r>
              <a:rPr lang="zh-TW" altLang="en-US" sz="2600" spc="5" dirty="0">
                <a:latin typeface="DFKai-SB"/>
                <a:cs typeface="DFKai-SB"/>
              </a:rPr>
              <a:t>未來將對上述兩部分進行改進及修改</a:t>
            </a:r>
            <a:endParaRPr lang="en-US" altLang="zh-TW" sz="2600" spc="5" dirty="0">
              <a:latin typeface="DFKai-SB"/>
              <a:cs typeface="DFKai-SB"/>
            </a:endParaRPr>
          </a:p>
          <a:p>
            <a:pPr marL="698500" lvl="1" indent="-228600">
              <a:spcBef>
                <a:spcPts val="645"/>
              </a:spcBef>
              <a:buFont typeface="Arial"/>
              <a:buChar char="•"/>
              <a:tabLst>
                <a:tab pos="241300" algn="l"/>
              </a:tabLst>
            </a:pPr>
            <a:r>
              <a:rPr lang="en-US" altLang="zh-TW" sz="2600" spc="5" dirty="0">
                <a:latin typeface="DFKai-SB"/>
                <a:cs typeface="DFKai-SB"/>
              </a:rPr>
              <a:t>Solution:</a:t>
            </a:r>
            <a:r>
              <a:rPr lang="zh-TW" altLang="en-US" sz="2600" spc="5" dirty="0">
                <a:latin typeface="DFKai-SB"/>
                <a:cs typeface="DFKai-SB"/>
              </a:rPr>
              <a:t>醫療機構、長照中心進行相關合作</a:t>
            </a:r>
            <a:endParaRPr sz="2600" dirty="0">
              <a:latin typeface="DFKai-SB"/>
              <a:cs typeface="DFKai-S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233" y="2958782"/>
            <a:ext cx="7201534"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006FC0"/>
                </a:solidFill>
                <a:latin typeface="Times New Roman"/>
                <a:cs typeface="Times New Roman"/>
              </a:rPr>
              <a:t>Thank</a:t>
            </a:r>
            <a:r>
              <a:rPr sz="6000" spc="-20" dirty="0">
                <a:solidFill>
                  <a:srgbClr val="006FC0"/>
                </a:solidFill>
                <a:latin typeface="Times New Roman"/>
                <a:cs typeface="Times New Roman"/>
              </a:rPr>
              <a:t> </a:t>
            </a:r>
            <a:r>
              <a:rPr sz="6000" dirty="0">
                <a:solidFill>
                  <a:srgbClr val="006FC0"/>
                </a:solidFill>
                <a:latin typeface="Times New Roman"/>
                <a:cs typeface="Times New Roman"/>
              </a:rPr>
              <a:t>you</a:t>
            </a:r>
            <a:r>
              <a:rPr sz="6000" spc="-20" dirty="0">
                <a:solidFill>
                  <a:srgbClr val="006FC0"/>
                </a:solidFill>
                <a:latin typeface="Times New Roman"/>
                <a:cs typeface="Times New Roman"/>
              </a:rPr>
              <a:t> </a:t>
            </a:r>
            <a:r>
              <a:rPr sz="6000" dirty="0">
                <a:solidFill>
                  <a:srgbClr val="006FC0"/>
                </a:solidFill>
                <a:latin typeface="Times New Roman"/>
                <a:cs typeface="Times New Roman"/>
              </a:rPr>
              <a:t>for</a:t>
            </a:r>
            <a:r>
              <a:rPr sz="6000" spc="-15" dirty="0">
                <a:solidFill>
                  <a:srgbClr val="006FC0"/>
                </a:solidFill>
                <a:latin typeface="Times New Roman"/>
                <a:cs typeface="Times New Roman"/>
              </a:rPr>
              <a:t> </a:t>
            </a:r>
            <a:r>
              <a:rPr sz="6000" spc="-5" dirty="0">
                <a:solidFill>
                  <a:srgbClr val="006FC0"/>
                </a:solidFill>
                <a:latin typeface="Times New Roman"/>
                <a:cs typeface="Times New Roman"/>
              </a:rPr>
              <a:t>listening</a:t>
            </a:r>
            <a:endParaRPr sz="6000" dirty="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15</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232660" cy="697230"/>
          </a:xfrm>
          <a:prstGeom prst="rect">
            <a:avLst/>
          </a:prstGeom>
        </p:spPr>
        <p:txBody>
          <a:bodyPr vert="horz" wrap="square" lIns="0" tIns="13335" rIns="0" bIns="0" rtlCol="0">
            <a:spAutoFit/>
          </a:bodyPr>
          <a:lstStyle/>
          <a:p>
            <a:pPr marL="12700">
              <a:lnSpc>
                <a:spcPct val="100000"/>
              </a:lnSpc>
              <a:spcBef>
                <a:spcPts val="105"/>
              </a:spcBef>
            </a:pPr>
            <a:r>
              <a:rPr dirty="0"/>
              <a:t>Outline</a:t>
            </a:r>
          </a:p>
        </p:txBody>
      </p:sp>
      <p:sp>
        <p:nvSpPr>
          <p:cNvPr id="4" name="object 4"/>
          <p:cNvSpPr txBox="1"/>
          <p:nvPr/>
        </p:nvSpPr>
        <p:spPr>
          <a:xfrm>
            <a:off x="8307958" y="6465214"/>
            <a:ext cx="1663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a:t>
            </a:fld>
            <a:endParaRPr sz="1200">
              <a:latin typeface="Calibri"/>
              <a:cs typeface="Calibri"/>
            </a:endParaRPr>
          </a:p>
        </p:txBody>
      </p:sp>
      <p:sp>
        <p:nvSpPr>
          <p:cNvPr id="3" name="object 3"/>
          <p:cNvSpPr txBox="1"/>
          <p:nvPr/>
        </p:nvSpPr>
        <p:spPr>
          <a:xfrm>
            <a:off x="707542" y="1983689"/>
            <a:ext cx="7225030" cy="2995051"/>
          </a:xfrm>
          <a:prstGeom prst="rect">
            <a:avLst/>
          </a:prstGeom>
        </p:spPr>
        <p:txBody>
          <a:bodyPr vert="horz" wrap="square" lIns="0" tIns="12065" rIns="0" bIns="0" rtlCol="0">
            <a:spAutoFit/>
          </a:bodyPr>
          <a:lstStyle/>
          <a:p>
            <a:pPr marL="241300" indent="-228600">
              <a:lnSpc>
                <a:spcPct val="100000"/>
              </a:lnSpc>
              <a:spcBef>
                <a:spcPts val="95"/>
              </a:spcBef>
              <a:buChar char="•"/>
              <a:tabLst>
                <a:tab pos="241300" algn="l"/>
              </a:tabLst>
            </a:pPr>
            <a:r>
              <a:rPr sz="2800" dirty="0">
                <a:latin typeface="Arial"/>
                <a:cs typeface="Arial"/>
              </a:rPr>
              <a:t>Introduction</a:t>
            </a:r>
            <a:endParaRPr lang="en-US" altLang="zh-TW" sz="2800" dirty="0">
              <a:latin typeface="Arial"/>
              <a:cs typeface="Arial"/>
            </a:endParaRPr>
          </a:p>
          <a:p>
            <a:pPr marL="241300" indent="-228600">
              <a:lnSpc>
                <a:spcPct val="100000"/>
              </a:lnSpc>
              <a:spcBef>
                <a:spcPts val="95"/>
              </a:spcBef>
              <a:buChar char="•"/>
              <a:tabLst>
                <a:tab pos="241300" algn="l"/>
              </a:tabLst>
            </a:pPr>
            <a:endParaRPr lang="en-US" altLang="zh-TW" sz="2800" dirty="0">
              <a:latin typeface="Arial"/>
              <a:cs typeface="Arial"/>
            </a:endParaRPr>
          </a:p>
          <a:p>
            <a:pPr marL="241300" indent="-228600">
              <a:lnSpc>
                <a:spcPct val="100000"/>
              </a:lnSpc>
              <a:spcBef>
                <a:spcPts val="95"/>
              </a:spcBef>
              <a:buChar char="•"/>
              <a:tabLst>
                <a:tab pos="241300" algn="l"/>
              </a:tabLst>
            </a:pPr>
            <a:r>
              <a:rPr lang="en-US" altLang="zh-TW" sz="2800" dirty="0">
                <a:latin typeface="Arial"/>
                <a:cs typeface="Arial"/>
              </a:rPr>
              <a:t>Research Method</a:t>
            </a:r>
          </a:p>
          <a:p>
            <a:pPr marL="241300" indent="-228600">
              <a:lnSpc>
                <a:spcPct val="100000"/>
              </a:lnSpc>
              <a:spcBef>
                <a:spcPts val="95"/>
              </a:spcBef>
              <a:buChar char="•"/>
              <a:tabLst>
                <a:tab pos="241300" algn="l"/>
              </a:tabLst>
            </a:pPr>
            <a:endParaRPr lang="en-US" altLang="zh-TW" sz="2800" spc="-5" dirty="0">
              <a:latin typeface="Arial"/>
              <a:cs typeface="Arial"/>
            </a:endParaRPr>
          </a:p>
          <a:p>
            <a:pPr marL="241300" indent="-228600">
              <a:lnSpc>
                <a:spcPct val="100000"/>
              </a:lnSpc>
              <a:spcBef>
                <a:spcPts val="95"/>
              </a:spcBef>
              <a:buChar char="•"/>
              <a:tabLst>
                <a:tab pos="241300" algn="l"/>
              </a:tabLst>
            </a:pPr>
            <a:r>
              <a:rPr sz="2800" spc="-5" dirty="0">
                <a:latin typeface="Arial"/>
                <a:cs typeface="Arial"/>
              </a:rPr>
              <a:t>Experiment</a:t>
            </a:r>
            <a:r>
              <a:rPr sz="2800" spc="-10" dirty="0">
                <a:latin typeface="Arial"/>
                <a:cs typeface="Arial"/>
              </a:rPr>
              <a:t> </a:t>
            </a:r>
            <a:r>
              <a:rPr sz="2800" dirty="0">
                <a:latin typeface="Arial"/>
                <a:cs typeface="Arial"/>
              </a:rPr>
              <a:t>results</a:t>
            </a:r>
          </a:p>
          <a:p>
            <a:pPr marL="241300" indent="-228600">
              <a:lnSpc>
                <a:spcPct val="100000"/>
              </a:lnSpc>
              <a:spcBef>
                <a:spcPts val="2675"/>
              </a:spcBef>
              <a:buChar char="•"/>
              <a:tabLst>
                <a:tab pos="241300" algn="l"/>
              </a:tabLst>
            </a:pPr>
            <a:r>
              <a:rPr sz="2800" spc="-5" dirty="0">
                <a:latin typeface="Arial"/>
                <a:cs typeface="Arial"/>
              </a:rPr>
              <a:t>Conclusion</a:t>
            </a:r>
            <a:endParaRPr sz="2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邊形 1">
            <a:extLst>
              <a:ext uri="{FF2B5EF4-FFF2-40B4-BE49-F238E27FC236}">
                <a16:creationId xmlns:a16="http://schemas.microsoft.com/office/drawing/2014/main" id="{7255FB15-B943-A749-8900-6F45CC17A886}"/>
              </a:ext>
            </a:extLst>
          </p:cNvPr>
          <p:cNvSpPr/>
          <p:nvPr/>
        </p:nvSpPr>
        <p:spPr>
          <a:xfrm>
            <a:off x="-2207915" y="0"/>
            <a:ext cx="6932315" cy="6858000"/>
          </a:xfrm>
          <a:prstGeom prst="parallelogram">
            <a:avLst/>
          </a:prstGeom>
          <a:solidFill>
            <a:srgbClr val="48A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5" name="平行四邊形 4">
            <a:extLst>
              <a:ext uri="{FF2B5EF4-FFF2-40B4-BE49-F238E27FC236}">
                <a16:creationId xmlns:a16="http://schemas.microsoft.com/office/drawing/2014/main" id="{181C692F-CAA0-514A-B80B-8FF59A681EE4}"/>
              </a:ext>
            </a:extLst>
          </p:cNvPr>
          <p:cNvSpPr/>
          <p:nvPr/>
        </p:nvSpPr>
        <p:spPr>
          <a:xfrm>
            <a:off x="-2207914" y="-1"/>
            <a:ext cx="6932314" cy="6858001"/>
          </a:xfrm>
          <a:prstGeom prst="parallelogram">
            <a:avLst/>
          </a:prstGeom>
          <a:solidFill>
            <a:srgbClr val="48A1A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4" name="文字方塊 3">
            <a:extLst>
              <a:ext uri="{FF2B5EF4-FFF2-40B4-BE49-F238E27FC236}">
                <a16:creationId xmlns:a16="http://schemas.microsoft.com/office/drawing/2014/main" id="{E4A82631-4404-B243-92C4-9471CA2519C8}"/>
              </a:ext>
            </a:extLst>
          </p:cNvPr>
          <p:cNvSpPr txBox="1"/>
          <p:nvPr/>
        </p:nvSpPr>
        <p:spPr>
          <a:xfrm>
            <a:off x="1258242" y="3124200"/>
            <a:ext cx="2498618" cy="1107996"/>
          </a:xfrm>
          <a:prstGeom prst="rect">
            <a:avLst/>
          </a:prstGeom>
          <a:noFill/>
        </p:spPr>
        <p:txBody>
          <a:bodyPr wrap="square" rtlCol="0">
            <a:spAutoFit/>
          </a:bodyPr>
          <a:lstStyle/>
          <a:p>
            <a:r>
              <a:rPr lang="en-US" altLang="zh-TW" sz="3300" b="1" dirty="0">
                <a:solidFill>
                  <a:schemeClr val="bg1"/>
                </a:solidFill>
                <a:latin typeface="Times New Roman" panose="02020603050405020304" pitchFamily="18" charset="0"/>
                <a:ea typeface="Heiti TC Medium" pitchFamily="2" charset="-128"/>
                <a:cs typeface="Times New Roman" panose="02020603050405020304" pitchFamily="18" charset="0"/>
              </a:rPr>
              <a:t>Introduction</a:t>
            </a:r>
          </a:p>
          <a:p>
            <a:endParaRPr lang="zh-TW" altLang="en-US" sz="3300" b="1" dirty="0">
              <a:solidFill>
                <a:schemeClr val="bg1"/>
              </a:solidFill>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2A265DFA-F115-4C3A-B301-0FD8ACB9C565}"/>
              </a:ext>
            </a:extLst>
          </p:cNvPr>
          <p:cNvPicPr>
            <a:picLocks noChangeAspect="1"/>
          </p:cNvPicPr>
          <p:nvPr/>
        </p:nvPicPr>
        <p:blipFill>
          <a:blip r:embed="rId2"/>
          <a:stretch>
            <a:fillRect/>
          </a:stretch>
        </p:blipFill>
        <p:spPr>
          <a:xfrm>
            <a:off x="5486400" y="2333426"/>
            <a:ext cx="2191146" cy="2191146"/>
          </a:xfrm>
          <a:prstGeom prst="rect">
            <a:avLst/>
          </a:prstGeom>
        </p:spPr>
      </p:pic>
    </p:spTree>
    <p:extLst>
      <p:ext uri="{BB962C8B-B14F-4D97-AF65-F5344CB8AC3E}">
        <p14:creationId xmlns:p14="http://schemas.microsoft.com/office/powerpoint/2010/main" val="244556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A1DEF31-46FD-B547-A3B4-DD53538017FE}"/>
              </a:ext>
            </a:extLst>
          </p:cNvPr>
          <p:cNvSpPr txBox="1"/>
          <p:nvPr/>
        </p:nvSpPr>
        <p:spPr>
          <a:xfrm>
            <a:off x="484852" y="1017023"/>
            <a:ext cx="8157411" cy="600164"/>
          </a:xfrm>
          <a:prstGeom prst="rect">
            <a:avLst/>
          </a:prstGeom>
          <a:noFill/>
        </p:spPr>
        <p:txBody>
          <a:bodyPr wrap="square" rtlCol="0">
            <a:spAutoFit/>
          </a:bodyPr>
          <a:lstStyle/>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Aging Population with too Few Children</a:t>
            </a:r>
            <a:endParaRPr lang="zh-TW" altLang="en-US" sz="3300" b="1" dirty="0">
              <a:solidFill>
                <a:srgbClr val="48A1AE"/>
              </a:solidFill>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B3700981-0D3C-4621-B611-8E9BB7591D1D}"/>
              </a:ext>
            </a:extLst>
          </p:cNvPr>
          <p:cNvPicPr>
            <a:picLocks noChangeAspect="1"/>
          </p:cNvPicPr>
          <p:nvPr/>
        </p:nvPicPr>
        <p:blipFill>
          <a:blip r:embed="rId3"/>
          <a:stretch>
            <a:fillRect/>
          </a:stretch>
        </p:blipFill>
        <p:spPr>
          <a:xfrm>
            <a:off x="495794" y="1989721"/>
            <a:ext cx="4197460" cy="2883929"/>
          </a:xfrm>
          <a:prstGeom prst="rect">
            <a:avLst/>
          </a:prstGeom>
        </p:spPr>
      </p:pic>
      <p:pic>
        <p:nvPicPr>
          <p:cNvPr id="13" name="圖片 12">
            <a:extLst>
              <a:ext uri="{FF2B5EF4-FFF2-40B4-BE49-F238E27FC236}">
                <a16:creationId xmlns:a16="http://schemas.microsoft.com/office/drawing/2014/main" id="{06C5C218-A1AF-4AED-B72D-C786312E8634}"/>
              </a:ext>
            </a:extLst>
          </p:cNvPr>
          <p:cNvPicPr>
            <a:picLocks noChangeAspect="1"/>
          </p:cNvPicPr>
          <p:nvPr/>
        </p:nvPicPr>
        <p:blipFill rotWithShape="1">
          <a:blip r:embed="rId4"/>
          <a:srcRect l="3033" r="3159"/>
          <a:stretch/>
        </p:blipFill>
        <p:spPr>
          <a:xfrm>
            <a:off x="4884920" y="1884088"/>
            <a:ext cx="3757343" cy="1618325"/>
          </a:xfrm>
          <a:prstGeom prst="rect">
            <a:avLst/>
          </a:prstGeom>
        </p:spPr>
      </p:pic>
      <p:sp>
        <p:nvSpPr>
          <p:cNvPr id="23" name="文字方塊 22">
            <a:extLst>
              <a:ext uri="{FF2B5EF4-FFF2-40B4-BE49-F238E27FC236}">
                <a16:creationId xmlns:a16="http://schemas.microsoft.com/office/drawing/2014/main" id="{C5B682D0-1B9C-4583-9A2B-4FE6A4ABF992}"/>
              </a:ext>
            </a:extLst>
          </p:cNvPr>
          <p:cNvSpPr txBox="1"/>
          <p:nvPr/>
        </p:nvSpPr>
        <p:spPr>
          <a:xfrm>
            <a:off x="762000" y="5561214"/>
            <a:ext cx="6802108" cy="369332"/>
          </a:xfrm>
          <a:prstGeom prst="rect">
            <a:avLst/>
          </a:prstGeom>
          <a:noFill/>
        </p:spPr>
        <p:txBody>
          <a:bodyPr wrap="square" rtlCol="0">
            <a:spAutoFit/>
          </a:bodyPr>
          <a:lstStyle/>
          <a:p>
            <a:r>
              <a:rPr lang="en-US" altLang="zh-TW" dirty="0">
                <a:solidFill>
                  <a:schemeClr val="accent2">
                    <a:lumMod val="75000"/>
                  </a:schemeClr>
                </a:solidFill>
                <a:latin typeface="DFKai-SB" panose="03000509000000000000" pitchFamily="65" charset="-120"/>
                <a:ea typeface="DFKai-SB" panose="03000509000000000000" pitchFamily="65" charset="-120"/>
              </a:rPr>
              <a:t>The one-fifth population of Taiwan will be elder In 2024</a:t>
            </a:r>
          </a:p>
        </p:txBody>
      </p:sp>
      <p:graphicFrame>
        <p:nvGraphicFramePr>
          <p:cNvPr id="8" name="資料庫圖表 7">
            <a:extLst>
              <a:ext uri="{FF2B5EF4-FFF2-40B4-BE49-F238E27FC236}">
                <a16:creationId xmlns:a16="http://schemas.microsoft.com/office/drawing/2014/main" id="{7D11480D-CBE3-416F-BB3A-DC399D6CB104}"/>
              </a:ext>
            </a:extLst>
          </p:cNvPr>
          <p:cNvGraphicFramePr/>
          <p:nvPr>
            <p:extLst>
              <p:ext uri="{D42A27DB-BD31-4B8C-83A1-F6EECF244321}">
                <p14:modId xmlns:p14="http://schemas.microsoft.com/office/powerpoint/2010/main" val="3259761940"/>
              </p:ext>
            </p:extLst>
          </p:nvPr>
        </p:nvGraphicFramePr>
        <p:xfrm>
          <a:off x="4577566" y="3502413"/>
          <a:ext cx="4448203" cy="22434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6908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82260"/>
            <a:ext cx="5540858" cy="521297"/>
          </a:xfrm>
          <a:prstGeom prst="rect">
            <a:avLst/>
          </a:prstGeom>
        </p:spPr>
        <p:txBody>
          <a:bodyPr vert="horz" wrap="square" lIns="0" tIns="13335" rIns="0" bIns="0" rtlCol="0">
            <a:spAutoFit/>
          </a:bodyPr>
          <a:lstStyle/>
          <a:p>
            <a:pPr marL="12700">
              <a:lnSpc>
                <a:spcPct val="100000"/>
              </a:lnSpc>
              <a:spcBef>
                <a:spcPts val="105"/>
              </a:spcBef>
            </a:pPr>
            <a:r>
              <a:rPr lang="en-US" sz="3300" b="1" kern="1200" dirty="0">
                <a:solidFill>
                  <a:srgbClr val="48A1AE"/>
                </a:solidFill>
                <a:latin typeface="Times New Roman" panose="02020603050405020304" pitchFamily="18" charset="0"/>
                <a:ea typeface="Heiti TC Medium" pitchFamily="2" charset="-128"/>
                <a:cs typeface="Times New Roman" panose="02020603050405020304" pitchFamily="18" charset="0"/>
              </a:rPr>
              <a:t>Literature Review</a:t>
            </a:r>
            <a:endParaRPr sz="3300" b="1" kern="1200" dirty="0">
              <a:solidFill>
                <a:srgbClr val="48A1AE"/>
              </a:solidFill>
              <a:latin typeface="Times New Roman" panose="02020603050405020304" pitchFamily="18" charset="0"/>
              <a:ea typeface="Heiti TC Medium" pitchFamily="2" charset="-128"/>
              <a:cs typeface="Times New Roman" panose="02020603050405020304" pitchFamily="18" charset="0"/>
            </a:endParaRPr>
          </a:p>
        </p:txBody>
      </p:sp>
      <p:sp>
        <p:nvSpPr>
          <p:cNvPr id="3" name="object 3"/>
          <p:cNvSpPr txBox="1"/>
          <p:nvPr/>
        </p:nvSpPr>
        <p:spPr>
          <a:xfrm>
            <a:off x="471918" y="1336214"/>
            <a:ext cx="8032750" cy="5059077"/>
          </a:xfrm>
          <a:prstGeom prst="rect">
            <a:avLst/>
          </a:prstGeom>
        </p:spPr>
        <p:txBody>
          <a:bodyPr vert="horz" wrap="square" lIns="0" tIns="41910" rIns="0" bIns="0" rtlCol="0">
            <a:spAutoFit/>
          </a:bodyPr>
          <a:lstStyle/>
          <a:p>
            <a:pPr marL="401320" indent="-229235">
              <a:lnSpc>
                <a:spcPct val="100000"/>
              </a:lnSpc>
              <a:spcBef>
                <a:spcPts val="330"/>
              </a:spcBef>
              <a:buChar char="•"/>
              <a:tabLst>
                <a:tab pos="401955" algn="l"/>
              </a:tabLst>
            </a:pPr>
            <a:r>
              <a:rPr lang="en-US" sz="2400" spc="-5" dirty="0">
                <a:latin typeface="Arial"/>
                <a:cs typeface="Arial"/>
              </a:rPr>
              <a:t>Chronic Disease Monitoring Model[1]</a:t>
            </a:r>
          </a:p>
          <a:p>
            <a:pPr marL="858520" lvl="1" indent="-229235">
              <a:spcBef>
                <a:spcPts val="330"/>
              </a:spcBef>
              <a:buChar char="•"/>
              <a:tabLst>
                <a:tab pos="401955" algn="l"/>
              </a:tabLst>
            </a:pPr>
            <a:r>
              <a:rPr lang="zh-TW" altLang="en-US" sz="2400" spc="-5" dirty="0">
                <a:latin typeface="DFKai-SB"/>
                <a:cs typeface="Arial"/>
              </a:rPr>
              <a:t>利用</a:t>
            </a:r>
            <a:r>
              <a:rPr lang="en-US" altLang="zh-TW" sz="2400" spc="-5" dirty="0">
                <a:latin typeface="DFKai-SB"/>
                <a:cs typeface="Arial"/>
              </a:rPr>
              <a:t>AI(Classification algorithm)+IOT</a:t>
            </a:r>
            <a:r>
              <a:rPr lang="en-US" altLang="zh-TW" sz="2400" spc="-5" dirty="0">
                <a:latin typeface="Arial"/>
                <a:cs typeface="Arial"/>
              </a:rPr>
              <a:t>(Internet of things) </a:t>
            </a:r>
            <a:r>
              <a:rPr lang="zh-TW" altLang="en-US" sz="2400" spc="-5" dirty="0">
                <a:latin typeface="Arial"/>
                <a:cs typeface="Arial"/>
              </a:rPr>
              <a:t>技術收集資訊、分析慢性疾病資料</a:t>
            </a:r>
            <a:endParaRPr lang="en-US" sz="2400" spc="-5" dirty="0">
              <a:latin typeface="Arial"/>
              <a:cs typeface="Arial"/>
            </a:endParaRPr>
          </a:p>
          <a:p>
            <a:pPr marL="401320" indent="-229235">
              <a:spcBef>
                <a:spcPts val="330"/>
              </a:spcBef>
              <a:buFontTx/>
              <a:buChar char="•"/>
              <a:tabLst>
                <a:tab pos="401955" algn="l"/>
              </a:tabLst>
            </a:pPr>
            <a:r>
              <a:rPr lang="zh-TW" altLang="en-US" sz="2400" spc="-5" dirty="0">
                <a:latin typeface="DFKai-SB" panose="03000509000000000000" pitchFamily="65" charset="-120"/>
                <a:ea typeface="DFKai-SB" panose="03000509000000000000" pitchFamily="65" charset="-120"/>
                <a:cs typeface="Arial"/>
              </a:rPr>
              <a:t>成功大學居家照護機器人</a:t>
            </a:r>
            <a:r>
              <a:rPr lang="en-US" altLang="zh-TW" sz="2400" spc="-5" dirty="0">
                <a:latin typeface="DFKai-SB" panose="03000509000000000000" pitchFamily="65" charset="-120"/>
                <a:ea typeface="DFKai-SB" panose="03000509000000000000" pitchFamily="65" charset="-120"/>
                <a:cs typeface="Arial"/>
              </a:rPr>
              <a:t>[2]:</a:t>
            </a:r>
            <a:r>
              <a:rPr lang="zh-TW" altLang="en-US" sz="2400" spc="-5" dirty="0">
                <a:latin typeface="DFKai-SB" panose="03000509000000000000" pitchFamily="65" charset="-120"/>
                <a:ea typeface="DFKai-SB" panose="03000509000000000000" pitchFamily="65" charset="-120"/>
                <a:cs typeface="Arial"/>
              </a:rPr>
              <a:t> </a:t>
            </a:r>
            <a:endParaRPr lang="en-US" altLang="zh-TW" sz="2400" spc="-5" dirty="0">
              <a:latin typeface="DFKai-SB" panose="03000509000000000000" pitchFamily="65" charset="-120"/>
              <a:ea typeface="DFKai-SB" panose="03000509000000000000" pitchFamily="65" charset="-120"/>
              <a:cs typeface="Arial"/>
            </a:endParaRPr>
          </a:p>
          <a:p>
            <a:pPr marL="858520" lvl="1" indent="-229235">
              <a:spcBef>
                <a:spcPts val="330"/>
              </a:spcBef>
              <a:buFontTx/>
              <a:buChar char="•"/>
              <a:tabLst>
                <a:tab pos="401955" algn="l"/>
              </a:tabLst>
            </a:pPr>
            <a:r>
              <a:rPr lang="zh-TW" altLang="en-US" sz="2400" spc="-5" dirty="0">
                <a:latin typeface="DFKai-SB" panose="03000509000000000000" pitchFamily="65" charset="-120"/>
                <a:ea typeface="DFKai-SB" panose="03000509000000000000" pitchFamily="65" charset="-120"/>
                <a:cs typeface="Arial"/>
              </a:rPr>
              <a:t> 量取血壓、血糖、提醒吃藥、下次回診由醫師對數據做進一步的處理。</a:t>
            </a:r>
            <a:endParaRPr lang="en-US" altLang="zh-TW" sz="2400" dirty="0">
              <a:latin typeface="DFKai-SB"/>
              <a:cs typeface="DFKai-SB"/>
            </a:endParaRPr>
          </a:p>
          <a:p>
            <a:pPr marL="172085">
              <a:spcBef>
                <a:spcPts val="330"/>
              </a:spcBef>
              <a:tabLst>
                <a:tab pos="401955" algn="l"/>
              </a:tabLst>
            </a:pPr>
            <a:r>
              <a:rPr lang="zh-TW" altLang="en-US" sz="2400" dirty="0">
                <a:latin typeface="DFKai-SB"/>
                <a:cs typeface="DFKai-SB"/>
              </a:rPr>
              <a:t>目的</a:t>
            </a:r>
            <a:r>
              <a:rPr lang="en-US" altLang="zh-TW" sz="2400" dirty="0">
                <a:latin typeface="DFKai-SB"/>
                <a:cs typeface="DFKai-SB"/>
              </a:rPr>
              <a:t>:</a:t>
            </a:r>
            <a:r>
              <a:rPr lang="zh-TW" altLang="en-US" sz="2400" dirty="0">
                <a:latin typeface="DFKai-SB"/>
                <a:cs typeface="DFKai-SB"/>
              </a:rPr>
              <a:t> 利用科技整合系統並藉由收集更多生理指標、分析數值上異常處，給予長者建議。</a:t>
            </a:r>
            <a:endParaRPr lang="en-US" altLang="zh-TW" sz="2400" dirty="0">
              <a:latin typeface="DFKai-SB"/>
              <a:cs typeface="DFKai-SB"/>
            </a:endParaRPr>
          </a:p>
          <a:p>
            <a:pPr marL="972185" lvl="1" indent="-342900">
              <a:spcBef>
                <a:spcPts val="330"/>
              </a:spcBef>
              <a:buFont typeface="Arial" panose="020B0604020202020204" pitchFamily="34" charset="0"/>
              <a:buChar char="•"/>
              <a:tabLst>
                <a:tab pos="401955" algn="l"/>
              </a:tabLst>
            </a:pPr>
            <a:r>
              <a:rPr lang="zh-TW" altLang="en-US" sz="2400" dirty="0">
                <a:latin typeface="DFKai-SB"/>
                <a:cs typeface="DFKai-SB"/>
              </a:rPr>
              <a:t>數據愈多，對於長者、病患身體狀況能更為了解</a:t>
            </a:r>
            <a:endParaRPr lang="en-US" altLang="zh-TW" sz="2400" dirty="0">
              <a:latin typeface="DFKai-SB"/>
              <a:cs typeface="DFKai-SB"/>
            </a:endParaRPr>
          </a:p>
          <a:p>
            <a:pPr marL="972185" lvl="1" indent="-342900">
              <a:spcBef>
                <a:spcPts val="330"/>
              </a:spcBef>
              <a:buFont typeface="Arial" panose="020B0604020202020204" pitchFamily="34" charset="0"/>
              <a:buChar char="•"/>
              <a:tabLst>
                <a:tab pos="401955" algn="l"/>
              </a:tabLst>
            </a:pPr>
            <a:r>
              <a:rPr lang="zh-TW" altLang="en-US" sz="2400" dirty="0">
                <a:latin typeface="DFKai-SB"/>
                <a:cs typeface="DFKai-SB"/>
              </a:rPr>
              <a:t>已知資料量需足夠</a:t>
            </a:r>
            <a:endParaRPr lang="en-US" altLang="zh-TW" sz="1600" dirty="0">
              <a:latin typeface="Times New Roman"/>
              <a:cs typeface="Times New Roman"/>
            </a:endParaRPr>
          </a:p>
          <a:p>
            <a:pPr marL="172720" marR="307975">
              <a:lnSpc>
                <a:spcPts val="2810"/>
              </a:lnSpc>
              <a:spcBef>
                <a:spcPts val="1025"/>
              </a:spcBef>
              <a:tabLst>
                <a:tab pos="401955" algn="l"/>
              </a:tabLst>
            </a:pPr>
            <a:r>
              <a:rPr lang="en-US" altLang="zh-TW" sz="1600" dirty="0">
                <a:latin typeface="Times New Roman"/>
                <a:cs typeface="Times New Roman"/>
              </a:rPr>
              <a:t>	1.</a:t>
            </a:r>
            <a:r>
              <a:rPr lang="zh-TW" altLang="en-US" sz="1600" dirty="0">
                <a:latin typeface="Times New Roman"/>
                <a:cs typeface="Times New Roman"/>
              </a:rPr>
              <a:t> </a:t>
            </a:r>
            <a:r>
              <a:rPr lang="en-US" altLang="zh-TW" sz="1600" dirty="0">
                <a:latin typeface="Times New Roman"/>
                <a:cs typeface="Times New Roman"/>
              </a:rPr>
              <a:t>A. Raji; </a:t>
            </a:r>
            <a:r>
              <a:rPr lang="en-US" altLang="zh-TW" sz="1600" dirty="0">
                <a:latin typeface="Times New Roman"/>
                <a:cs typeface="Times New Roman"/>
                <a:hlinkClick r:id="rId3">
                  <a:extLst>
                    <a:ext uri="{A12FA001-AC4F-418D-AE19-62706E023703}">
                      <ahyp:hlinkClr xmlns:ahyp="http://schemas.microsoft.com/office/drawing/2018/hyperlinkcolor" val="tx"/>
                    </a:ext>
                  </a:extLst>
                </a:hlinkClick>
              </a:rPr>
              <a:t>P. Golda </a:t>
            </a:r>
            <a:r>
              <a:rPr lang="en-US" altLang="zh-TW" sz="1600" dirty="0" err="1">
                <a:latin typeface="Times New Roman"/>
                <a:cs typeface="Times New Roman"/>
                <a:hlinkClick r:id="rId3">
                  <a:extLst>
                    <a:ext uri="{A12FA001-AC4F-418D-AE19-62706E023703}">
                      <ahyp:hlinkClr xmlns:ahyp="http://schemas.microsoft.com/office/drawing/2018/hyperlinkcolor" val="tx"/>
                    </a:ext>
                  </a:extLst>
                </a:hlinkClick>
              </a:rPr>
              <a:t>Jeyasheeli</a:t>
            </a:r>
            <a:r>
              <a:rPr lang="en-US" altLang="zh-TW" sz="1600" dirty="0">
                <a:latin typeface="Times New Roman"/>
                <a:cs typeface="Times New Roman"/>
              </a:rPr>
              <a:t>; </a:t>
            </a:r>
            <a:r>
              <a:rPr lang="en-US" altLang="zh-TW" sz="1600" dirty="0">
                <a:latin typeface="Times New Roman"/>
                <a:cs typeface="Times New Roman"/>
                <a:hlinkClick r:id="rId4">
                  <a:extLst>
                    <a:ext uri="{A12FA001-AC4F-418D-AE19-62706E023703}">
                      <ahyp:hlinkClr xmlns:ahyp="http://schemas.microsoft.com/office/drawing/2018/hyperlinkcolor" val="tx"/>
                    </a:ext>
                  </a:extLst>
                </a:hlinkClick>
              </a:rPr>
              <a:t>T. </a:t>
            </a:r>
            <a:r>
              <a:rPr lang="en-US" altLang="zh-TW" sz="1600" dirty="0" err="1">
                <a:latin typeface="Times New Roman"/>
                <a:cs typeface="Times New Roman"/>
                <a:hlinkClick r:id="rId4">
                  <a:extLst>
                    <a:ext uri="{A12FA001-AC4F-418D-AE19-62706E023703}">
                      <ahyp:hlinkClr xmlns:ahyp="http://schemas.microsoft.com/office/drawing/2018/hyperlinkcolor" val="tx"/>
                    </a:ext>
                  </a:extLst>
                </a:hlinkClick>
              </a:rPr>
              <a:t>Jenitha</a:t>
            </a:r>
            <a:r>
              <a:rPr lang="en-US" sz="1600" dirty="0">
                <a:latin typeface="Times New Roman"/>
                <a:cs typeface="Times New Roman"/>
              </a:rPr>
              <a:t>‘‘</a:t>
            </a:r>
            <a:r>
              <a:rPr lang="en-US" altLang="zh-TW" sz="1600" dirty="0">
                <a:latin typeface="Times New Roman"/>
                <a:cs typeface="Times New Roman"/>
              </a:rPr>
              <a:t>IoT based classification of vital signs data for 	chronic disease monitoring</a:t>
            </a:r>
            <a:r>
              <a:rPr lang="en-US" sz="1600" dirty="0">
                <a:latin typeface="Times New Roman"/>
                <a:cs typeface="Times New Roman"/>
              </a:rPr>
              <a:t>’’,IEEE,2016.</a:t>
            </a:r>
          </a:p>
          <a:p>
            <a:pPr marL="25400">
              <a:lnSpc>
                <a:spcPct val="100000"/>
              </a:lnSpc>
              <a:tabLst>
                <a:tab pos="314960" algn="l"/>
              </a:tabLst>
            </a:pPr>
            <a:r>
              <a:rPr lang="zh-TW" altLang="en-US" sz="1600" dirty="0">
                <a:latin typeface="Times New Roman"/>
                <a:cs typeface="Times New Roman"/>
              </a:rPr>
              <a:t>   </a:t>
            </a:r>
            <a:r>
              <a:rPr lang="en-US" altLang="zh-TW" sz="1600" dirty="0">
                <a:latin typeface="Times New Roman"/>
                <a:cs typeface="Times New Roman"/>
              </a:rPr>
              <a:t>	2.</a:t>
            </a:r>
            <a:r>
              <a:rPr lang="zh-TW" altLang="en-US" sz="1600" dirty="0">
                <a:latin typeface="Times New Roman"/>
                <a:cs typeface="Times New Roman"/>
              </a:rPr>
              <a:t> </a:t>
            </a:r>
            <a:r>
              <a:rPr lang="en-US" altLang="zh-TW" sz="1600" dirty="0">
                <a:latin typeface="Times New Roman"/>
                <a:cs typeface="Times New Roman"/>
              </a:rPr>
              <a:t>AI</a:t>
            </a:r>
            <a:r>
              <a:rPr lang="zh-TW" altLang="en-US" sz="1600" dirty="0">
                <a:latin typeface="Times New Roman"/>
                <a:cs typeface="Times New Roman"/>
              </a:rPr>
              <a:t>應用服務助攻 居家照護機器人也能貼心又專業</a:t>
            </a:r>
            <a:endParaRPr sz="16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邊形 1">
            <a:extLst>
              <a:ext uri="{FF2B5EF4-FFF2-40B4-BE49-F238E27FC236}">
                <a16:creationId xmlns:a16="http://schemas.microsoft.com/office/drawing/2014/main" id="{7255FB15-B943-A749-8900-6F45CC17A886}"/>
              </a:ext>
            </a:extLst>
          </p:cNvPr>
          <p:cNvSpPr/>
          <p:nvPr/>
        </p:nvSpPr>
        <p:spPr>
          <a:xfrm>
            <a:off x="-2207915" y="0"/>
            <a:ext cx="6932315" cy="6858000"/>
          </a:xfrm>
          <a:prstGeom prst="parallelogram">
            <a:avLst/>
          </a:prstGeom>
          <a:solidFill>
            <a:srgbClr val="48A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5" name="平行四邊形 4">
            <a:extLst>
              <a:ext uri="{FF2B5EF4-FFF2-40B4-BE49-F238E27FC236}">
                <a16:creationId xmlns:a16="http://schemas.microsoft.com/office/drawing/2014/main" id="{181C692F-CAA0-514A-B80B-8FF59A681EE4}"/>
              </a:ext>
            </a:extLst>
          </p:cNvPr>
          <p:cNvSpPr/>
          <p:nvPr/>
        </p:nvSpPr>
        <p:spPr>
          <a:xfrm>
            <a:off x="-2207914" y="-1"/>
            <a:ext cx="6932314" cy="6858001"/>
          </a:xfrm>
          <a:prstGeom prst="parallelogram">
            <a:avLst/>
          </a:prstGeom>
          <a:solidFill>
            <a:srgbClr val="48A1A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350" dirty="0"/>
          </a:p>
        </p:txBody>
      </p:sp>
      <p:sp>
        <p:nvSpPr>
          <p:cNvPr id="4" name="文字方塊 3">
            <a:extLst>
              <a:ext uri="{FF2B5EF4-FFF2-40B4-BE49-F238E27FC236}">
                <a16:creationId xmlns:a16="http://schemas.microsoft.com/office/drawing/2014/main" id="{E4A82631-4404-B243-92C4-9471CA2519C8}"/>
              </a:ext>
            </a:extLst>
          </p:cNvPr>
          <p:cNvSpPr txBox="1"/>
          <p:nvPr/>
        </p:nvSpPr>
        <p:spPr>
          <a:xfrm>
            <a:off x="228600" y="3128917"/>
            <a:ext cx="3756860" cy="600164"/>
          </a:xfrm>
          <a:prstGeom prst="rect">
            <a:avLst/>
          </a:prstGeom>
          <a:noFill/>
        </p:spPr>
        <p:txBody>
          <a:bodyPr wrap="square" rtlCol="0">
            <a:spAutoFit/>
          </a:bodyPr>
          <a:lstStyle/>
          <a:p>
            <a:r>
              <a:rPr lang="en-US" altLang="zh-TW" sz="3300" b="1" dirty="0">
                <a:solidFill>
                  <a:schemeClr val="bg1"/>
                </a:solidFill>
                <a:latin typeface="Times New Roman" panose="02020603050405020304" pitchFamily="18" charset="0"/>
                <a:cs typeface="Times New Roman" panose="02020603050405020304" pitchFamily="18" charset="0"/>
              </a:rPr>
              <a:t>Research  Method</a:t>
            </a:r>
            <a:endParaRPr lang="zh-TW" altLang="en-US" sz="3300" b="1" dirty="0">
              <a:solidFill>
                <a:schemeClr val="bg1"/>
              </a:solidFill>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2A265DFA-F115-4C3A-B301-0FD8ACB9C565}"/>
              </a:ext>
            </a:extLst>
          </p:cNvPr>
          <p:cNvPicPr>
            <a:picLocks noChangeAspect="1"/>
          </p:cNvPicPr>
          <p:nvPr/>
        </p:nvPicPr>
        <p:blipFill>
          <a:blip r:embed="rId2"/>
          <a:stretch>
            <a:fillRect/>
          </a:stretch>
        </p:blipFill>
        <p:spPr>
          <a:xfrm>
            <a:off x="5486400" y="2333426"/>
            <a:ext cx="2191146" cy="2191146"/>
          </a:xfrm>
          <a:prstGeom prst="rect">
            <a:avLst/>
          </a:prstGeom>
        </p:spPr>
      </p:pic>
    </p:spTree>
    <p:extLst>
      <p:ext uri="{BB962C8B-B14F-4D97-AF65-F5344CB8AC3E}">
        <p14:creationId xmlns:p14="http://schemas.microsoft.com/office/powerpoint/2010/main" val="292806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A1DEF31-46FD-B547-A3B4-DD53538017FE}"/>
              </a:ext>
            </a:extLst>
          </p:cNvPr>
          <p:cNvSpPr txBox="1"/>
          <p:nvPr/>
        </p:nvSpPr>
        <p:spPr>
          <a:xfrm>
            <a:off x="361607" y="331855"/>
            <a:ext cx="8157411" cy="600164"/>
          </a:xfrm>
          <a:prstGeom prst="rect">
            <a:avLst/>
          </a:prstGeom>
          <a:noFill/>
        </p:spPr>
        <p:txBody>
          <a:bodyPr wrap="square" rtlCol="0">
            <a:spAutoFit/>
          </a:bodyPr>
          <a:lstStyle/>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The whole system</a:t>
            </a:r>
            <a:endParaRPr lang="zh-TW" altLang="en-US" sz="3300" b="1" dirty="0">
              <a:solidFill>
                <a:srgbClr val="48A1AE"/>
              </a:solidFill>
              <a:latin typeface="Times New Roman" panose="02020603050405020304" pitchFamily="18" charset="0"/>
              <a:cs typeface="Times New Roman" panose="02020603050405020304" pitchFamily="18" charset="0"/>
            </a:endParaRPr>
          </a:p>
        </p:txBody>
      </p:sp>
      <p:grpSp>
        <p:nvGrpSpPr>
          <p:cNvPr id="40" name="群組 39">
            <a:extLst>
              <a:ext uri="{FF2B5EF4-FFF2-40B4-BE49-F238E27FC236}">
                <a16:creationId xmlns:a16="http://schemas.microsoft.com/office/drawing/2014/main" id="{504CB761-0FEE-4C18-A518-FE67700766F2}"/>
              </a:ext>
            </a:extLst>
          </p:cNvPr>
          <p:cNvGrpSpPr/>
          <p:nvPr/>
        </p:nvGrpSpPr>
        <p:grpSpPr>
          <a:xfrm>
            <a:off x="493294" y="1398417"/>
            <a:ext cx="8157411" cy="4061165"/>
            <a:chOff x="1147928" y="962132"/>
            <a:chExt cx="10525385" cy="4936973"/>
          </a:xfrm>
        </p:grpSpPr>
        <p:pic>
          <p:nvPicPr>
            <p:cNvPr id="42" name="圖形 41">
              <a:extLst>
                <a:ext uri="{FF2B5EF4-FFF2-40B4-BE49-F238E27FC236}">
                  <a16:creationId xmlns:a16="http://schemas.microsoft.com/office/drawing/2014/main" id="{05DC79B3-FB10-4CC0-BD1D-09B4801127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8962" y="962132"/>
              <a:ext cx="2439080" cy="1214120"/>
            </a:xfrm>
            <a:prstGeom prst="rect">
              <a:avLst/>
            </a:prstGeom>
          </p:spPr>
        </p:pic>
        <p:grpSp>
          <p:nvGrpSpPr>
            <p:cNvPr id="44" name="群組 43">
              <a:extLst>
                <a:ext uri="{FF2B5EF4-FFF2-40B4-BE49-F238E27FC236}">
                  <a16:creationId xmlns:a16="http://schemas.microsoft.com/office/drawing/2014/main" id="{FD363D1A-95F1-4772-B8AB-5000FC3BB4FF}"/>
                </a:ext>
              </a:extLst>
            </p:cNvPr>
            <p:cNvGrpSpPr/>
            <p:nvPr/>
          </p:nvGrpSpPr>
          <p:grpSpPr>
            <a:xfrm>
              <a:off x="1147928" y="1371004"/>
              <a:ext cx="10525385" cy="4528101"/>
              <a:chOff x="569031" y="2493344"/>
              <a:chExt cx="10525385" cy="4528101"/>
            </a:xfrm>
          </p:grpSpPr>
          <p:sp>
            <p:nvSpPr>
              <p:cNvPr id="46" name="文字方塊 45">
                <a:extLst>
                  <a:ext uri="{FF2B5EF4-FFF2-40B4-BE49-F238E27FC236}">
                    <a16:creationId xmlns:a16="http://schemas.microsoft.com/office/drawing/2014/main" id="{7E31AEEC-0EA1-42A9-8ABE-ACB030E260A4}"/>
                  </a:ext>
                </a:extLst>
              </p:cNvPr>
              <p:cNvSpPr txBox="1"/>
              <p:nvPr/>
            </p:nvSpPr>
            <p:spPr>
              <a:xfrm>
                <a:off x="2624934" y="3043513"/>
                <a:ext cx="1126181" cy="400109"/>
              </a:xfrm>
              <a:prstGeom prst="rect">
                <a:avLst/>
              </a:prstGeom>
              <a:noFill/>
            </p:spPr>
            <p:txBody>
              <a:bodyPr wrap="square" rtlCol="0">
                <a:spAutoFit/>
              </a:bodyPr>
              <a:lstStyle/>
              <a:p>
                <a:r>
                  <a:rPr kumimoji="1" lang="en-US" altLang="zh-TW" sz="1350" dirty="0">
                    <a:solidFill>
                      <a:srgbClr val="868782"/>
                    </a:solidFill>
                    <a:latin typeface="Heiti TC Medium" pitchFamily="2" charset="-128"/>
                    <a:ea typeface="Heiti TC Medium" pitchFamily="2" charset="-128"/>
                  </a:rPr>
                  <a:t>server</a:t>
                </a:r>
                <a:endParaRPr kumimoji="1" lang="zh-TW" altLang="en-US" sz="1350" dirty="0">
                  <a:solidFill>
                    <a:srgbClr val="868782"/>
                  </a:solidFill>
                  <a:latin typeface="Heiti TC Medium" pitchFamily="2" charset="-128"/>
                  <a:ea typeface="Heiti TC Medium" pitchFamily="2" charset="-128"/>
                </a:endParaRPr>
              </a:p>
            </p:txBody>
          </p:sp>
          <p:pic>
            <p:nvPicPr>
              <p:cNvPr id="47" name="圖片 46" descr="一張含有 杯子, 室內, 咖啡, 餐具 的圖片&#10;&#10;自動產生的描述">
                <a:extLst>
                  <a:ext uri="{FF2B5EF4-FFF2-40B4-BE49-F238E27FC236}">
                    <a16:creationId xmlns:a16="http://schemas.microsoft.com/office/drawing/2014/main" id="{D9D40DF6-33F5-4769-A622-945C474ED1B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48" name="圖片 47">
                <a:extLst>
                  <a:ext uri="{FF2B5EF4-FFF2-40B4-BE49-F238E27FC236}">
                    <a16:creationId xmlns:a16="http://schemas.microsoft.com/office/drawing/2014/main" id="{56501D7D-1ABD-4ABD-B994-B210DBB30D13}"/>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49" name="圖片 48">
                <a:extLst>
                  <a:ext uri="{FF2B5EF4-FFF2-40B4-BE49-F238E27FC236}">
                    <a16:creationId xmlns:a16="http://schemas.microsoft.com/office/drawing/2014/main" id="{C2F6619E-6837-4A98-8C59-C27380F1A865}"/>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50" name="圖片 49">
                <a:extLst>
                  <a:ext uri="{FF2B5EF4-FFF2-40B4-BE49-F238E27FC236}">
                    <a16:creationId xmlns:a16="http://schemas.microsoft.com/office/drawing/2014/main" id="{2492C173-0C59-49BC-AA06-BA7B21A15B0C}"/>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52" name="Picture 2">
                <a:extLst>
                  <a:ext uri="{FF2B5EF4-FFF2-40B4-BE49-F238E27FC236}">
                    <a16:creationId xmlns:a16="http://schemas.microsoft.com/office/drawing/2014/main" id="{36D16360-58B9-4938-A0B1-AE78636043F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a:extLst>
                  <a:ext uri="{FF2B5EF4-FFF2-40B4-BE49-F238E27FC236}">
                    <a16:creationId xmlns:a16="http://schemas.microsoft.com/office/drawing/2014/main" id="{75FBC636-B665-4975-A82A-28AB76E403A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a:extLst>
                  <a:ext uri="{FF2B5EF4-FFF2-40B4-BE49-F238E27FC236}">
                    <a16:creationId xmlns:a16="http://schemas.microsoft.com/office/drawing/2014/main" id="{9529BADA-434C-40C0-8E8A-0E469D44E9A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a:extLst>
                  <a:ext uri="{FF2B5EF4-FFF2-40B4-BE49-F238E27FC236}">
                    <a16:creationId xmlns:a16="http://schemas.microsoft.com/office/drawing/2014/main" id="{FB55DB2E-F3A7-42B9-A607-4BBEE6B512CB}"/>
                  </a:ext>
                </a:extLst>
              </p:cNvPr>
              <p:cNvPicPr>
                <a:picLocks noChangeAspect="1" noChangeArrowheads="1"/>
              </p:cNvPicPr>
              <p:nvPr/>
            </p:nvPicPr>
            <p:blipFill>
              <a:blip r:embed="rId13" cstate="print">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56" name="Picture 10">
                <a:extLst>
                  <a:ext uri="{FF2B5EF4-FFF2-40B4-BE49-F238E27FC236}">
                    <a16:creationId xmlns:a16="http://schemas.microsoft.com/office/drawing/2014/main" id="{F4B71835-211E-4E69-9C6C-15AB0B83AB8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肘形接點 30">
                <a:extLst>
                  <a:ext uri="{FF2B5EF4-FFF2-40B4-BE49-F238E27FC236}">
                    <a16:creationId xmlns:a16="http://schemas.microsoft.com/office/drawing/2014/main" id="{161639C3-B94E-4F83-896E-2DBF820EC7D1}"/>
                  </a:ext>
                </a:extLst>
              </p:cNvPr>
              <p:cNvCxnSpPr>
                <a:stCxn id="53" idx="2"/>
                <a:endCxn id="49" idx="2"/>
              </p:cNvCxnSpPr>
              <p:nvPr/>
            </p:nvCxnSpPr>
            <p:spPr>
              <a:xfrm rot="5400000">
                <a:off x="5886564" y="4718335"/>
                <a:ext cx="62304" cy="2749922"/>
              </a:xfrm>
              <a:prstGeom prst="bentConnector3">
                <a:avLst>
                  <a:gd name="adj1" fmla="val 46691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肘形接點 38">
                <a:extLst>
                  <a:ext uri="{FF2B5EF4-FFF2-40B4-BE49-F238E27FC236}">
                    <a16:creationId xmlns:a16="http://schemas.microsoft.com/office/drawing/2014/main" id="{753160E7-90F7-4BC3-A3F1-218FD00FBFDF}"/>
                  </a:ext>
                </a:extLst>
              </p:cNvPr>
              <p:cNvCxnSpPr>
                <a:stCxn id="54" idx="2"/>
                <a:endCxn id="49" idx="2"/>
              </p:cNvCxnSpPr>
              <p:nvPr/>
            </p:nvCxnSpPr>
            <p:spPr>
              <a:xfrm rot="5400000">
                <a:off x="6460167" y="4144733"/>
                <a:ext cx="62304" cy="3897127"/>
              </a:xfrm>
              <a:prstGeom prst="bentConnector3">
                <a:avLst>
                  <a:gd name="adj1" fmla="val 466911"/>
                </a:avLst>
              </a:prstGeom>
              <a:ln w="28575"/>
            </p:spPr>
            <p:style>
              <a:lnRef idx="1">
                <a:schemeClr val="accent1"/>
              </a:lnRef>
              <a:fillRef idx="0">
                <a:schemeClr val="accent1"/>
              </a:fillRef>
              <a:effectRef idx="0">
                <a:schemeClr val="accent1"/>
              </a:effectRef>
              <a:fontRef idx="minor">
                <a:schemeClr val="tx1"/>
              </a:fontRef>
            </p:style>
          </p:cxnSp>
          <p:cxnSp>
            <p:nvCxnSpPr>
              <p:cNvPr id="59" name="肘形接點 40">
                <a:extLst>
                  <a:ext uri="{FF2B5EF4-FFF2-40B4-BE49-F238E27FC236}">
                    <a16:creationId xmlns:a16="http://schemas.microsoft.com/office/drawing/2014/main" id="{AF7E0893-8487-4206-93FF-15013572B51A}"/>
                  </a:ext>
                </a:extLst>
              </p:cNvPr>
              <p:cNvCxnSpPr>
                <a:stCxn id="55" idx="2"/>
                <a:endCxn id="49" idx="2"/>
              </p:cNvCxnSpPr>
              <p:nvPr/>
            </p:nvCxnSpPr>
            <p:spPr>
              <a:xfrm rot="5400000">
                <a:off x="6972023" y="3572589"/>
                <a:ext cx="122591" cy="4981126"/>
              </a:xfrm>
              <a:prstGeom prst="bentConnector3">
                <a:avLst>
                  <a:gd name="adj1" fmla="val 286474"/>
                </a:avLst>
              </a:prstGeom>
              <a:ln w="28575"/>
            </p:spPr>
            <p:style>
              <a:lnRef idx="1">
                <a:schemeClr val="accent1"/>
              </a:lnRef>
              <a:fillRef idx="0">
                <a:schemeClr val="accent1"/>
              </a:fillRef>
              <a:effectRef idx="0">
                <a:schemeClr val="accent1"/>
              </a:effectRef>
              <a:fontRef idx="minor">
                <a:schemeClr val="tx1"/>
              </a:fontRef>
            </p:style>
          </p:cxnSp>
          <p:cxnSp>
            <p:nvCxnSpPr>
              <p:cNvPr id="60" name="肘形接點 42">
                <a:extLst>
                  <a:ext uri="{FF2B5EF4-FFF2-40B4-BE49-F238E27FC236}">
                    <a16:creationId xmlns:a16="http://schemas.microsoft.com/office/drawing/2014/main" id="{27ED976F-146E-4ABD-A6D4-15E613456E46}"/>
                  </a:ext>
                </a:extLst>
              </p:cNvPr>
              <p:cNvCxnSpPr>
                <a:stCxn id="56" idx="2"/>
                <a:endCxn id="49" idx="2"/>
              </p:cNvCxnSpPr>
              <p:nvPr/>
            </p:nvCxnSpPr>
            <p:spPr>
              <a:xfrm rot="5400000">
                <a:off x="7542714" y="3059282"/>
                <a:ext cx="65207" cy="6065124"/>
              </a:xfrm>
              <a:prstGeom prst="bentConnector3">
                <a:avLst>
                  <a:gd name="adj1" fmla="val 450576"/>
                </a:avLst>
              </a:prstGeom>
              <a:ln w="28575"/>
            </p:spPr>
            <p:style>
              <a:lnRef idx="1">
                <a:schemeClr val="accent1"/>
              </a:lnRef>
              <a:fillRef idx="0">
                <a:schemeClr val="accent1"/>
              </a:fillRef>
              <a:effectRef idx="0">
                <a:schemeClr val="accent1"/>
              </a:effectRef>
              <a:fontRef idx="minor">
                <a:schemeClr val="tx1"/>
              </a:fontRef>
            </p:style>
          </p:cxnSp>
          <p:cxnSp>
            <p:nvCxnSpPr>
              <p:cNvPr id="62" name="直線箭頭接點 44">
                <a:extLst>
                  <a:ext uri="{FF2B5EF4-FFF2-40B4-BE49-F238E27FC236}">
                    <a16:creationId xmlns:a16="http://schemas.microsoft.com/office/drawing/2014/main" id="{1566DBFD-F7A8-4552-9A7A-520BA17B0C00}"/>
                  </a:ext>
                </a:extLst>
              </p:cNvPr>
              <p:cNvCxnSpPr>
                <a:cxnSpLocks/>
                <a:endCxn id="50" idx="1"/>
              </p:cNvCxnSpPr>
              <p:nvPr/>
            </p:nvCxnSpPr>
            <p:spPr>
              <a:xfrm>
                <a:off x="3649688" y="2493344"/>
                <a:ext cx="1786134" cy="86255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肘形接點 50">
                <a:extLst>
                  <a:ext uri="{FF2B5EF4-FFF2-40B4-BE49-F238E27FC236}">
                    <a16:creationId xmlns:a16="http://schemas.microsoft.com/office/drawing/2014/main" id="{9D52CEDB-ED71-4F48-AF0F-9456B939D4AC}"/>
                  </a:ext>
                </a:extLst>
              </p:cNvPr>
              <p:cNvCxnSpPr>
                <a:cxnSpLocks/>
                <a:stCxn id="46" idx="2"/>
                <a:endCxn id="49" idx="0"/>
              </p:cNvCxnSpPr>
              <p:nvPr/>
            </p:nvCxnSpPr>
            <p:spPr>
              <a:xfrm rot="16200000" flipH="1">
                <a:off x="2910318" y="3721329"/>
                <a:ext cx="1910144" cy="1354731"/>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肘形接點 60">
                <a:extLst>
                  <a:ext uri="{FF2B5EF4-FFF2-40B4-BE49-F238E27FC236}">
                    <a16:creationId xmlns:a16="http://schemas.microsoft.com/office/drawing/2014/main" id="{92BFCDDA-57C4-482A-A8F7-EE9E407C3188}"/>
                  </a:ext>
                </a:extLst>
              </p:cNvPr>
              <p:cNvCxnSpPr>
                <a:cxnSpLocks/>
                <a:stCxn id="49" idx="1"/>
                <a:endCxn id="47" idx="2"/>
              </p:cNvCxnSpPr>
              <p:nvPr/>
            </p:nvCxnSpPr>
            <p:spPr>
              <a:xfrm rot="10800000">
                <a:off x="2337330" y="4907250"/>
                <a:ext cx="1434744" cy="83185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肘形接點 62">
                <a:extLst>
                  <a:ext uri="{FF2B5EF4-FFF2-40B4-BE49-F238E27FC236}">
                    <a16:creationId xmlns:a16="http://schemas.microsoft.com/office/drawing/2014/main" id="{18B364CC-248F-405B-9C12-DF32796370A8}"/>
                  </a:ext>
                </a:extLst>
              </p:cNvPr>
              <p:cNvCxnSpPr>
                <a:stCxn id="47" idx="3"/>
                <a:endCxn id="48" idx="0"/>
              </p:cNvCxnSpPr>
              <p:nvPr/>
            </p:nvCxnSpPr>
            <p:spPr>
              <a:xfrm rot="10800000" flipV="1">
                <a:off x="1101016" y="4375267"/>
                <a:ext cx="749779" cy="851860"/>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1032">
                <a:extLst>
                  <a:ext uri="{FF2B5EF4-FFF2-40B4-BE49-F238E27FC236}">
                    <a16:creationId xmlns:a16="http://schemas.microsoft.com/office/drawing/2014/main" id="{B82E1A0E-526F-450E-B8FF-5CF4226E06D4}"/>
                  </a:ext>
                </a:extLst>
              </p:cNvPr>
              <p:cNvCxnSpPr>
                <a:cxnSpLocks/>
              </p:cNvCxnSpPr>
              <p:nvPr/>
            </p:nvCxnSpPr>
            <p:spPr>
              <a:xfrm>
                <a:off x="6291072" y="3340048"/>
                <a:ext cx="18288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1036">
                <a:extLst>
                  <a:ext uri="{FF2B5EF4-FFF2-40B4-BE49-F238E27FC236}">
                    <a16:creationId xmlns:a16="http://schemas.microsoft.com/office/drawing/2014/main" id="{A3AFDD1D-5ED3-42EE-99BB-1A6FB097732E}"/>
                  </a:ext>
                </a:extLst>
              </p:cNvPr>
              <p:cNvCxnSpPr>
                <a:stCxn id="53" idx="0"/>
                <a:endCxn id="52" idx="2"/>
              </p:cNvCxnSpPr>
              <p:nvPr/>
            </p:nvCxnSpPr>
            <p:spPr>
              <a:xfrm rot="5400000" flipH="1" flipV="1">
                <a:off x="7421512" y="3655025"/>
                <a:ext cx="1305210" cy="1562880"/>
              </a:xfrm>
              <a:prstGeom prst="bentConnector3">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肘形接點 1038">
                <a:extLst>
                  <a:ext uri="{FF2B5EF4-FFF2-40B4-BE49-F238E27FC236}">
                    <a16:creationId xmlns:a16="http://schemas.microsoft.com/office/drawing/2014/main" id="{A4384035-7921-41C1-B021-83E50F36EDAA}"/>
                  </a:ext>
                </a:extLst>
              </p:cNvPr>
              <p:cNvCxnSpPr>
                <a:stCxn id="54" idx="0"/>
                <a:endCxn id="52" idx="2"/>
              </p:cNvCxnSpPr>
              <p:nvPr/>
            </p:nvCxnSpPr>
            <p:spPr>
              <a:xfrm rot="5400000" flipH="1" flipV="1">
                <a:off x="7995114" y="4228628"/>
                <a:ext cx="1305210" cy="415675"/>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70" name="肘形接點 1044">
                <a:extLst>
                  <a:ext uri="{FF2B5EF4-FFF2-40B4-BE49-F238E27FC236}">
                    <a16:creationId xmlns:a16="http://schemas.microsoft.com/office/drawing/2014/main" id="{AC968141-77DB-400C-B9F5-C2D69AC14D06}"/>
                  </a:ext>
                </a:extLst>
              </p:cNvPr>
              <p:cNvCxnSpPr>
                <a:stCxn id="56" idx="0"/>
                <a:endCxn id="52" idx="2"/>
              </p:cNvCxnSpPr>
              <p:nvPr/>
            </p:nvCxnSpPr>
            <p:spPr>
              <a:xfrm rot="16200000" flipV="1">
                <a:off x="9080565" y="3558853"/>
                <a:ext cx="1302307" cy="1752322"/>
              </a:xfrm>
              <a:prstGeom prst="bentConnector3">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6EBD8CB9-0D2F-4663-AD06-22D985B643EA}"/>
                  </a:ext>
                </a:extLst>
              </p:cNvPr>
              <p:cNvCxnSpPr>
                <a:cxnSpLocks/>
              </p:cNvCxnSpPr>
              <p:nvPr/>
            </p:nvCxnSpPr>
            <p:spPr>
              <a:xfrm flipH="1" flipV="1">
                <a:off x="9411623" y="4428829"/>
                <a:ext cx="1" cy="6573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文字方塊 71">
                <a:extLst>
                  <a:ext uri="{FF2B5EF4-FFF2-40B4-BE49-F238E27FC236}">
                    <a16:creationId xmlns:a16="http://schemas.microsoft.com/office/drawing/2014/main" id="{A2132DE2-00A4-40FD-9BA1-5F5F4A7386F0}"/>
                  </a:ext>
                </a:extLst>
              </p:cNvPr>
              <p:cNvSpPr txBox="1"/>
              <p:nvPr/>
            </p:nvSpPr>
            <p:spPr>
              <a:xfrm>
                <a:off x="5120639" y="6374139"/>
                <a:ext cx="5487240" cy="400109"/>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數據傳送</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溫度計</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血壓計</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體重計</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讀卡機</a:t>
                </a:r>
                <a:r>
                  <a:rPr kumimoji="1" lang="en-US" altLang="zh-TW" sz="1350" dirty="0">
                    <a:solidFill>
                      <a:srgbClr val="5C727C"/>
                    </a:solidFill>
                    <a:latin typeface="Heiti TC Medium" pitchFamily="2" charset="-128"/>
                    <a:ea typeface="Heiti TC Medium" pitchFamily="2" charset="-128"/>
                  </a:rPr>
                  <a:t>)</a:t>
                </a:r>
                <a:endParaRPr kumimoji="1" lang="zh-TW" altLang="en-US" sz="1350" dirty="0">
                  <a:solidFill>
                    <a:srgbClr val="5C727C"/>
                  </a:solidFill>
                  <a:latin typeface="Heiti TC Medium" pitchFamily="2" charset="-128"/>
                  <a:ea typeface="Heiti TC Medium" pitchFamily="2" charset="-128"/>
                </a:endParaRPr>
              </a:p>
            </p:txBody>
          </p:sp>
          <p:sp>
            <p:nvSpPr>
              <p:cNvPr id="73" name="文字方塊 72">
                <a:extLst>
                  <a:ext uri="{FF2B5EF4-FFF2-40B4-BE49-F238E27FC236}">
                    <a16:creationId xmlns:a16="http://schemas.microsoft.com/office/drawing/2014/main" id="{FE0A5CB1-A40A-41BF-ACDD-D97D3E80B58D}"/>
                  </a:ext>
                </a:extLst>
              </p:cNvPr>
              <p:cNvSpPr txBox="1"/>
              <p:nvPr/>
            </p:nvSpPr>
            <p:spPr>
              <a:xfrm>
                <a:off x="2794926" y="4365047"/>
                <a:ext cx="1810207" cy="677108"/>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數據哪些已輸入</a:t>
                </a:r>
              </a:p>
            </p:txBody>
          </p:sp>
          <p:sp>
            <p:nvSpPr>
              <p:cNvPr id="74" name="文字方塊 73">
                <a:extLst>
                  <a:ext uri="{FF2B5EF4-FFF2-40B4-BE49-F238E27FC236}">
                    <a16:creationId xmlns:a16="http://schemas.microsoft.com/office/drawing/2014/main" id="{049EC038-4726-47BA-839A-40964AF94C09}"/>
                  </a:ext>
                </a:extLst>
              </p:cNvPr>
              <p:cNvSpPr txBox="1"/>
              <p:nvPr/>
            </p:nvSpPr>
            <p:spPr>
              <a:xfrm rot="1549418">
                <a:off x="3742800" y="2585072"/>
                <a:ext cx="2118875" cy="400109"/>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已完成哪些動作</a:t>
                </a:r>
              </a:p>
            </p:txBody>
          </p:sp>
          <p:sp>
            <p:nvSpPr>
              <p:cNvPr id="75" name="文字方塊 74">
                <a:extLst>
                  <a:ext uri="{FF2B5EF4-FFF2-40B4-BE49-F238E27FC236}">
                    <a16:creationId xmlns:a16="http://schemas.microsoft.com/office/drawing/2014/main" id="{985EEDD5-35A3-4CC0-AA05-6DA4EF6F6D3F}"/>
                  </a:ext>
                </a:extLst>
              </p:cNvPr>
              <p:cNvSpPr txBox="1"/>
              <p:nvPr/>
            </p:nvSpPr>
            <p:spPr>
              <a:xfrm>
                <a:off x="6306516" y="3387087"/>
                <a:ext cx="1783045" cy="677108"/>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互動</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詢問</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提醒</a:t>
                </a:r>
                <a:r>
                  <a:rPr kumimoji="1" lang="en-US" altLang="zh-TW" sz="1350" dirty="0"/>
                  <a:t>)</a:t>
                </a:r>
                <a:endParaRPr kumimoji="1" lang="zh-TW" altLang="en-US" sz="1350" dirty="0"/>
              </a:p>
            </p:txBody>
          </p:sp>
          <p:sp>
            <p:nvSpPr>
              <p:cNvPr id="76" name="文字方塊 75">
                <a:extLst>
                  <a:ext uri="{FF2B5EF4-FFF2-40B4-BE49-F238E27FC236}">
                    <a16:creationId xmlns:a16="http://schemas.microsoft.com/office/drawing/2014/main" id="{F3B9F86B-3D5B-4AF3-8CCA-8360BC46C496}"/>
                  </a:ext>
                </a:extLst>
              </p:cNvPr>
              <p:cNvSpPr txBox="1"/>
              <p:nvPr/>
            </p:nvSpPr>
            <p:spPr>
              <a:xfrm>
                <a:off x="643364" y="3973555"/>
                <a:ext cx="298127" cy="1231107"/>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資料匯入</a:t>
                </a:r>
              </a:p>
            </p:txBody>
          </p:sp>
          <p:sp>
            <p:nvSpPr>
              <p:cNvPr id="77" name="文字方塊 76">
                <a:extLst>
                  <a:ext uri="{FF2B5EF4-FFF2-40B4-BE49-F238E27FC236}">
                    <a16:creationId xmlns:a16="http://schemas.microsoft.com/office/drawing/2014/main" id="{237C1748-0354-4538-A66C-29FDC3A60B0F}"/>
                  </a:ext>
                </a:extLst>
              </p:cNvPr>
              <p:cNvSpPr txBox="1"/>
              <p:nvPr/>
            </p:nvSpPr>
            <p:spPr>
              <a:xfrm>
                <a:off x="6636811" y="4084735"/>
                <a:ext cx="3094907" cy="400109"/>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做出動作</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插入</a:t>
                </a:r>
                <a:r>
                  <a:rPr kumimoji="1" lang="en-US" altLang="zh-TW" sz="1350" dirty="0">
                    <a:solidFill>
                      <a:srgbClr val="5C727C"/>
                    </a:solidFill>
                    <a:latin typeface="Heiti TC Medium" pitchFamily="2" charset="-128"/>
                    <a:ea typeface="Heiti TC Medium" pitchFamily="2" charset="-128"/>
                  </a:rPr>
                  <a:t>/</a:t>
                </a:r>
                <a:r>
                  <a:rPr kumimoji="1" lang="zh-TW" altLang="en-US" sz="1350" dirty="0">
                    <a:solidFill>
                      <a:srgbClr val="5C727C"/>
                    </a:solidFill>
                    <a:latin typeface="Heiti TC Medium" pitchFamily="2" charset="-128"/>
                    <a:ea typeface="Heiti TC Medium" pitchFamily="2" charset="-128"/>
                  </a:rPr>
                  <a:t>量測</a:t>
                </a:r>
                <a:r>
                  <a:rPr kumimoji="1" lang="en-US" altLang="zh-TW" sz="1350" dirty="0"/>
                  <a:t>)</a:t>
                </a:r>
                <a:endParaRPr kumimoji="1" lang="zh-TW" altLang="en-US" sz="1350" dirty="0"/>
              </a:p>
            </p:txBody>
          </p:sp>
          <p:sp>
            <p:nvSpPr>
              <p:cNvPr id="78" name="文字方塊 77">
                <a:extLst>
                  <a:ext uri="{FF2B5EF4-FFF2-40B4-BE49-F238E27FC236}">
                    <a16:creationId xmlns:a16="http://schemas.microsoft.com/office/drawing/2014/main" id="{20BEA6BD-75E3-41C6-B440-48CE0BA71E22}"/>
                  </a:ext>
                </a:extLst>
              </p:cNvPr>
              <p:cNvSpPr txBox="1"/>
              <p:nvPr/>
            </p:nvSpPr>
            <p:spPr>
              <a:xfrm>
                <a:off x="676820" y="6344337"/>
                <a:ext cx="689523" cy="677108"/>
              </a:xfrm>
              <a:prstGeom prst="rect">
                <a:avLst/>
              </a:prstGeom>
              <a:noFill/>
            </p:spPr>
            <p:txBody>
              <a:bodyPr wrap="square" rtlCol="0">
                <a:spAutoFit/>
              </a:bodyPr>
              <a:lstStyle/>
              <a:p>
                <a:r>
                  <a:rPr kumimoji="1" lang="zh-TW" altLang="en-US" sz="1350" dirty="0">
                    <a:solidFill>
                      <a:srgbClr val="868782"/>
                    </a:solidFill>
                    <a:latin typeface="Heiti TC Medium" pitchFamily="2" charset="-128"/>
                    <a:ea typeface="Heiti TC Medium" pitchFamily="2" charset="-128"/>
                  </a:rPr>
                  <a:t>網頁</a:t>
                </a:r>
              </a:p>
            </p:txBody>
          </p:sp>
          <p:sp>
            <p:nvSpPr>
              <p:cNvPr id="79" name="文字方塊 78">
                <a:extLst>
                  <a:ext uri="{FF2B5EF4-FFF2-40B4-BE49-F238E27FC236}">
                    <a16:creationId xmlns:a16="http://schemas.microsoft.com/office/drawing/2014/main" id="{D40C6C68-1790-41B8-AF29-FE25008F7213}"/>
                  </a:ext>
                </a:extLst>
              </p:cNvPr>
              <p:cNvSpPr txBox="1"/>
              <p:nvPr/>
            </p:nvSpPr>
            <p:spPr>
              <a:xfrm>
                <a:off x="1647812" y="3485229"/>
                <a:ext cx="1373535" cy="400109"/>
              </a:xfrm>
              <a:prstGeom prst="rect">
                <a:avLst/>
              </a:prstGeom>
              <a:noFill/>
            </p:spPr>
            <p:txBody>
              <a:bodyPr wrap="square" rtlCol="0">
                <a:spAutoFit/>
              </a:bodyPr>
              <a:lstStyle/>
              <a:p>
                <a:r>
                  <a:rPr kumimoji="1" lang="en-US" altLang="zh-TW" sz="1350" dirty="0">
                    <a:solidFill>
                      <a:srgbClr val="868782"/>
                    </a:solidFill>
                    <a:latin typeface="Heiti TC Medium" pitchFamily="2" charset="-128"/>
                    <a:ea typeface="Heiti TC Medium" pitchFamily="2" charset="-128"/>
                  </a:rPr>
                  <a:t>Data base</a:t>
                </a:r>
                <a:endParaRPr kumimoji="1" lang="zh-TW" altLang="en-US" sz="1350" dirty="0">
                  <a:solidFill>
                    <a:srgbClr val="868782"/>
                  </a:solidFill>
                  <a:latin typeface="Heiti TC Medium" pitchFamily="2" charset="-128"/>
                  <a:ea typeface="Heiti TC Medium" pitchFamily="2" charset="-128"/>
                </a:endParaRPr>
              </a:p>
            </p:txBody>
          </p:sp>
          <p:sp>
            <p:nvSpPr>
              <p:cNvPr id="80" name="文字方塊 79">
                <a:extLst>
                  <a:ext uri="{FF2B5EF4-FFF2-40B4-BE49-F238E27FC236}">
                    <a16:creationId xmlns:a16="http://schemas.microsoft.com/office/drawing/2014/main" id="{9AFB9AD5-407B-4B22-A873-9AFE40E5FF74}"/>
                  </a:ext>
                </a:extLst>
              </p:cNvPr>
              <p:cNvSpPr txBox="1"/>
              <p:nvPr/>
            </p:nvSpPr>
            <p:spPr>
              <a:xfrm>
                <a:off x="2334579" y="5759110"/>
                <a:ext cx="1365449" cy="400109"/>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資料輸入</a:t>
                </a:r>
              </a:p>
            </p:txBody>
          </p:sp>
          <p:cxnSp>
            <p:nvCxnSpPr>
              <p:cNvPr id="81" name="肘形接點 1073">
                <a:extLst>
                  <a:ext uri="{FF2B5EF4-FFF2-40B4-BE49-F238E27FC236}">
                    <a16:creationId xmlns:a16="http://schemas.microsoft.com/office/drawing/2014/main" id="{9B908D73-803E-4C39-BDA5-97E5A600C377}"/>
                  </a:ext>
                </a:extLst>
              </p:cNvPr>
              <p:cNvCxnSpPr>
                <a:cxnSpLocks/>
                <a:stCxn id="48" idx="1"/>
                <a:endCxn id="42" idx="1"/>
              </p:cNvCxnSpPr>
              <p:nvPr/>
            </p:nvCxnSpPr>
            <p:spPr>
              <a:xfrm rot="10800000" flipH="1">
                <a:off x="569031" y="2691532"/>
                <a:ext cx="1231033" cy="3067578"/>
              </a:xfrm>
              <a:prstGeom prst="bentConnector3">
                <a:avLst>
                  <a:gd name="adj1" fmla="val -1857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文字方塊 81">
                <a:extLst>
                  <a:ext uri="{FF2B5EF4-FFF2-40B4-BE49-F238E27FC236}">
                    <a16:creationId xmlns:a16="http://schemas.microsoft.com/office/drawing/2014/main" id="{1A5AB5B7-E549-402C-A926-6F0BDF5D78BC}"/>
                  </a:ext>
                </a:extLst>
              </p:cNvPr>
              <p:cNvSpPr txBox="1"/>
              <p:nvPr/>
            </p:nvSpPr>
            <p:spPr>
              <a:xfrm rot="1549143">
                <a:off x="3514652" y="3051051"/>
                <a:ext cx="1919513" cy="400109"/>
              </a:xfrm>
              <a:prstGeom prst="rect">
                <a:avLst/>
              </a:prstGeom>
              <a:noFill/>
            </p:spPr>
            <p:txBody>
              <a:bodyPr wrap="square" rtlCol="0">
                <a:spAutoFit/>
              </a:bodyPr>
              <a:lstStyle/>
              <a:p>
                <a:r>
                  <a:rPr kumimoji="1" lang="zh-TW" altLang="en-US" sz="1350" dirty="0">
                    <a:solidFill>
                      <a:srgbClr val="5C727C"/>
                    </a:solidFill>
                    <a:latin typeface="Heiti TC Medium" pitchFamily="2" charset="-128"/>
                    <a:ea typeface="Heiti TC Medium" pitchFamily="2" charset="-128"/>
                  </a:rPr>
                  <a:t>分析結果傳遞</a:t>
                </a:r>
              </a:p>
            </p:txBody>
          </p:sp>
        </p:grpSp>
      </p:grpSp>
    </p:spTree>
    <p:extLst>
      <p:ext uri="{BB962C8B-B14F-4D97-AF65-F5344CB8AC3E}">
        <p14:creationId xmlns:p14="http://schemas.microsoft.com/office/powerpoint/2010/main" val="252202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F9CAAC0B-2683-4F58-BEF6-2ACB5114BA7D}"/>
              </a:ext>
            </a:extLst>
          </p:cNvPr>
          <p:cNvSpPr txBox="1"/>
          <p:nvPr/>
        </p:nvSpPr>
        <p:spPr>
          <a:xfrm>
            <a:off x="493294" y="235017"/>
            <a:ext cx="8157411" cy="600164"/>
          </a:xfrm>
          <a:prstGeom prst="rect">
            <a:avLst/>
          </a:prstGeom>
          <a:noFill/>
        </p:spPr>
        <p:txBody>
          <a:bodyPr wrap="square" rtlCol="0">
            <a:spAutoFit/>
          </a:bodyPr>
          <a:lstStyle/>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How about artificial intelligence ??</a:t>
            </a:r>
          </a:p>
        </p:txBody>
      </p:sp>
      <p:sp>
        <p:nvSpPr>
          <p:cNvPr id="2" name="文字方塊 1">
            <a:extLst>
              <a:ext uri="{FF2B5EF4-FFF2-40B4-BE49-F238E27FC236}">
                <a16:creationId xmlns:a16="http://schemas.microsoft.com/office/drawing/2014/main" id="{8625A4EB-9F0F-490C-A852-0FF12D9A1C40}"/>
              </a:ext>
            </a:extLst>
          </p:cNvPr>
          <p:cNvSpPr txBox="1"/>
          <p:nvPr/>
        </p:nvSpPr>
        <p:spPr>
          <a:xfrm>
            <a:off x="5277986" y="1262848"/>
            <a:ext cx="4408742" cy="507831"/>
          </a:xfrm>
          <a:prstGeom prst="rect">
            <a:avLst/>
          </a:prstGeom>
          <a:noFill/>
        </p:spPr>
        <p:txBody>
          <a:bodyPr wrap="square" rtlCol="0">
            <a:spAutoFit/>
          </a:bodyPr>
          <a:lstStyle/>
          <a:p>
            <a:r>
              <a:rPr kumimoji="1" lang="en-US" altLang="zh-TW" sz="2700" dirty="0">
                <a:solidFill>
                  <a:srgbClr val="2D8982"/>
                </a:solidFill>
                <a:ea typeface="Heiti TC Medium" pitchFamily="2" charset="-128"/>
              </a:rPr>
              <a:t>Decision Tree</a:t>
            </a:r>
          </a:p>
        </p:txBody>
      </p:sp>
      <p:pic>
        <p:nvPicPr>
          <p:cNvPr id="5" name="圖片 4">
            <a:extLst>
              <a:ext uri="{FF2B5EF4-FFF2-40B4-BE49-F238E27FC236}">
                <a16:creationId xmlns:a16="http://schemas.microsoft.com/office/drawing/2014/main" id="{40C9A635-BA1C-42D5-8814-B203CF90E51D}"/>
              </a:ext>
            </a:extLst>
          </p:cNvPr>
          <p:cNvPicPr>
            <a:picLocks noChangeAspect="1"/>
          </p:cNvPicPr>
          <p:nvPr/>
        </p:nvPicPr>
        <p:blipFill rotWithShape="1">
          <a:blip r:embed="rId3">
            <a:extLst>
              <a:ext uri="{28A0092B-C50C-407E-A947-70E740481C1C}">
                <a14:useLocalDpi xmlns:a14="http://schemas.microsoft.com/office/drawing/2010/main" val="0"/>
              </a:ext>
            </a:extLst>
          </a:blip>
          <a:srcRect b="435"/>
          <a:stretch/>
        </p:blipFill>
        <p:spPr>
          <a:xfrm>
            <a:off x="5227362" y="1770679"/>
            <a:ext cx="3134098" cy="3477293"/>
          </a:xfrm>
          <a:prstGeom prst="rect">
            <a:avLst/>
          </a:prstGeom>
        </p:spPr>
      </p:pic>
      <p:grpSp>
        <p:nvGrpSpPr>
          <p:cNvPr id="30" name="群組 29">
            <a:extLst>
              <a:ext uri="{FF2B5EF4-FFF2-40B4-BE49-F238E27FC236}">
                <a16:creationId xmlns:a16="http://schemas.microsoft.com/office/drawing/2014/main" id="{69320DDF-42F7-49F7-B6EB-FA72463B73EB}"/>
              </a:ext>
            </a:extLst>
          </p:cNvPr>
          <p:cNvGrpSpPr/>
          <p:nvPr/>
        </p:nvGrpSpPr>
        <p:grpSpPr>
          <a:xfrm>
            <a:off x="0" y="1262849"/>
            <a:ext cx="5227362" cy="4198990"/>
            <a:chOff x="0" y="1490005"/>
            <a:chExt cx="5227362" cy="4198990"/>
          </a:xfrm>
        </p:grpSpPr>
        <p:sp>
          <p:nvSpPr>
            <p:cNvPr id="12" name="文字方塊 11">
              <a:extLst>
                <a:ext uri="{FF2B5EF4-FFF2-40B4-BE49-F238E27FC236}">
                  <a16:creationId xmlns:a16="http://schemas.microsoft.com/office/drawing/2014/main" id="{4F465157-03DA-4E6B-89AD-3071CFCF3E71}"/>
                </a:ext>
              </a:extLst>
            </p:cNvPr>
            <p:cNvSpPr txBox="1"/>
            <p:nvPr/>
          </p:nvSpPr>
          <p:spPr>
            <a:xfrm>
              <a:off x="818620" y="1490005"/>
              <a:ext cx="4408742" cy="507831"/>
            </a:xfrm>
            <a:prstGeom prst="rect">
              <a:avLst/>
            </a:prstGeom>
            <a:noFill/>
          </p:spPr>
          <p:txBody>
            <a:bodyPr wrap="square" rtlCol="0">
              <a:spAutoFit/>
            </a:bodyPr>
            <a:lstStyle/>
            <a:p>
              <a:r>
                <a:rPr kumimoji="1" lang="en-US" altLang="zh-TW" sz="2700" dirty="0">
                  <a:solidFill>
                    <a:srgbClr val="2D8982"/>
                  </a:solidFill>
                  <a:ea typeface="Heiti TC Medium" pitchFamily="2" charset="-128"/>
                </a:rPr>
                <a:t>Support Vector Machine</a:t>
              </a:r>
            </a:p>
          </p:txBody>
        </p:sp>
        <p:grpSp>
          <p:nvGrpSpPr>
            <p:cNvPr id="21" name="群組 20">
              <a:extLst>
                <a:ext uri="{FF2B5EF4-FFF2-40B4-BE49-F238E27FC236}">
                  <a16:creationId xmlns:a16="http://schemas.microsoft.com/office/drawing/2014/main" id="{403070EF-406D-4089-BE7E-9324D5C911FC}"/>
                </a:ext>
              </a:extLst>
            </p:cNvPr>
            <p:cNvGrpSpPr/>
            <p:nvPr/>
          </p:nvGrpSpPr>
          <p:grpSpPr>
            <a:xfrm>
              <a:off x="0" y="2077187"/>
              <a:ext cx="5096455" cy="3611808"/>
              <a:chOff x="1344246" y="546628"/>
              <a:chExt cx="8128000" cy="5418667"/>
            </a:xfrm>
          </p:grpSpPr>
          <p:grpSp>
            <p:nvGrpSpPr>
              <p:cNvPr id="22" name="群組 21">
                <a:extLst>
                  <a:ext uri="{FF2B5EF4-FFF2-40B4-BE49-F238E27FC236}">
                    <a16:creationId xmlns:a16="http://schemas.microsoft.com/office/drawing/2014/main" id="{04E003AB-12D3-4DEC-8D14-63AD8232ADA9}"/>
                  </a:ext>
                </a:extLst>
              </p:cNvPr>
              <p:cNvGrpSpPr/>
              <p:nvPr/>
            </p:nvGrpSpPr>
            <p:grpSpPr>
              <a:xfrm>
                <a:off x="1344246" y="546628"/>
                <a:ext cx="8128000" cy="5418667"/>
                <a:chOff x="2032000" y="719666"/>
                <a:chExt cx="8128000" cy="5418667"/>
              </a:xfrm>
            </p:grpSpPr>
            <p:graphicFrame>
              <p:nvGraphicFramePr>
                <p:cNvPr id="25" name="資料庫圖表 24">
                  <a:extLst>
                    <a:ext uri="{FF2B5EF4-FFF2-40B4-BE49-F238E27FC236}">
                      <a16:creationId xmlns:a16="http://schemas.microsoft.com/office/drawing/2014/main" id="{45509A13-C695-4500-97F2-FB81DFD9D4B2}"/>
                    </a:ext>
                  </a:extLst>
                </p:cNvPr>
                <p:cNvGraphicFramePr/>
                <p:nvPr>
                  <p:extLst>
                    <p:ext uri="{D42A27DB-BD31-4B8C-83A1-F6EECF244321}">
                      <p14:modId xmlns:p14="http://schemas.microsoft.com/office/powerpoint/2010/main" val="106242509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6" name="群組 25">
                  <a:extLst>
                    <a:ext uri="{FF2B5EF4-FFF2-40B4-BE49-F238E27FC236}">
                      <a16:creationId xmlns:a16="http://schemas.microsoft.com/office/drawing/2014/main" id="{AE2DF9A7-4B11-4073-88EA-0D9C11535B64}"/>
                    </a:ext>
                  </a:extLst>
                </p:cNvPr>
                <p:cNvGrpSpPr/>
                <p:nvPr/>
              </p:nvGrpSpPr>
              <p:grpSpPr>
                <a:xfrm>
                  <a:off x="3772486" y="719666"/>
                  <a:ext cx="1524000" cy="1524000"/>
                  <a:chOff x="2929654" y="718332"/>
                  <a:chExt cx="1524000" cy="1524000"/>
                </a:xfrm>
                <a:scene3d>
                  <a:camera prst="orthographicFront"/>
                  <a:lightRig rig="flat" dir="t"/>
                </a:scene3d>
              </p:grpSpPr>
              <p:sp>
                <p:nvSpPr>
                  <p:cNvPr id="27" name="橢圓 26">
                    <a:extLst>
                      <a:ext uri="{FF2B5EF4-FFF2-40B4-BE49-F238E27FC236}">
                        <a16:creationId xmlns:a16="http://schemas.microsoft.com/office/drawing/2014/main" id="{48E95161-7444-48AF-8413-238C4DB977B2}"/>
                      </a:ext>
                    </a:extLst>
                  </p:cNvPr>
                  <p:cNvSpPr/>
                  <p:nvPr/>
                </p:nvSpPr>
                <p:spPr>
                  <a:xfrm>
                    <a:off x="2929654" y="718332"/>
                    <a:ext cx="1524000" cy="1524000"/>
                  </a:xfrm>
                  <a:prstGeom prst="ellipse">
                    <a:avLst/>
                  </a:prstGeom>
                  <a:solidFill>
                    <a:schemeClr val="accent3"/>
                  </a:solidFill>
                  <a:ln w="28575"/>
                  <a:sp3d prstMaterial="plastic">
                    <a:bevelT w="120900" h="88900"/>
                    <a:bevelB w="88900" h="31750" prst="angle"/>
                  </a:sp3d>
                </p:spPr>
                <p:style>
                  <a:lnRef idx="0">
                    <a:schemeClr val="accent3">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lstStyle/>
                  <a:p>
                    <a:endParaRPr lang="zh-TW" altLang="en-US" dirty="0"/>
                  </a:p>
                </p:txBody>
              </p:sp>
              <p:sp>
                <p:nvSpPr>
                  <p:cNvPr id="28" name="橢圓 4">
                    <a:extLst>
                      <a:ext uri="{FF2B5EF4-FFF2-40B4-BE49-F238E27FC236}">
                        <a16:creationId xmlns:a16="http://schemas.microsoft.com/office/drawing/2014/main" id="{0ADF08F6-0122-4A18-8E8C-FD297F77D670}"/>
                      </a:ext>
                    </a:extLst>
                  </p:cNvPr>
                  <p:cNvSpPr txBox="1"/>
                  <p:nvPr/>
                </p:nvSpPr>
                <p:spPr>
                  <a:xfrm>
                    <a:off x="3152839" y="941517"/>
                    <a:ext cx="1077630" cy="1077630"/>
                  </a:xfrm>
                  <a:prstGeom prst="rect">
                    <a:avLst/>
                  </a:prstGeom>
                  <a:ln w="28575"/>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zh-TW" altLang="en-US" sz="3600" kern="1200" dirty="0">
                        <a:latin typeface="DFKai-SB" panose="03000509000000000000" pitchFamily="65" charset="-120"/>
                        <a:ea typeface="DFKai-SB" panose="03000509000000000000" pitchFamily="65" charset="-120"/>
                      </a:rPr>
                      <a:t>體重</a:t>
                    </a:r>
                  </a:p>
                </p:txBody>
              </p:sp>
            </p:grpSp>
          </p:grpSp>
          <p:sp>
            <p:nvSpPr>
              <p:cNvPr id="23" name="矩形 22">
                <a:extLst>
                  <a:ext uri="{FF2B5EF4-FFF2-40B4-BE49-F238E27FC236}">
                    <a16:creationId xmlns:a16="http://schemas.microsoft.com/office/drawing/2014/main" id="{541BCC7A-A6AE-432B-8196-0D3F2FB7266F}"/>
                  </a:ext>
                </a:extLst>
              </p:cNvPr>
              <p:cNvSpPr/>
              <p:nvPr/>
            </p:nvSpPr>
            <p:spPr>
              <a:xfrm>
                <a:off x="6688597" y="4101723"/>
                <a:ext cx="1588772" cy="93130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sz="5400" b="1" cap="none" spc="0" dirty="0">
                    <a:ln/>
                    <a:solidFill>
                      <a:schemeClr val="bg2">
                        <a:lumMod val="75000"/>
                      </a:schemeClr>
                    </a:solidFill>
                    <a:effectLst/>
                  </a:rPr>
                  <a:t>SVM</a:t>
                </a:r>
                <a:endParaRPr lang="zh-TW" altLang="en-US" sz="5400" b="1" cap="none" spc="0" dirty="0">
                  <a:ln/>
                  <a:solidFill>
                    <a:schemeClr val="bg2">
                      <a:lumMod val="75000"/>
                    </a:schemeClr>
                  </a:solidFill>
                  <a:effectLst/>
                </a:endParaRPr>
              </a:p>
            </p:txBody>
          </p:sp>
          <p:cxnSp>
            <p:nvCxnSpPr>
              <p:cNvPr id="24" name="接點: 弧形 23">
                <a:extLst>
                  <a:ext uri="{FF2B5EF4-FFF2-40B4-BE49-F238E27FC236}">
                    <a16:creationId xmlns:a16="http://schemas.microsoft.com/office/drawing/2014/main" id="{6F2AD913-0BD9-4A6E-9077-0BFE0D705A00}"/>
                  </a:ext>
                </a:extLst>
              </p:cNvPr>
              <p:cNvCxnSpPr/>
              <p:nvPr/>
            </p:nvCxnSpPr>
            <p:spPr>
              <a:xfrm>
                <a:off x="5855926" y="4159409"/>
                <a:ext cx="618977" cy="407963"/>
              </a:xfrm>
              <a:prstGeom prst="curvedConnector3">
                <a:avLst/>
              </a:prstGeom>
              <a:ln w="38100">
                <a:tailEnd type="triangle"/>
              </a:ln>
            </p:spPr>
            <p:style>
              <a:lnRef idx="3">
                <a:schemeClr val="dk1"/>
              </a:lnRef>
              <a:fillRef idx="0">
                <a:schemeClr val="dk1"/>
              </a:fillRef>
              <a:effectRef idx="2">
                <a:schemeClr val="dk1"/>
              </a:effectRef>
              <a:fontRef idx="minor">
                <a:schemeClr val="tx1"/>
              </a:fontRef>
            </p:style>
          </p:cxnSp>
        </p:grpSp>
      </p:grpSp>
      <p:pic>
        <p:nvPicPr>
          <p:cNvPr id="33" name="圖片 32">
            <a:extLst>
              <a:ext uri="{FF2B5EF4-FFF2-40B4-BE49-F238E27FC236}">
                <a16:creationId xmlns:a16="http://schemas.microsoft.com/office/drawing/2014/main" id="{AD82A23B-9B8E-4294-BCA5-09CA0ECBDC6E}"/>
              </a:ext>
            </a:extLst>
          </p:cNvPr>
          <p:cNvPicPr>
            <a:picLocks noChangeAspect="1"/>
          </p:cNvPicPr>
          <p:nvPr/>
        </p:nvPicPr>
        <p:blipFill>
          <a:blip r:embed="rId9"/>
          <a:stretch>
            <a:fillRect/>
          </a:stretch>
        </p:blipFill>
        <p:spPr>
          <a:xfrm>
            <a:off x="1949042" y="5461839"/>
            <a:ext cx="5245914" cy="1271348"/>
          </a:xfrm>
          <a:prstGeom prst="rect">
            <a:avLst/>
          </a:prstGeom>
        </p:spPr>
      </p:pic>
    </p:spTree>
    <p:extLst>
      <p:ext uri="{BB962C8B-B14F-4D97-AF65-F5344CB8AC3E}">
        <p14:creationId xmlns:p14="http://schemas.microsoft.com/office/powerpoint/2010/main" val="224094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36D24E4F-FEF2-B847-820B-89982D38AE62}"/>
              </a:ext>
            </a:extLst>
          </p:cNvPr>
          <p:cNvSpPr txBox="1"/>
          <p:nvPr/>
        </p:nvSpPr>
        <p:spPr>
          <a:xfrm>
            <a:off x="455345" y="605769"/>
            <a:ext cx="6549808" cy="600164"/>
          </a:xfrm>
          <a:prstGeom prst="rect">
            <a:avLst/>
          </a:prstGeom>
          <a:noFill/>
        </p:spPr>
        <p:txBody>
          <a:bodyPr wrap="square" rtlCol="0">
            <a:spAutoFit/>
          </a:bodyPr>
          <a:lstStyle/>
          <a:p>
            <a:r>
              <a:rPr lang="en-US" altLang="zh-TW" sz="3300" b="1" dirty="0">
                <a:solidFill>
                  <a:srgbClr val="48A1AE"/>
                </a:solidFill>
                <a:latin typeface="Times New Roman" panose="02020603050405020304" pitchFamily="18" charset="0"/>
                <a:ea typeface="Heiti TC Medium" pitchFamily="2" charset="-128"/>
                <a:cs typeface="Times New Roman" panose="02020603050405020304" pitchFamily="18" charset="0"/>
              </a:rPr>
              <a:t>System’s Finite State Machine </a:t>
            </a:r>
          </a:p>
        </p:txBody>
      </p:sp>
      <p:grpSp>
        <p:nvGrpSpPr>
          <p:cNvPr id="149" name="群組 148">
            <a:extLst>
              <a:ext uri="{FF2B5EF4-FFF2-40B4-BE49-F238E27FC236}">
                <a16:creationId xmlns:a16="http://schemas.microsoft.com/office/drawing/2014/main" id="{E15E0CC0-5A21-49FF-8FE5-97B655F0ED2C}"/>
              </a:ext>
            </a:extLst>
          </p:cNvPr>
          <p:cNvGrpSpPr/>
          <p:nvPr/>
        </p:nvGrpSpPr>
        <p:grpSpPr>
          <a:xfrm>
            <a:off x="70360" y="1311323"/>
            <a:ext cx="9003279" cy="4064355"/>
            <a:chOff x="152423" y="1150103"/>
            <a:chExt cx="12004372" cy="5419139"/>
          </a:xfrm>
        </p:grpSpPr>
        <p:sp>
          <p:nvSpPr>
            <p:cNvPr id="112" name="橢圓 111">
              <a:extLst>
                <a:ext uri="{FF2B5EF4-FFF2-40B4-BE49-F238E27FC236}">
                  <a16:creationId xmlns:a16="http://schemas.microsoft.com/office/drawing/2014/main" id="{8CC2E1C3-4697-4F76-B385-065C066A6ED7}"/>
                </a:ext>
              </a:extLst>
            </p:cNvPr>
            <p:cNvSpPr/>
            <p:nvPr/>
          </p:nvSpPr>
          <p:spPr>
            <a:xfrm>
              <a:off x="2434497" y="3523541"/>
              <a:ext cx="1606147" cy="157265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5C727C"/>
                  </a:solidFill>
                  <a:latin typeface="微軟正黑體" panose="020B0604030504040204" pitchFamily="34" charset="-120"/>
                  <a:ea typeface="微軟正黑體" panose="020B0604030504040204" pitchFamily="34" charset="-120"/>
                </a:rPr>
                <a:t>C=1</a:t>
              </a:r>
            </a:p>
            <a:p>
              <a:pPr algn="ctr"/>
              <a:r>
                <a:rPr lang="en-US" altLang="zh-TW" sz="1200" dirty="0">
                  <a:solidFill>
                    <a:srgbClr val="5C727C"/>
                  </a:solidFill>
                  <a:latin typeface="微軟正黑體" panose="020B0604030504040204" pitchFamily="34" charset="-120"/>
                  <a:ea typeface="微軟正黑體" panose="020B0604030504040204" pitchFamily="34" charset="-120"/>
                </a:rPr>
                <a:t>Device=0</a:t>
              </a:r>
            </a:p>
            <a:p>
              <a:pPr algn="ctr"/>
              <a:r>
                <a:rPr lang="en-US" altLang="zh-TW" sz="1200" dirty="0">
                  <a:solidFill>
                    <a:srgbClr val="5C727C"/>
                  </a:solidFill>
                  <a:latin typeface="微軟正黑體" panose="020B0604030504040204" pitchFamily="34" charset="-120"/>
                  <a:ea typeface="微軟正黑體" panose="020B0604030504040204" pitchFamily="34" charset="-120"/>
                </a:rPr>
                <a:t>Waiting</a:t>
              </a:r>
            </a:p>
            <a:p>
              <a:pPr algn="ctr"/>
              <a:r>
                <a:rPr lang="en-US" altLang="zh-TW" sz="1200" dirty="0">
                  <a:solidFill>
                    <a:srgbClr val="5C727C"/>
                  </a:solidFill>
                  <a:latin typeface="微軟正黑體" panose="020B0604030504040204" pitchFamily="34" charset="-120"/>
                  <a:ea typeface="微軟正黑體" panose="020B0604030504040204" pitchFamily="34" charset="-120"/>
                </a:rPr>
                <a:t>Device</a:t>
              </a:r>
              <a:endParaRPr lang="zh-TW" altLang="en-US" sz="1200" dirty="0">
                <a:solidFill>
                  <a:srgbClr val="5C727C"/>
                </a:solidFill>
                <a:latin typeface="微軟正黑體" panose="020B0604030504040204" pitchFamily="34" charset="-120"/>
                <a:ea typeface="微軟正黑體" panose="020B0604030504040204" pitchFamily="34" charset="-120"/>
              </a:endParaRPr>
            </a:p>
          </p:txBody>
        </p:sp>
        <p:sp>
          <p:nvSpPr>
            <p:cNvPr id="113" name="橢圓 112">
              <a:extLst>
                <a:ext uri="{FF2B5EF4-FFF2-40B4-BE49-F238E27FC236}">
                  <a16:creationId xmlns:a16="http://schemas.microsoft.com/office/drawing/2014/main" id="{CFA9DD46-1BE7-4A35-9BC5-9DDC39995D3E}"/>
                </a:ext>
              </a:extLst>
            </p:cNvPr>
            <p:cNvSpPr/>
            <p:nvPr/>
          </p:nvSpPr>
          <p:spPr>
            <a:xfrm>
              <a:off x="10550648" y="3523539"/>
              <a:ext cx="1606147" cy="157265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solidFill>
                    <a:srgbClr val="5C727C"/>
                  </a:solidFill>
                  <a:latin typeface="微軟正黑體" panose="020B0604030504040204" pitchFamily="34" charset="-120"/>
                  <a:ea typeface="微軟正黑體" panose="020B0604030504040204" pitchFamily="34" charset="-120"/>
                </a:rPr>
                <a:t>顯示</a:t>
              </a:r>
              <a:r>
                <a:rPr lang="en-US" altLang="zh-TW" sz="1200" dirty="0" err="1">
                  <a:solidFill>
                    <a:srgbClr val="5C727C"/>
                  </a:solidFill>
                  <a:latin typeface="微軟正黑體" panose="020B0604030504040204" pitchFamily="34" charset="-120"/>
                  <a:ea typeface="微軟正黑體" panose="020B0604030504040204" pitchFamily="34" charset="-120"/>
                </a:rPr>
                <a:t>QRCode</a:t>
              </a:r>
              <a:endParaRPr lang="zh-TW" altLang="en-US" sz="1200" dirty="0">
                <a:solidFill>
                  <a:srgbClr val="5C727C"/>
                </a:solidFill>
                <a:latin typeface="微軟正黑體" panose="020B0604030504040204" pitchFamily="34" charset="-120"/>
                <a:ea typeface="微軟正黑體" panose="020B0604030504040204" pitchFamily="34" charset="-120"/>
              </a:endParaRPr>
            </a:p>
          </p:txBody>
        </p:sp>
        <p:sp>
          <p:nvSpPr>
            <p:cNvPr id="114" name="橢圓 113">
              <a:extLst>
                <a:ext uri="{FF2B5EF4-FFF2-40B4-BE49-F238E27FC236}">
                  <a16:creationId xmlns:a16="http://schemas.microsoft.com/office/drawing/2014/main" id="{E6B23D89-DFBE-46A1-961E-B50A565F6292}"/>
                </a:ext>
              </a:extLst>
            </p:cNvPr>
            <p:cNvSpPr/>
            <p:nvPr/>
          </p:nvSpPr>
          <p:spPr>
            <a:xfrm>
              <a:off x="8479348" y="3523539"/>
              <a:ext cx="1606147" cy="157265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5C727C"/>
                  </a:solidFill>
                </a:rPr>
                <a:t>C=1</a:t>
              </a:r>
            </a:p>
            <a:p>
              <a:pPr algn="ctr"/>
              <a:r>
                <a:rPr lang="en-US" altLang="zh-TW" sz="1200" dirty="0">
                  <a:solidFill>
                    <a:srgbClr val="5C727C"/>
                  </a:solidFill>
                </a:rPr>
                <a:t>T=1</a:t>
              </a:r>
            </a:p>
            <a:p>
              <a:pPr algn="ctr"/>
              <a:r>
                <a:rPr lang="en-US" altLang="zh-TW" sz="1200" dirty="0">
                  <a:solidFill>
                    <a:srgbClr val="5C727C"/>
                  </a:solidFill>
                </a:rPr>
                <a:t>W=1</a:t>
              </a:r>
            </a:p>
            <a:p>
              <a:pPr algn="ctr"/>
              <a:r>
                <a:rPr lang="en-US" altLang="zh-TW" sz="1200" dirty="0">
                  <a:solidFill>
                    <a:srgbClr val="5C727C"/>
                  </a:solidFill>
                </a:rPr>
                <a:t>P=1</a:t>
              </a:r>
            </a:p>
            <a:p>
              <a:pPr algn="ctr"/>
              <a:r>
                <a:rPr lang="zh-TW" altLang="en-US" sz="1200" dirty="0">
                  <a:solidFill>
                    <a:srgbClr val="5C727C"/>
                  </a:solidFill>
                  <a:latin typeface="微軟正黑體" panose="020B0604030504040204" pitchFamily="34" charset="-120"/>
                  <a:ea typeface="微軟正黑體" panose="020B0604030504040204" pitchFamily="34" charset="-120"/>
                </a:rPr>
                <a:t>說出數據</a:t>
              </a:r>
              <a:endParaRPr lang="en-US" altLang="zh-TW" sz="1200" dirty="0">
                <a:solidFill>
                  <a:srgbClr val="5C727C"/>
                </a:solidFill>
                <a:latin typeface="微軟正黑體" panose="020B0604030504040204" pitchFamily="34" charset="-120"/>
                <a:ea typeface="微軟正黑體" panose="020B0604030504040204" pitchFamily="34" charset="-120"/>
              </a:endParaRPr>
            </a:p>
            <a:p>
              <a:pPr algn="ctr"/>
              <a:r>
                <a:rPr lang="zh-TW" altLang="en-US" sz="1200" dirty="0">
                  <a:solidFill>
                    <a:srgbClr val="5C727C"/>
                  </a:solidFill>
                  <a:latin typeface="微軟正黑體" panose="020B0604030504040204" pitchFamily="34" charset="-120"/>
                  <a:ea typeface="微軟正黑體" panose="020B0604030504040204" pitchFamily="34" charset="-120"/>
                </a:rPr>
                <a:t>及建議</a:t>
              </a:r>
            </a:p>
          </p:txBody>
        </p:sp>
        <p:sp>
          <p:nvSpPr>
            <p:cNvPr id="115" name="橢圓 114">
              <a:extLst>
                <a:ext uri="{FF2B5EF4-FFF2-40B4-BE49-F238E27FC236}">
                  <a16:creationId xmlns:a16="http://schemas.microsoft.com/office/drawing/2014/main" id="{2197B0FD-8F1E-40BB-8E65-45FB9E4E4BB6}"/>
                </a:ext>
              </a:extLst>
            </p:cNvPr>
            <p:cNvSpPr/>
            <p:nvPr/>
          </p:nvSpPr>
          <p:spPr>
            <a:xfrm>
              <a:off x="6660901" y="4723412"/>
              <a:ext cx="1606147" cy="157265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5C727C"/>
                  </a:solidFill>
                </a:rPr>
                <a:t>C=1</a:t>
              </a:r>
            </a:p>
            <a:p>
              <a:pPr algn="ctr"/>
              <a:r>
                <a:rPr lang="en-US" altLang="zh-TW" sz="1200" dirty="0">
                  <a:solidFill>
                    <a:srgbClr val="5C727C"/>
                  </a:solidFill>
                </a:rPr>
                <a:t>T=1</a:t>
              </a:r>
            </a:p>
            <a:p>
              <a:pPr algn="ctr"/>
              <a:r>
                <a:rPr lang="en-US" altLang="zh-TW" sz="1200" dirty="0">
                  <a:solidFill>
                    <a:srgbClr val="5C727C"/>
                  </a:solidFill>
                </a:rPr>
                <a:t>P=1</a:t>
              </a:r>
            </a:p>
            <a:p>
              <a:pPr algn="ctr"/>
              <a:r>
                <a:rPr lang="zh-TW" altLang="en-US" sz="1200" dirty="0">
                  <a:solidFill>
                    <a:srgbClr val="5C727C"/>
                  </a:solidFill>
                  <a:latin typeface="微軟正黑體" panose="020B0604030504040204" pitchFamily="34" charset="-120"/>
                  <a:ea typeface="微軟正黑體" panose="020B0604030504040204" pitchFamily="34" charset="-120"/>
                </a:rPr>
                <a:t>說出數據</a:t>
              </a:r>
              <a:endParaRPr lang="en-US" altLang="zh-TW" sz="1200" dirty="0">
                <a:solidFill>
                  <a:srgbClr val="5C727C"/>
                </a:solidFill>
                <a:latin typeface="微軟正黑體" panose="020B0604030504040204" pitchFamily="34" charset="-120"/>
                <a:ea typeface="微軟正黑體" panose="020B0604030504040204" pitchFamily="34" charset="-120"/>
              </a:endParaRPr>
            </a:p>
            <a:p>
              <a:pPr algn="ctr"/>
              <a:r>
                <a:rPr lang="zh-TW" altLang="en-US" sz="1200" dirty="0">
                  <a:solidFill>
                    <a:srgbClr val="5C727C"/>
                  </a:solidFill>
                  <a:latin typeface="微軟正黑體" panose="020B0604030504040204" pitchFamily="34" charset="-120"/>
                  <a:ea typeface="微軟正黑體" panose="020B0604030504040204" pitchFamily="34" charset="-120"/>
                </a:rPr>
                <a:t>及建議</a:t>
              </a:r>
            </a:p>
          </p:txBody>
        </p:sp>
        <p:sp>
          <p:nvSpPr>
            <p:cNvPr id="116" name="橢圓 115">
              <a:extLst>
                <a:ext uri="{FF2B5EF4-FFF2-40B4-BE49-F238E27FC236}">
                  <a16:creationId xmlns:a16="http://schemas.microsoft.com/office/drawing/2014/main" id="{4F593B8E-3C8B-45D3-A439-A46439BAD9CE}"/>
                </a:ext>
              </a:extLst>
            </p:cNvPr>
            <p:cNvSpPr/>
            <p:nvPr/>
          </p:nvSpPr>
          <p:spPr>
            <a:xfrm>
              <a:off x="6651887" y="1966921"/>
              <a:ext cx="1606147" cy="157265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5C727C"/>
                  </a:solidFill>
                  <a:latin typeface="微軟正黑體" panose="020B0604030504040204" pitchFamily="34" charset="-120"/>
                  <a:ea typeface="微軟正黑體" panose="020B0604030504040204" pitchFamily="34" charset="-120"/>
                </a:rPr>
                <a:t>C=1</a:t>
              </a:r>
            </a:p>
            <a:p>
              <a:pPr algn="ctr"/>
              <a:r>
                <a:rPr lang="en-US" altLang="zh-TW" sz="1200" dirty="0">
                  <a:solidFill>
                    <a:srgbClr val="5C727C"/>
                  </a:solidFill>
                  <a:latin typeface="微軟正黑體" panose="020B0604030504040204" pitchFamily="34" charset="-120"/>
                  <a:ea typeface="微軟正黑體" panose="020B0604030504040204" pitchFamily="34" charset="-120"/>
                </a:rPr>
                <a:t>T=1</a:t>
              </a:r>
            </a:p>
            <a:p>
              <a:pPr algn="ctr"/>
              <a:r>
                <a:rPr lang="en-US" altLang="zh-TW" sz="1200" dirty="0">
                  <a:solidFill>
                    <a:srgbClr val="5C727C"/>
                  </a:solidFill>
                  <a:latin typeface="微軟正黑體" panose="020B0604030504040204" pitchFamily="34" charset="-120"/>
                  <a:ea typeface="微軟正黑體" panose="020B0604030504040204" pitchFamily="34" charset="-120"/>
                </a:rPr>
                <a:t>W=1</a:t>
              </a:r>
            </a:p>
            <a:p>
              <a:pPr algn="ctr"/>
              <a:r>
                <a:rPr lang="zh-TW" altLang="en-US" sz="1200" dirty="0">
                  <a:solidFill>
                    <a:srgbClr val="5C727C"/>
                  </a:solidFill>
                  <a:latin typeface="微軟正黑體" panose="020B0604030504040204" pitchFamily="34" charset="-120"/>
                  <a:ea typeface="微軟正黑體" panose="020B0604030504040204" pitchFamily="34" charset="-120"/>
                </a:rPr>
                <a:t>說出數據</a:t>
              </a:r>
              <a:endParaRPr lang="en-US" altLang="zh-TW" sz="1200" dirty="0">
                <a:solidFill>
                  <a:srgbClr val="5C727C"/>
                </a:solidFill>
                <a:latin typeface="微軟正黑體" panose="020B0604030504040204" pitchFamily="34" charset="-120"/>
                <a:ea typeface="微軟正黑體" panose="020B0604030504040204" pitchFamily="34" charset="-120"/>
              </a:endParaRPr>
            </a:p>
            <a:p>
              <a:pPr algn="ctr"/>
              <a:r>
                <a:rPr lang="zh-TW" altLang="en-US" sz="1200" dirty="0">
                  <a:solidFill>
                    <a:srgbClr val="5C727C"/>
                  </a:solidFill>
                  <a:latin typeface="微軟正黑體" panose="020B0604030504040204" pitchFamily="34" charset="-120"/>
                  <a:ea typeface="微軟正黑體" panose="020B0604030504040204" pitchFamily="34" charset="-120"/>
                </a:rPr>
                <a:t>及建議</a:t>
              </a:r>
            </a:p>
          </p:txBody>
        </p:sp>
        <p:sp>
          <p:nvSpPr>
            <p:cNvPr id="117" name="橢圓 116">
              <a:extLst>
                <a:ext uri="{FF2B5EF4-FFF2-40B4-BE49-F238E27FC236}">
                  <a16:creationId xmlns:a16="http://schemas.microsoft.com/office/drawing/2014/main" id="{64B6A4FB-F5F1-49F0-B914-E8270892090B}"/>
                </a:ext>
              </a:extLst>
            </p:cNvPr>
            <p:cNvSpPr/>
            <p:nvPr/>
          </p:nvSpPr>
          <p:spPr>
            <a:xfrm>
              <a:off x="4790711" y="3529892"/>
              <a:ext cx="1606147" cy="157265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5C727C"/>
                  </a:solidFill>
                  <a:latin typeface="微軟正黑體" panose="020B0604030504040204" pitchFamily="34" charset="-120"/>
                  <a:ea typeface="微軟正黑體" panose="020B0604030504040204" pitchFamily="34" charset="-120"/>
                </a:rPr>
                <a:t>C=1</a:t>
              </a:r>
            </a:p>
            <a:p>
              <a:pPr algn="ctr"/>
              <a:r>
                <a:rPr lang="en-US" altLang="zh-TW" sz="1200" dirty="0">
                  <a:solidFill>
                    <a:srgbClr val="5C727C"/>
                  </a:solidFill>
                  <a:latin typeface="微軟正黑體" panose="020B0604030504040204" pitchFamily="34" charset="-120"/>
                  <a:ea typeface="微軟正黑體" panose="020B0604030504040204" pitchFamily="34" charset="-120"/>
                </a:rPr>
                <a:t>T=1</a:t>
              </a:r>
            </a:p>
            <a:p>
              <a:pPr algn="ctr"/>
              <a:r>
                <a:rPr lang="zh-TW" altLang="en-US" sz="1200" dirty="0">
                  <a:solidFill>
                    <a:srgbClr val="5C727C"/>
                  </a:solidFill>
                  <a:latin typeface="微軟正黑體" panose="020B0604030504040204" pitchFamily="34" charset="-120"/>
                  <a:ea typeface="微軟正黑體" panose="020B0604030504040204" pitchFamily="34" charset="-120"/>
                </a:rPr>
                <a:t>說出數據及建議</a:t>
              </a:r>
              <a:endParaRPr lang="en-US" altLang="zh-TW" sz="1200" dirty="0">
                <a:solidFill>
                  <a:srgbClr val="5C727C"/>
                </a:solidFill>
                <a:latin typeface="微軟正黑體" panose="020B0604030504040204" pitchFamily="34" charset="-120"/>
                <a:ea typeface="微軟正黑體" panose="020B0604030504040204" pitchFamily="34" charset="-120"/>
              </a:endParaRPr>
            </a:p>
          </p:txBody>
        </p:sp>
        <p:sp>
          <p:nvSpPr>
            <p:cNvPr id="118" name="橢圓 117">
              <a:extLst>
                <a:ext uri="{FF2B5EF4-FFF2-40B4-BE49-F238E27FC236}">
                  <a16:creationId xmlns:a16="http://schemas.microsoft.com/office/drawing/2014/main" id="{1A77F3C9-D56B-4D8A-9046-9A54FF5116A6}"/>
                </a:ext>
              </a:extLst>
            </p:cNvPr>
            <p:cNvSpPr/>
            <p:nvPr/>
          </p:nvSpPr>
          <p:spPr>
            <a:xfrm>
              <a:off x="152423" y="3415296"/>
              <a:ext cx="1727755" cy="16809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5C727C"/>
                  </a:solidFill>
                  <a:latin typeface="微軟正黑體" panose="020B0604030504040204" pitchFamily="34" charset="-120"/>
                  <a:ea typeface="微軟正黑體" panose="020B0604030504040204" pitchFamily="34" charset="-120"/>
                </a:rPr>
                <a:t>Waiting</a:t>
              </a:r>
            </a:p>
            <a:p>
              <a:pPr algn="ctr"/>
              <a:r>
                <a:rPr lang="en-US" altLang="zh-TW" sz="1200" dirty="0">
                  <a:solidFill>
                    <a:srgbClr val="5C727C"/>
                  </a:solidFill>
                  <a:latin typeface="微軟正黑體" panose="020B0604030504040204" pitchFamily="34" charset="-120"/>
                  <a:ea typeface="微軟正黑體" panose="020B0604030504040204" pitchFamily="34" charset="-120"/>
                </a:rPr>
                <a:t>Card</a:t>
              </a:r>
            </a:p>
            <a:p>
              <a:pPr algn="ctr"/>
              <a:r>
                <a:rPr lang="en-US" altLang="zh-TW" sz="1200" dirty="0">
                  <a:solidFill>
                    <a:srgbClr val="5C727C"/>
                  </a:solidFill>
                  <a:latin typeface="微軟正黑體" panose="020B0604030504040204" pitchFamily="34" charset="-120"/>
                  <a:ea typeface="微軟正黑體" panose="020B0604030504040204" pitchFamily="34" charset="-120"/>
                </a:rPr>
                <a:t>+Face recognize</a:t>
              </a:r>
              <a:endParaRPr lang="zh-TW" altLang="en-US" sz="1200" dirty="0">
                <a:solidFill>
                  <a:srgbClr val="5C727C"/>
                </a:solidFill>
                <a:latin typeface="微軟正黑體" panose="020B0604030504040204" pitchFamily="34" charset="-120"/>
                <a:ea typeface="微軟正黑體" panose="020B0604030504040204" pitchFamily="34" charset="-120"/>
              </a:endParaRPr>
            </a:p>
          </p:txBody>
        </p:sp>
        <p:cxnSp>
          <p:nvCxnSpPr>
            <p:cNvPr id="119" name="直線單箭頭接點 118">
              <a:extLst>
                <a:ext uri="{FF2B5EF4-FFF2-40B4-BE49-F238E27FC236}">
                  <a16:creationId xmlns:a16="http://schemas.microsoft.com/office/drawing/2014/main" id="{493B9414-4091-414A-9D38-398C6F3A2A30}"/>
                </a:ext>
              </a:extLst>
            </p:cNvPr>
            <p:cNvCxnSpPr>
              <a:cxnSpLocks/>
              <a:stCxn id="118" idx="7"/>
              <a:endCxn id="112" idx="1"/>
            </p:cNvCxnSpPr>
            <p:nvPr/>
          </p:nvCxnSpPr>
          <p:spPr>
            <a:xfrm>
              <a:off x="1627154" y="3661459"/>
              <a:ext cx="1042559" cy="9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82B182B3-56FB-40EB-80BF-0DF98B1E6A04}"/>
                </a:ext>
              </a:extLst>
            </p:cNvPr>
            <p:cNvCxnSpPr>
              <a:cxnSpLocks/>
              <a:stCxn id="112" idx="3"/>
              <a:endCxn id="118" idx="5"/>
            </p:cNvCxnSpPr>
            <p:nvPr/>
          </p:nvCxnSpPr>
          <p:spPr>
            <a:xfrm flipH="1" flipV="1">
              <a:off x="1627154" y="4850033"/>
              <a:ext cx="1042559" cy="1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文字方塊 120">
              <a:extLst>
                <a:ext uri="{FF2B5EF4-FFF2-40B4-BE49-F238E27FC236}">
                  <a16:creationId xmlns:a16="http://schemas.microsoft.com/office/drawing/2014/main" id="{963D46A8-DEA2-4FC3-9219-2C82C4110D50}"/>
                </a:ext>
              </a:extLst>
            </p:cNvPr>
            <p:cNvSpPr txBox="1"/>
            <p:nvPr/>
          </p:nvSpPr>
          <p:spPr>
            <a:xfrm>
              <a:off x="1485011" y="3415296"/>
              <a:ext cx="1272143" cy="369332"/>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插入健保卡</a:t>
              </a:r>
            </a:p>
          </p:txBody>
        </p:sp>
        <p:sp>
          <p:nvSpPr>
            <p:cNvPr id="122" name="文字方塊 121">
              <a:extLst>
                <a:ext uri="{FF2B5EF4-FFF2-40B4-BE49-F238E27FC236}">
                  <a16:creationId xmlns:a16="http://schemas.microsoft.com/office/drawing/2014/main" id="{70A6C9A9-BD35-4417-B033-5941F4F8AD9D}"/>
                </a:ext>
              </a:extLst>
            </p:cNvPr>
            <p:cNvSpPr txBox="1"/>
            <p:nvPr/>
          </p:nvSpPr>
          <p:spPr>
            <a:xfrm>
              <a:off x="1485011" y="4900115"/>
              <a:ext cx="1272143" cy="369332"/>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拔除健保卡</a:t>
              </a:r>
            </a:p>
          </p:txBody>
        </p:sp>
        <p:cxnSp>
          <p:nvCxnSpPr>
            <p:cNvPr id="123" name="直線單箭頭接點 122">
              <a:extLst>
                <a:ext uri="{FF2B5EF4-FFF2-40B4-BE49-F238E27FC236}">
                  <a16:creationId xmlns:a16="http://schemas.microsoft.com/office/drawing/2014/main" id="{476E2B8B-50AB-4EDF-A57C-A167318FCA2B}"/>
                </a:ext>
              </a:extLst>
            </p:cNvPr>
            <p:cNvCxnSpPr>
              <a:cxnSpLocks/>
              <a:stCxn id="112" idx="6"/>
              <a:endCxn id="117" idx="2"/>
            </p:cNvCxnSpPr>
            <p:nvPr/>
          </p:nvCxnSpPr>
          <p:spPr>
            <a:xfrm>
              <a:off x="4040644" y="4309869"/>
              <a:ext cx="750067"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a:extLst>
                <a:ext uri="{FF2B5EF4-FFF2-40B4-BE49-F238E27FC236}">
                  <a16:creationId xmlns:a16="http://schemas.microsoft.com/office/drawing/2014/main" id="{11456E42-67E7-4CDA-A8BC-B267F1EAB9B4}"/>
                </a:ext>
              </a:extLst>
            </p:cNvPr>
            <p:cNvSpPr txBox="1"/>
            <p:nvPr/>
          </p:nvSpPr>
          <p:spPr>
            <a:xfrm>
              <a:off x="4012816" y="3731444"/>
              <a:ext cx="861775" cy="615553"/>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成功量</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zh-TW" altLang="en-US" sz="1200" dirty="0">
                  <a:solidFill>
                    <a:srgbClr val="5C727C"/>
                  </a:solidFill>
                  <a:latin typeface="微軟正黑體" panose="020B0604030504040204" pitchFamily="34" charset="-120"/>
                  <a:ea typeface="微軟正黑體" panose="020B0604030504040204" pitchFamily="34" charset="-120"/>
                </a:rPr>
                <a:t>測體溫</a:t>
              </a:r>
            </a:p>
          </p:txBody>
        </p:sp>
        <p:cxnSp>
          <p:nvCxnSpPr>
            <p:cNvPr id="125" name="接點: 肘形 124">
              <a:extLst>
                <a:ext uri="{FF2B5EF4-FFF2-40B4-BE49-F238E27FC236}">
                  <a16:creationId xmlns:a16="http://schemas.microsoft.com/office/drawing/2014/main" id="{785A8B56-0005-47B9-BDDB-46C094B61E3B}"/>
                </a:ext>
              </a:extLst>
            </p:cNvPr>
            <p:cNvCxnSpPr>
              <a:cxnSpLocks/>
              <a:stCxn id="117" idx="4"/>
              <a:endCxn id="118" idx="4"/>
            </p:cNvCxnSpPr>
            <p:nvPr/>
          </p:nvCxnSpPr>
          <p:spPr>
            <a:xfrm rot="5400000" flipH="1">
              <a:off x="3301867" y="2810630"/>
              <a:ext cx="6351" cy="4577484"/>
            </a:xfrm>
            <a:prstGeom prst="bentConnector3">
              <a:avLst>
                <a:gd name="adj1" fmla="val -4799496"/>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050DBC55-B87A-4AD8-AA44-A3128C1A6DF6}"/>
                </a:ext>
              </a:extLst>
            </p:cNvPr>
            <p:cNvSpPr/>
            <p:nvPr/>
          </p:nvSpPr>
          <p:spPr>
            <a:xfrm>
              <a:off x="3166686" y="5325074"/>
              <a:ext cx="1272143" cy="369332"/>
            </a:xfrm>
            <a:prstGeom prst="rect">
              <a:avLst/>
            </a:prstGeom>
          </p:spPr>
          <p:txBody>
            <a:bodyPr wrap="none">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拔除健保卡</a:t>
              </a:r>
            </a:p>
          </p:txBody>
        </p:sp>
        <p:cxnSp>
          <p:nvCxnSpPr>
            <p:cNvPr id="127" name="直線單箭頭接點 126">
              <a:extLst>
                <a:ext uri="{FF2B5EF4-FFF2-40B4-BE49-F238E27FC236}">
                  <a16:creationId xmlns:a16="http://schemas.microsoft.com/office/drawing/2014/main" id="{B2BC797E-B459-4EEB-829E-773AC302F2E1}"/>
                </a:ext>
              </a:extLst>
            </p:cNvPr>
            <p:cNvCxnSpPr>
              <a:stCxn id="117" idx="7"/>
              <a:endCxn id="116" idx="2"/>
            </p:cNvCxnSpPr>
            <p:nvPr/>
          </p:nvCxnSpPr>
          <p:spPr>
            <a:xfrm flipV="1">
              <a:off x="6161643" y="2753249"/>
              <a:ext cx="490244" cy="1006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17FE25A9-A64B-4E09-8B8F-FE19583FA283}"/>
                </a:ext>
              </a:extLst>
            </p:cNvPr>
            <p:cNvCxnSpPr>
              <a:stCxn id="117" idx="5"/>
              <a:endCxn id="115" idx="2"/>
            </p:cNvCxnSpPr>
            <p:nvPr/>
          </p:nvCxnSpPr>
          <p:spPr>
            <a:xfrm>
              <a:off x="6161643" y="4872237"/>
              <a:ext cx="499258" cy="63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接點: 肘形 128">
              <a:extLst>
                <a:ext uri="{FF2B5EF4-FFF2-40B4-BE49-F238E27FC236}">
                  <a16:creationId xmlns:a16="http://schemas.microsoft.com/office/drawing/2014/main" id="{EC8E34CC-9574-41A9-A4A5-F71FF3D7BD6D}"/>
                </a:ext>
              </a:extLst>
            </p:cNvPr>
            <p:cNvCxnSpPr>
              <a:stCxn id="117" idx="1"/>
              <a:endCxn id="117" idx="7"/>
            </p:cNvCxnSpPr>
            <p:nvPr/>
          </p:nvCxnSpPr>
          <p:spPr>
            <a:xfrm rot="5400000" flipH="1" flipV="1">
              <a:off x="5593784" y="3192344"/>
              <a:ext cx="12700" cy="1135717"/>
            </a:xfrm>
            <a:prstGeom prst="bentConnector3">
              <a:avLst>
                <a:gd name="adj1" fmla="val 3613465"/>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a:extLst>
                <a:ext uri="{FF2B5EF4-FFF2-40B4-BE49-F238E27FC236}">
                  <a16:creationId xmlns:a16="http://schemas.microsoft.com/office/drawing/2014/main" id="{EC250348-5D51-4AA2-8630-B461D96A6FD1}"/>
                </a:ext>
              </a:extLst>
            </p:cNvPr>
            <p:cNvSpPr txBox="1"/>
            <p:nvPr/>
          </p:nvSpPr>
          <p:spPr>
            <a:xfrm>
              <a:off x="5163283" y="2697221"/>
              <a:ext cx="861775" cy="615553"/>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重複量</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zh-TW" altLang="en-US" sz="1200" dirty="0">
                  <a:solidFill>
                    <a:srgbClr val="5C727C"/>
                  </a:solidFill>
                  <a:latin typeface="微軟正黑體" panose="020B0604030504040204" pitchFamily="34" charset="-120"/>
                  <a:ea typeface="微軟正黑體" panose="020B0604030504040204" pitchFamily="34" charset="-120"/>
                </a:rPr>
                <a:t>測體溫</a:t>
              </a:r>
            </a:p>
          </p:txBody>
        </p:sp>
        <p:cxnSp>
          <p:nvCxnSpPr>
            <p:cNvPr id="131" name="接點: 肘形 130">
              <a:extLst>
                <a:ext uri="{FF2B5EF4-FFF2-40B4-BE49-F238E27FC236}">
                  <a16:creationId xmlns:a16="http://schemas.microsoft.com/office/drawing/2014/main" id="{F36E164A-D59E-4B33-866B-4B82BE6636F7}"/>
                </a:ext>
              </a:extLst>
            </p:cNvPr>
            <p:cNvCxnSpPr>
              <a:stCxn id="116" idx="1"/>
              <a:endCxn id="116" idx="7"/>
            </p:cNvCxnSpPr>
            <p:nvPr/>
          </p:nvCxnSpPr>
          <p:spPr>
            <a:xfrm rot="5400000" flipH="1" flipV="1">
              <a:off x="7454960" y="1629373"/>
              <a:ext cx="12700" cy="1135717"/>
            </a:xfrm>
            <a:prstGeom prst="bentConnector3">
              <a:avLst>
                <a:gd name="adj1" fmla="val 36134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接點: 肘形 131">
              <a:extLst>
                <a:ext uri="{FF2B5EF4-FFF2-40B4-BE49-F238E27FC236}">
                  <a16:creationId xmlns:a16="http://schemas.microsoft.com/office/drawing/2014/main" id="{442FC615-DEF4-42D2-9736-3D1B58542866}"/>
                </a:ext>
              </a:extLst>
            </p:cNvPr>
            <p:cNvCxnSpPr>
              <a:stCxn id="115" idx="1"/>
              <a:endCxn id="115" idx="7"/>
            </p:cNvCxnSpPr>
            <p:nvPr/>
          </p:nvCxnSpPr>
          <p:spPr>
            <a:xfrm rot="5400000" flipH="1" flipV="1">
              <a:off x="7463974" y="4385864"/>
              <a:ext cx="12700" cy="1135717"/>
            </a:xfrm>
            <a:prstGeom prst="bentConnector3">
              <a:avLst>
                <a:gd name="adj1" fmla="val 3613465"/>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文字方塊 132">
              <a:extLst>
                <a:ext uri="{FF2B5EF4-FFF2-40B4-BE49-F238E27FC236}">
                  <a16:creationId xmlns:a16="http://schemas.microsoft.com/office/drawing/2014/main" id="{BE0FEE62-F229-4CD3-B730-A15779D0693C}"/>
                </a:ext>
              </a:extLst>
            </p:cNvPr>
            <p:cNvSpPr txBox="1"/>
            <p:nvPr/>
          </p:nvSpPr>
          <p:spPr>
            <a:xfrm rot="17770279">
              <a:off x="5943056" y="3282799"/>
              <a:ext cx="1066959" cy="369332"/>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量測體重</a:t>
              </a:r>
            </a:p>
          </p:txBody>
        </p:sp>
        <p:sp>
          <p:nvSpPr>
            <p:cNvPr id="134" name="文字方塊 133">
              <a:extLst>
                <a:ext uri="{FF2B5EF4-FFF2-40B4-BE49-F238E27FC236}">
                  <a16:creationId xmlns:a16="http://schemas.microsoft.com/office/drawing/2014/main" id="{828B22FC-E390-43A4-BD65-BE12944C8B43}"/>
                </a:ext>
              </a:extLst>
            </p:cNvPr>
            <p:cNvSpPr txBox="1"/>
            <p:nvPr/>
          </p:nvSpPr>
          <p:spPr>
            <a:xfrm rot="3173348">
              <a:off x="5763804" y="5132645"/>
              <a:ext cx="1066959" cy="369332"/>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量測血壓</a:t>
              </a:r>
            </a:p>
          </p:txBody>
        </p:sp>
        <p:sp>
          <p:nvSpPr>
            <p:cNvPr id="135" name="文字方塊 134">
              <a:extLst>
                <a:ext uri="{FF2B5EF4-FFF2-40B4-BE49-F238E27FC236}">
                  <a16:creationId xmlns:a16="http://schemas.microsoft.com/office/drawing/2014/main" id="{E13FFC95-ED0D-4AC2-8D9C-92380E46732B}"/>
                </a:ext>
              </a:extLst>
            </p:cNvPr>
            <p:cNvSpPr txBox="1"/>
            <p:nvPr/>
          </p:nvSpPr>
          <p:spPr>
            <a:xfrm>
              <a:off x="7071492" y="1150103"/>
              <a:ext cx="861775" cy="615553"/>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重複量</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zh-TW" altLang="en-US" sz="1200" dirty="0">
                  <a:solidFill>
                    <a:srgbClr val="5C727C"/>
                  </a:solidFill>
                  <a:latin typeface="微軟正黑體" panose="020B0604030504040204" pitchFamily="34" charset="-120"/>
                  <a:ea typeface="微軟正黑體" panose="020B0604030504040204" pitchFamily="34" charset="-120"/>
                </a:rPr>
                <a:t>測體重</a:t>
              </a:r>
            </a:p>
          </p:txBody>
        </p:sp>
        <p:sp>
          <p:nvSpPr>
            <p:cNvPr id="136" name="文字方塊 135">
              <a:extLst>
                <a:ext uri="{FF2B5EF4-FFF2-40B4-BE49-F238E27FC236}">
                  <a16:creationId xmlns:a16="http://schemas.microsoft.com/office/drawing/2014/main" id="{5AFC9D2A-9E24-452A-B624-3663568D4D1B}"/>
                </a:ext>
              </a:extLst>
            </p:cNvPr>
            <p:cNvSpPr txBox="1"/>
            <p:nvPr/>
          </p:nvSpPr>
          <p:spPr>
            <a:xfrm>
              <a:off x="7071492" y="3902325"/>
              <a:ext cx="861775" cy="615553"/>
            </a:xfrm>
            <a:prstGeom prst="rect">
              <a:avLst/>
            </a:prstGeom>
            <a:noFill/>
          </p:spPr>
          <p:txBody>
            <a:bodyPr wrap="none" rtlCol="0">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重複量</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zh-TW" altLang="en-US" sz="1200" dirty="0">
                  <a:solidFill>
                    <a:srgbClr val="5C727C"/>
                  </a:solidFill>
                  <a:latin typeface="微軟正黑體" panose="020B0604030504040204" pitchFamily="34" charset="-120"/>
                  <a:ea typeface="微軟正黑體" panose="020B0604030504040204" pitchFamily="34" charset="-120"/>
                </a:rPr>
                <a:t>測血壓</a:t>
              </a:r>
            </a:p>
          </p:txBody>
        </p:sp>
        <p:cxnSp>
          <p:nvCxnSpPr>
            <p:cNvPr id="137" name="接點: 肘形 136">
              <a:extLst>
                <a:ext uri="{FF2B5EF4-FFF2-40B4-BE49-F238E27FC236}">
                  <a16:creationId xmlns:a16="http://schemas.microsoft.com/office/drawing/2014/main" id="{9AA2ABD1-CD47-4E38-BA9A-F3954B7A4DB4}"/>
                </a:ext>
              </a:extLst>
            </p:cNvPr>
            <p:cNvCxnSpPr>
              <a:cxnSpLocks/>
              <a:stCxn id="115" idx="4"/>
              <a:endCxn id="126" idx="2"/>
            </p:cNvCxnSpPr>
            <p:nvPr/>
          </p:nvCxnSpPr>
          <p:spPr>
            <a:xfrm rot="5400000" flipH="1">
              <a:off x="5332536" y="4164629"/>
              <a:ext cx="601660" cy="3661217"/>
            </a:xfrm>
            <a:prstGeom prst="bentConnector3">
              <a:avLst>
                <a:gd name="adj1" fmla="val -50660"/>
              </a:avLst>
            </a:prstGeom>
          </p:spPr>
          <p:style>
            <a:lnRef idx="1">
              <a:schemeClr val="accent1"/>
            </a:lnRef>
            <a:fillRef idx="0">
              <a:schemeClr val="accent1"/>
            </a:fillRef>
            <a:effectRef idx="0">
              <a:schemeClr val="accent1"/>
            </a:effectRef>
            <a:fontRef idx="minor">
              <a:schemeClr val="tx1"/>
            </a:fontRef>
          </p:style>
        </p:cxnSp>
        <p:sp>
          <p:nvSpPr>
            <p:cNvPr id="138" name="矩形 137">
              <a:extLst>
                <a:ext uri="{FF2B5EF4-FFF2-40B4-BE49-F238E27FC236}">
                  <a16:creationId xmlns:a16="http://schemas.microsoft.com/office/drawing/2014/main" id="{875E8318-7D84-4127-A326-D047B514C221}"/>
                </a:ext>
              </a:extLst>
            </p:cNvPr>
            <p:cNvSpPr/>
            <p:nvPr/>
          </p:nvSpPr>
          <p:spPr>
            <a:xfrm>
              <a:off x="5455623" y="6199910"/>
              <a:ext cx="1272143" cy="369332"/>
            </a:xfrm>
            <a:prstGeom prst="rect">
              <a:avLst/>
            </a:prstGeom>
          </p:spPr>
          <p:txBody>
            <a:bodyPr wrap="none">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拔除健保卡</a:t>
              </a:r>
            </a:p>
          </p:txBody>
        </p:sp>
        <p:cxnSp>
          <p:nvCxnSpPr>
            <p:cNvPr id="139" name="接點: 肘形 138">
              <a:extLst>
                <a:ext uri="{FF2B5EF4-FFF2-40B4-BE49-F238E27FC236}">
                  <a16:creationId xmlns:a16="http://schemas.microsoft.com/office/drawing/2014/main" id="{3B11139A-81A6-444E-82EA-68EB4AEB9AD3}"/>
                </a:ext>
              </a:extLst>
            </p:cNvPr>
            <p:cNvCxnSpPr>
              <a:cxnSpLocks/>
              <a:stCxn id="116" idx="2"/>
              <a:endCxn id="118" idx="0"/>
            </p:cNvCxnSpPr>
            <p:nvPr/>
          </p:nvCxnSpPr>
          <p:spPr>
            <a:xfrm rot="10800000" flipV="1">
              <a:off x="1016300" y="2753248"/>
              <a:ext cx="5635587" cy="662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矩形 139">
              <a:extLst>
                <a:ext uri="{FF2B5EF4-FFF2-40B4-BE49-F238E27FC236}">
                  <a16:creationId xmlns:a16="http://schemas.microsoft.com/office/drawing/2014/main" id="{5FE9F72F-E6BD-4200-9457-8FA82A8165DD}"/>
                </a:ext>
              </a:extLst>
            </p:cNvPr>
            <p:cNvSpPr/>
            <p:nvPr/>
          </p:nvSpPr>
          <p:spPr>
            <a:xfrm>
              <a:off x="3166686" y="2273424"/>
              <a:ext cx="1272143" cy="369332"/>
            </a:xfrm>
            <a:prstGeom prst="rect">
              <a:avLst/>
            </a:prstGeom>
          </p:spPr>
          <p:txBody>
            <a:bodyPr wrap="none">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拔除健保卡</a:t>
              </a:r>
            </a:p>
          </p:txBody>
        </p:sp>
        <p:cxnSp>
          <p:nvCxnSpPr>
            <p:cNvPr id="141" name="直線單箭頭接點 140">
              <a:extLst>
                <a:ext uri="{FF2B5EF4-FFF2-40B4-BE49-F238E27FC236}">
                  <a16:creationId xmlns:a16="http://schemas.microsoft.com/office/drawing/2014/main" id="{C9F6AC7D-7009-435E-87A9-68FD11B83453}"/>
                </a:ext>
              </a:extLst>
            </p:cNvPr>
            <p:cNvCxnSpPr>
              <a:stCxn id="115" idx="6"/>
              <a:endCxn id="114" idx="3"/>
            </p:cNvCxnSpPr>
            <p:nvPr/>
          </p:nvCxnSpPr>
          <p:spPr>
            <a:xfrm flipV="1">
              <a:off x="8267048" y="4865884"/>
              <a:ext cx="447515" cy="64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41">
              <a:extLst>
                <a:ext uri="{FF2B5EF4-FFF2-40B4-BE49-F238E27FC236}">
                  <a16:creationId xmlns:a16="http://schemas.microsoft.com/office/drawing/2014/main" id="{9D99489D-24E3-4B86-980F-17CB894AAE6C}"/>
                </a:ext>
              </a:extLst>
            </p:cNvPr>
            <p:cNvCxnSpPr>
              <a:stCxn id="116" idx="5"/>
              <a:endCxn id="114" idx="1"/>
            </p:cNvCxnSpPr>
            <p:nvPr/>
          </p:nvCxnSpPr>
          <p:spPr>
            <a:xfrm>
              <a:off x="8022819" y="3309266"/>
              <a:ext cx="691744" cy="44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接點: 肘形 142">
              <a:extLst>
                <a:ext uri="{FF2B5EF4-FFF2-40B4-BE49-F238E27FC236}">
                  <a16:creationId xmlns:a16="http://schemas.microsoft.com/office/drawing/2014/main" id="{9906B010-29E2-4555-B346-E8CDD61E5582}"/>
                </a:ext>
              </a:extLst>
            </p:cNvPr>
            <p:cNvCxnSpPr>
              <a:cxnSpLocks/>
              <a:stCxn id="113" idx="4"/>
              <a:endCxn id="118" idx="3"/>
            </p:cNvCxnSpPr>
            <p:nvPr/>
          </p:nvCxnSpPr>
          <p:spPr>
            <a:xfrm rot="5400000" flipH="1">
              <a:off x="5756504" y="-501024"/>
              <a:ext cx="246160" cy="10948275"/>
            </a:xfrm>
            <a:prstGeom prst="bentConnector3">
              <a:avLst>
                <a:gd name="adj1" fmla="val -7549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a:extLst>
                <a:ext uri="{FF2B5EF4-FFF2-40B4-BE49-F238E27FC236}">
                  <a16:creationId xmlns:a16="http://schemas.microsoft.com/office/drawing/2014/main" id="{58C71DBC-F6FB-4F6F-B1D5-59D88EB32D50}"/>
                </a:ext>
              </a:extLst>
            </p:cNvPr>
            <p:cNvCxnSpPr>
              <a:stCxn id="114" idx="6"/>
              <a:endCxn id="113" idx="2"/>
            </p:cNvCxnSpPr>
            <p:nvPr/>
          </p:nvCxnSpPr>
          <p:spPr>
            <a:xfrm>
              <a:off x="10085495" y="4309867"/>
              <a:ext cx="465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矩形 144">
              <a:extLst>
                <a:ext uri="{FF2B5EF4-FFF2-40B4-BE49-F238E27FC236}">
                  <a16:creationId xmlns:a16="http://schemas.microsoft.com/office/drawing/2014/main" id="{F94C0F99-7F95-4799-97E7-ACA4453989D6}"/>
                </a:ext>
              </a:extLst>
            </p:cNvPr>
            <p:cNvSpPr/>
            <p:nvPr/>
          </p:nvSpPr>
          <p:spPr>
            <a:xfrm rot="2059170">
              <a:off x="7964158" y="3308516"/>
              <a:ext cx="1249320" cy="369332"/>
            </a:xfrm>
            <a:prstGeom prst="rect">
              <a:avLst/>
            </a:prstGeom>
          </p:spPr>
          <p:txBody>
            <a:bodyPr wrap="square">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量測血壓</a:t>
              </a:r>
            </a:p>
          </p:txBody>
        </p:sp>
        <p:sp>
          <p:nvSpPr>
            <p:cNvPr id="146" name="矩形 145">
              <a:extLst>
                <a:ext uri="{FF2B5EF4-FFF2-40B4-BE49-F238E27FC236}">
                  <a16:creationId xmlns:a16="http://schemas.microsoft.com/office/drawing/2014/main" id="{A2D91492-DD51-4BE0-B564-95A5A5C4EF37}"/>
                </a:ext>
              </a:extLst>
            </p:cNvPr>
            <p:cNvSpPr/>
            <p:nvPr/>
          </p:nvSpPr>
          <p:spPr>
            <a:xfrm>
              <a:off x="9995459" y="4375298"/>
              <a:ext cx="861775" cy="615553"/>
            </a:xfrm>
            <a:prstGeom prst="rect">
              <a:avLst/>
            </a:prstGeom>
          </p:spPr>
          <p:txBody>
            <a:bodyPr wrap="none">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拔除</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zh-TW" altLang="en-US" sz="1200" dirty="0">
                  <a:solidFill>
                    <a:srgbClr val="5C727C"/>
                  </a:solidFill>
                  <a:latin typeface="微軟正黑體" panose="020B0604030504040204" pitchFamily="34" charset="-120"/>
                  <a:ea typeface="微軟正黑體" panose="020B0604030504040204" pitchFamily="34" charset="-120"/>
                </a:rPr>
                <a:t>健保卡</a:t>
              </a:r>
            </a:p>
          </p:txBody>
        </p:sp>
        <p:sp>
          <p:nvSpPr>
            <p:cNvPr id="147" name="矩形 146">
              <a:extLst>
                <a:ext uri="{FF2B5EF4-FFF2-40B4-BE49-F238E27FC236}">
                  <a16:creationId xmlns:a16="http://schemas.microsoft.com/office/drawing/2014/main" id="{F4115999-13AD-4375-A9B0-959BBC34FBE3}"/>
                </a:ext>
              </a:extLst>
            </p:cNvPr>
            <p:cNvSpPr/>
            <p:nvPr/>
          </p:nvSpPr>
          <p:spPr>
            <a:xfrm>
              <a:off x="10395568" y="5509740"/>
              <a:ext cx="1061803" cy="615553"/>
            </a:xfrm>
            <a:prstGeom prst="rect">
              <a:avLst/>
            </a:prstGeom>
          </p:spPr>
          <p:txBody>
            <a:bodyPr wrap="square">
              <a:spAutoFit/>
            </a:bodyPr>
            <a:lstStyle/>
            <a:p>
              <a:r>
                <a:rPr lang="zh-TW" altLang="en-US" sz="1200" dirty="0">
                  <a:solidFill>
                    <a:srgbClr val="5C727C"/>
                  </a:solidFill>
                  <a:latin typeface="微軟正黑體" panose="020B0604030504040204" pitchFamily="34" charset="-120"/>
                  <a:ea typeface="微軟正黑體" panose="020B0604030504040204" pitchFamily="34" charset="-120"/>
                </a:rPr>
                <a:t>成功顯示</a:t>
              </a:r>
              <a:r>
                <a:rPr lang="en-US" altLang="zh-TW" sz="1200" dirty="0" err="1">
                  <a:solidFill>
                    <a:srgbClr val="5C727C"/>
                  </a:solidFill>
                  <a:latin typeface="微軟正黑體" panose="020B0604030504040204" pitchFamily="34" charset="-120"/>
                  <a:ea typeface="微軟正黑體" panose="020B0604030504040204" pitchFamily="34" charset="-120"/>
                </a:rPr>
                <a:t>QRCode</a:t>
              </a:r>
              <a:endParaRPr lang="zh-TW" altLang="en-US" sz="1200" dirty="0">
                <a:solidFill>
                  <a:srgbClr val="5C727C"/>
                </a:solidFill>
                <a:latin typeface="微軟正黑體" panose="020B0604030504040204" pitchFamily="34" charset="-120"/>
                <a:ea typeface="微軟正黑體" panose="020B0604030504040204" pitchFamily="34" charset="-120"/>
              </a:endParaRPr>
            </a:p>
          </p:txBody>
        </p:sp>
        <p:sp>
          <p:nvSpPr>
            <p:cNvPr id="148" name="矩形 147">
              <a:extLst>
                <a:ext uri="{FF2B5EF4-FFF2-40B4-BE49-F238E27FC236}">
                  <a16:creationId xmlns:a16="http://schemas.microsoft.com/office/drawing/2014/main" id="{0F716DBB-80B4-4E78-BD40-C3F91486DEDD}"/>
                </a:ext>
              </a:extLst>
            </p:cNvPr>
            <p:cNvSpPr/>
            <p:nvPr/>
          </p:nvSpPr>
          <p:spPr>
            <a:xfrm>
              <a:off x="10418500" y="1689214"/>
              <a:ext cx="1631131" cy="1107996"/>
            </a:xfrm>
            <a:prstGeom prst="rect">
              <a:avLst/>
            </a:prstGeom>
          </p:spPr>
          <p:txBody>
            <a:bodyPr wrap="none">
              <a:spAutoFit/>
            </a:bodyPr>
            <a:lstStyle/>
            <a:p>
              <a:r>
                <a:rPr lang="en-US" altLang="zh-TW" sz="1200" dirty="0" err="1">
                  <a:solidFill>
                    <a:srgbClr val="5C727C"/>
                  </a:solidFill>
                  <a:latin typeface="微軟正黑體" panose="020B0604030504040204" pitchFamily="34" charset="-120"/>
                  <a:ea typeface="微軟正黑體" panose="020B0604030504040204" pitchFamily="34" charset="-120"/>
                </a:rPr>
                <a:t>Temperature:T</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en-US" altLang="zh-TW" sz="1200" dirty="0" err="1">
                  <a:solidFill>
                    <a:srgbClr val="5C727C"/>
                  </a:solidFill>
                  <a:latin typeface="微軟正黑體" panose="020B0604030504040204" pitchFamily="34" charset="-120"/>
                  <a:ea typeface="微軟正黑體" panose="020B0604030504040204" pitchFamily="34" charset="-120"/>
                </a:rPr>
                <a:t>Weight:W</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en-US" altLang="zh-TW" sz="1200" dirty="0" err="1">
                  <a:solidFill>
                    <a:srgbClr val="5C727C"/>
                  </a:solidFill>
                  <a:latin typeface="微軟正黑體" panose="020B0604030504040204" pitchFamily="34" charset="-120"/>
                  <a:ea typeface="微軟正黑體" panose="020B0604030504040204" pitchFamily="34" charset="-120"/>
                </a:rPr>
                <a:t>Pressure:P</a:t>
              </a:r>
              <a:endParaRPr lang="en-US" altLang="zh-TW" sz="1200" dirty="0">
                <a:solidFill>
                  <a:srgbClr val="5C727C"/>
                </a:solidFill>
                <a:latin typeface="微軟正黑體" panose="020B0604030504040204" pitchFamily="34" charset="-120"/>
                <a:ea typeface="微軟正黑體" panose="020B0604030504040204" pitchFamily="34" charset="-120"/>
              </a:endParaRPr>
            </a:p>
            <a:p>
              <a:r>
                <a:rPr lang="en-US" altLang="zh-TW" sz="1200" dirty="0" err="1">
                  <a:solidFill>
                    <a:srgbClr val="5C727C"/>
                  </a:solidFill>
                  <a:latin typeface="微軟正黑體" panose="020B0604030504040204" pitchFamily="34" charset="-120"/>
                  <a:ea typeface="微軟正黑體" panose="020B0604030504040204" pitchFamily="34" charset="-120"/>
                </a:rPr>
                <a:t>Card:C</a:t>
              </a:r>
              <a:endParaRPr lang="zh-TW" altLang="en-US" sz="1200" dirty="0">
                <a:solidFill>
                  <a:srgbClr val="5C727C"/>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30217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1601</Words>
  <Application>Microsoft Office PowerPoint</Application>
  <PresentationFormat>如螢幕大小 (4:3)</PresentationFormat>
  <Paragraphs>147</Paragraphs>
  <Slides>15</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DFKai-SB</vt:lpstr>
      <vt:lpstr>Heiti TC Medium</vt:lpstr>
      <vt:lpstr>微軟正黑體</vt:lpstr>
      <vt:lpstr>新細明體</vt:lpstr>
      <vt:lpstr>Arial</vt:lpstr>
      <vt:lpstr>Arial Black</vt:lpstr>
      <vt:lpstr>Calibri</vt:lpstr>
      <vt:lpstr>Times New Roman</vt:lpstr>
      <vt:lpstr>Office Theme</vt:lpstr>
      <vt:lpstr>AIOT量測與分析系統</vt:lpstr>
      <vt:lpstr>Outline</vt:lpstr>
      <vt:lpstr>PowerPoint 簡報</vt:lpstr>
      <vt:lpstr>PowerPoint 簡報</vt:lpstr>
      <vt:lpstr>Literature Review</vt:lpstr>
      <vt:lpstr>PowerPoint 簡報</vt:lpstr>
      <vt:lpstr>PowerPoint 簡報</vt:lpstr>
      <vt:lpstr>PowerPoint 簡報</vt:lpstr>
      <vt:lpstr>PowerPoint 簡報</vt:lpstr>
      <vt:lpstr>PowerPoint 簡報</vt:lpstr>
      <vt:lpstr>PowerPoint 簡報</vt:lpstr>
      <vt:lpstr>PowerPoint 簡報</vt:lpstr>
      <vt:lpstr>PowerPoint 簡報</vt:lpstr>
      <vt:lpstr>Future Outlook</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User</cp:lastModifiedBy>
  <cp:revision>29</cp:revision>
  <dcterms:created xsi:type="dcterms:W3CDTF">2021-05-10T08:13:45Z</dcterms:created>
  <dcterms:modified xsi:type="dcterms:W3CDTF">2021-05-12T08:55:03Z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2021-04-14T00:00:00Z</vt:filetime>
  </property>
  <property fmtid="{D5CDD505-2E9C-101B-9397-08002B2CF9AE}" pid="3" name="Creator">
    <vt:lpwstr>Microsoft® PowerPoint® 2019</vt:lpwstr>
  </property>
  <property fmtid="{D5CDD505-2E9C-101B-9397-08002B2CF9AE}" pid="4" name="LastSaved">
    <vt:filetime>2021-05-10T00:00:00Z</vt:filetime>
  </property>
</Properties>
</file>