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34290000" cy="45720000"/>
  <p:notesSz cx="6858000" cy="9144000"/>
  <p:defaultTextStyle>
    <a:defPPr>
      <a:defRPr lang="zh-TW"/>
    </a:defPPr>
    <a:lvl1pPr algn="l" rtl="0" fontAlgn="base">
      <a:spcBef>
        <a:spcPct val="0"/>
      </a:spcBef>
      <a:spcAft>
        <a:spcPct val="0"/>
      </a:spcAft>
      <a:defRPr kumimoji="1" sz="8500"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sz="8500"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sz="8500"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sz="8500"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sz="8500"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sz="8500"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sz="8500"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sz="8500"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sz="8500"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14400">
          <p15:clr>
            <a:srgbClr val="A4A3A4"/>
          </p15:clr>
        </p15:guide>
        <p15:guide id="2" pos="10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1FE"/>
    <a:srgbClr val="93CCFB"/>
    <a:srgbClr val="CFE8FD"/>
    <a:srgbClr val="9FD1FB"/>
    <a:srgbClr val="D5E8D4"/>
    <a:srgbClr val="E3F1F2"/>
    <a:srgbClr val="DEEFF0"/>
    <a:srgbClr val="28889A"/>
    <a:srgbClr val="D6ECEE"/>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25" d="100"/>
          <a:sy n="25" d="100"/>
        </p:scale>
        <p:origin x="1128" y="-2218"/>
      </p:cViewPr>
      <p:guideLst>
        <p:guide orient="horz" pos="14400"/>
        <p:guide pos="1080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79ECC1-D510-4D64-9C8C-F63FF8FDB3A6}"/>
              </a:ext>
            </a:extLst>
          </p:cNvPr>
          <p:cNvSpPr>
            <a:spLocks noGrp="1"/>
          </p:cNvSpPr>
          <p:nvPr>
            <p:ph type="ctrTitle"/>
          </p:nvPr>
        </p:nvSpPr>
        <p:spPr>
          <a:xfrm>
            <a:off x="4286250" y="7481888"/>
            <a:ext cx="25717500" cy="15917862"/>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AA25225-1FB2-438D-8E2E-583FE09CEC92}"/>
              </a:ext>
            </a:extLst>
          </p:cNvPr>
          <p:cNvSpPr>
            <a:spLocks noGrp="1"/>
          </p:cNvSpPr>
          <p:nvPr>
            <p:ph type="subTitle" idx="1"/>
          </p:nvPr>
        </p:nvSpPr>
        <p:spPr>
          <a:xfrm>
            <a:off x="4286250" y="24014113"/>
            <a:ext cx="25717500" cy="110378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C8AF7C1-DA6F-44AF-B604-E06127234E54}"/>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89F724F5-0979-47FE-8E68-285988CFD595}"/>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6C90143E-3F7A-4571-9377-C7EDBC2E3766}"/>
              </a:ext>
            </a:extLst>
          </p:cNvPr>
          <p:cNvSpPr>
            <a:spLocks noGrp="1"/>
          </p:cNvSpPr>
          <p:nvPr>
            <p:ph type="sldNum" sz="quarter" idx="12"/>
          </p:nvPr>
        </p:nvSpPr>
        <p:spPr/>
        <p:txBody>
          <a:bodyPr/>
          <a:lstStyle>
            <a:lvl1pPr>
              <a:defRPr/>
            </a:lvl1pPr>
          </a:lstStyle>
          <a:p>
            <a:fld id="{E6966F82-7304-43F8-A283-372AC7E9F1AE}" type="slidenum">
              <a:rPr lang="en-US" altLang="zh-TW"/>
              <a:pPr/>
              <a:t>‹#›</a:t>
            </a:fld>
            <a:endParaRPr lang="en-US" altLang="zh-TW"/>
          </a:p>
        </p:txBody>
      </p:sp>
    </p:spTree>
    <p:extLst>
      <p:ext uri="{BB962C8B-B14F-4D97-AF65-F5344CB8AC3E}">
        <p14:creationId xmlns:p14="http://schemas.microsoft.com/office/powerpoint/2010/main" val="154534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E1DB00-63E3-4887-90C3-A7F89EF86B5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7541DAC-6711-417C-B110-66FBE8E152D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A733324-AA6A-4E89-9582-029772FDA094}"/>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410C026C-2065-4169-A3A9-9052583AA31B}"/>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2051AC2F-0A6F-4588-AA17-3D80605DEAEE}"/>
              </a:ext>
            </a:extLst>
          </p:cNvPr>
          <p:cNvSpPr>
            <a:spLocks noGrp="1"/>
          </p:cNvSpPr>
          <p:nvPr>
            <p:ph type="sldNum" sz="quarter" idx="12"/>
          </p:nvPr>
        </p:nvSpPr>
        <p:spPr/>
        <p:txBody>
          <a:bodyPr/>
          <a:lstStyle>
            <a:lvl1pPr>
              <a:defRPr/>
            </a:lvl1pPr>
          </a:lstStyle>
          <a:p>
            <a:fld id="{EA346395-59F3-4185-8D36-60638CEB8B01}" type="slidenum">
              <a:rPr lang="en-US" altLang="zh-TW"/>
              <a:pPr/>
              <a:t>‹#›</a:t>
            </a:fld>
            <a:endParaRPr lang="en-US" altLang="zh-TW"/>
          </a:p>
        </p:txBody>
      </p:sp>
    </p:spTree>
    <p:extLst>
      <p:ext uri="{BB962C8B-B14F-4D97-AF65-F5344CB8AC3E}">
        <p14:creationId xmlns:p14="http://schemas.microsoft.com/office/powerpoint/2010/main" val="780547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DC7D6A0-A19D-4840-BA94-BAA881CAF57D}"/>
              </a:ext>
            </a:extLst>
          </p:cNvPr>
          <p:cNvSpPr>
            <a:spLocks noGrp="1"/>
          </p:cNvSpPr>
          <p:nvPr>
            <p:ph type="title" orient="vert"/>
          </p:nvPr>
        </p:nvSpPr>
        <p:spPr>
          <a:xfrm>
            <a:off x="24861838" y="1830388"/>
            <a:ext cx="7715250" cy="39011225"/>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BB50FE6-CEFD-436C-87E5-3A37F714315D}"/>
              </a:ext>
            </a:extLst>
          </p:cNvPr>
          <p:cNvSpPr>
            <a:spLocks noGrp="1"/>
          </p:cNvSpPr>
          <p:nvPr>
            <p:ph type="body" orient="vert" idx="1"/>
          </p:nvPr>
        </p:nvSpPr>
        <p:spPr>
          <a:xfrm>
            <a:off x="1712913" y="1830388"/>
            <a:ext cx="22996525" cy="390112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7076746-02AC-4C0C-9500-68F3ED4B37A6}"/>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C1C04AFF-13AB-4D5D-8D20-183C5D82A930}"/>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63CED8A2-2C35-4C15-B19A-3C7CD99E5B44}"/>
              </a:ext>
            </a:extLst>
          </p:cNvPr>
          <p:cNvSpPr>
            <a:spLocks noGrp="1"/>
          </p:cNvSpPr>
          <p:nvPr>
            <p:ph type="sldNum" sz="quarter" idx="12"/>
          </p:nvPr>
        </p:nvSpPr>
        <p:spPr/>
        <p:txBody>
          <a:bodyPr/>
          <a:lstStyle>
            <a:lvl1pPr>
              <a:defRPr/>
            </a:lvl1pPr>
          </a:lstStyle>
          <a:p>
            <a:fld id="{5E87D5C9-73E6-49E8-AFE7-9F8E083BC581}" type="slidenum">
              <a:rPr lang="en-US" altLang="zh-TW"/>
              <a:pPr/>
              <a:t>‹#›</a:t>
            </a:fld>
            <a:endParaRPr lang="en-US" altLang="zh-TW"/>
          </a:p>
        </p:txBody>
      </p:sp>
    </p:spTree>
    <p:extLst>
      <p:ext uri="{BB962C8B-B14F-4D97-AF65-F5344CB8AC3E}">
        <p14:creationId xmlns:p14="http://schemas.microsoft.com/office/powerpoint/2010/main" val="322011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7E2129-9327-4EF4-9BD0-9797AF37DDD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1DD6DCC-22B1-4B5A-B0E8-DE32DC68CD6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8C221F0-2633-4EC5-AAE5-C9C5248F9989}"/>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8A478E30-81EA-4AA6-8CB5-EAB669C19A9F}"/>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0583AFB2-2704-4304-99EF-1FC6F9B0E7DF}"/>
              </a:ext>
            </a:extLst>
          </p:cNvPr>
          <p:cNvSpPr>
            <a:spLocks noGrp="1"/>
          </p:cNvSpPr>
          <p:nvPr>
            <p:ph type="sldNum" sz="quarter" idx="12"/>
          </p:nvPr>
        </p:nvSpPr>
        <p:spPr/>
        <p:txBody>
          <a:bodyPr/>
          <a:lstStyle>
            <a:lvl1pPr>
              <a:defRPr/>
            </a:lvl1pPr>
          </a:lstStyle>
          <a:p>
            <a:fld id="{10505C81-B3E0-45F2-90C3-809B24B4059C}" type="slidenum">
              <a:rPr lang="en-US" altLang="zh-TW"/>
              <a:pPr/>
              <a:t>‹#›</a:t>
            </a:fld>
            <a:endParaRPr lang="en-US" altLang="zh-TW"/>
          </a:p>
        </p:txBody>
      </p:sp>
    </p:spTree>
    <p:extLst>
      <p:ext uri="{BB962C8B-B14F-4D97-AF65-F5344CB8AC3E}">
        <p14:creationId xmlns:p14="http://schemas.microsoft.com/office/powerpoint/2010/main" val="186279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E12320-C5AA-44BE-8E0C-8CB5A75D9BEE}"/>
              </a:ext>
            </a:extLst>
          </p:cNvPr>
          <p:cNvSpPr>
            <a:spLocks noGrp="1"/>
          </p:cNvSpPr>
          <p:nvPr>
            <p:ph type="title"/>
          </p:nvPr>
        </p:nvSpPr>
        <p:spPr>
          <a:xfrm>
            <a:off x="2339975" y="11398250"/>
            <a:ext cx="29575125" cy="19018250"/>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257C3D4-21A9-48F6-A432-91557EC70DF6}"/>
              </a:ext>
            </a:extLst>
          </p:cNvPr>
          <p:cNvSpPr>
            <a:spLocks noGrp="1"/>
          </p:cNvSpPr>
          <p:nvPr>
            <p:ph type="body" idx="1"/>
          </p:nvPr>
        </p:nvSpPr>
        <p:spPr>
          <a:xfrm>
            <a:off x="2339975" y="30595888"/>
            <a:ext cx="29575125" cy="100012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6DCCC5A-FC2D-4021-92A8-81E769141295}"/>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B4C7FF68-352C-468C-ACB4-ABA9C8502C9D}"/>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4CAC8C68-B54B-4DE1-9907-FFDD5ED945D5}"/>
              </a:ext>
            </a:extLst>
          </p:cNvPr>
          <p:cNvSpPr>
            <a:spLocks noGrp="1"/>
          </p:cNvSpPr>
          <p:nvPr>
            <p:ph type="sldNum" sz="quarter" idx="12"/>
          </p:nvPr>
        </p:nvSpPr>
        <p:spPr/>
        <p:txBody>
          <a:bodyPr/>
          <a:lstStyle>
            <a:lvl1pPr>
              <a:defRPr/>
            </a:lvl1pPr>
          </a:lstStyle>
          <a:p>
            <a:fld id="{0D1D0F77-8DDC-412F-A762-9A7EB86C19B4}" type="slidenum">
              <a:rPr lang="en-US" altLang="zh-TW"/>
              <a:pPr/>
              <a:t>‹#›</a:t>
            </a:fld>
            <a:endParaRPr lang="en-US" altLang="zh-TW"/>
          </a:p>
        </p:txBody>
      </p:sp>
    </p:spTree>
    <p:extLst>
      <p:ext uri="{BB962C8B-B14F-4D97-AF65-F5344CB8AC3E}">
        <p14:creationId xmlns:p14="http://schemas.microsoft.com/office/powerpoint/2010/main" val="4170305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9FB490-67ED-442A-8E5D-5C869EBA7C4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C27D4C9-6F31-4738-9F76-28FC4A02AD34}"/>
              </a:ext>
            </a:extLst>
          </p:cNvPr>
          <p:cNvSpPr>
            <a:spLocks noGrp="1"/>
          </p:cNvSpPr>
          <p:nvPr>
            <p:ph sz="half" idx="1"/>
          </p:nvPr>
        </p:nvSpPr>
        <p:spPr>
          <a:xfrm>
            <a:off x="1712913" y="10668000"/>
            <a:ext cx="15355887" cy="301736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BA7F7BC-D7F2-436A-8CDE-B36D6E14D53A}"/>
              </a:ext>
            </a:extLst>
          </p:cNvPr>
          <p:cNvSpPr>
            <a:spLocks noGrp="1"/>
          </p:cNvSpPr>
          <p:nvPr>
            <p:ph sz="half" idx="2"/>
          </p:nvPr>
        </p:nvSpPr>
        <p:spPr>
          <a:xfrm>
            <a:off x="17221200" y="10668000"/>
            <a:ext cx="15355888" cy="301736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AD1644B-FBB2-4615-A8EC-E9628B8F8174}"/>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047716C0-3CA7-456D-9FDF-44A4ACBBFB2D}"/>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9CE95DD7-9188-4152-B6BE-34A236F47D85}"/>
              </a:ext>
            </a:extLst>
          </p:cNvPr>
          <p:cNvSpPr>
            <a:spLocks noGrp="1"/>
          </p:cNvSpPr>
          <p:nvPr>
            <p:ph type="sldNum" sz="quarter" idx="12"/>
          </p:nvPr>
        </p:nvSpPr>
        <p:spPr/>
        <p:txBody>
          <a:bodyPr/>
          <a:lstStyle>
            <a:lvl1pPr>
              <a:defRPr/>
            </a:lvl1pPr>
          </a:lstStyle>
          <a:p>
            <a:fld id="{3C2C64FF-C2B0-41A2-801B-5382742EDCFF}" type="slidenum">
              <a:rPr lang="en-US" altLang="zh-TW"/>
              <a:pPr/>
              <a:t>‹#›</a:t>
            </a:fld>
            <a:endParaRPr lang="en-US" altLang="zh-TW"/>
          </a:p>
        </p:txBody>
      </p:sp>
    </p:spTree>
    <p:extLst>
      <p:ext uri="{BB962C8B-B14F-4D97-AF65-F5344CB8AC3E}">
        <p14:creationId xmlns:p14="http://schemas.microsoft.com/office/powerpoint/2010/main" val="40698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7AD3B7-DF5D-4F53-8BEA-9FAF2D5CFF64}"/>
              </a:ext>
            </a:extLst>
          </p:cNvPr>
          <p:cNvSpPr>
            <a:spLocks noGrp="1"/>
          </p:cNvSpPr>
          <p:nvPr>
            <p:ph type="title"/>
          </p:nvPr>
        </p:nvSpPr>
        <p:spPr>
          <a:xfrm>
            <a:off x="2362200" y="2433638"/>
            <a:ext cx="29575125" cy="8837612"/>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F3497A6-FEFC-45BD-99E8-A83BC95320B0}"/>
              </a:ext>
            </a:extLst>
          </p:cNvPr>
          <p:cNvSpPr>
            <a:spLocks noGrp="1"/>
          </p:cNvSpPr>
          <p:nvPr>
            <p:ph type="body" idx="1"/>
          </p:nvPr>
        </p:nvSpPr>
        <p:spPr>
          <a:xfrm>
            <a:off x="2362200" y="11207750"/>
            <a:ext cx="14506575" cy="54927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06462F8-B92E-4F5E-9EF7-F3EBD148D40F}"/>
              </a:ext>
            </a:extLst>
          </p:cNvPr>
          <p:cNvSpPr>
            <a:spLocks noGrp="1"/>
          </p:cNvSpPr>
          <p:nvPr>
            <p:ph sz="half" idx="2"/>
          </p:nvPr>
        </p:nvSpPr>
        <p:spPr>
          <a:xfrm>
            <a:off x="2362200" y="16700500"/>
            <a:ext cx="14506575" cy="245633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11FB909-48C9-46C3-BB90-BFF02EAD4D52}"/>
              </a:ext>
            </a:extLst>
          </p:cNvPr>
          <p:cNvSpPr>
            <a:spLocks noGrp="1"/>
          </p:cNvSpPr>
          <p:nvPr>
            <p:ph type="body" sz="quarter" idx="3"/>
          </p:nvPr>
        </p:nvSpPr>
        <p:spPr>
          <a:xfrm>
            <a:off x="17359313" y="11207750"/>
            <a:ext cx="14578012" cy="54927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6CFA85C-095F-4D98-8DF7-88C8D8AEDC97}"/>
              </a:ext>
            </a:extLst>
          </p:cNvPr>
          <p:cNvSpPr>
            <a:spLocks noGrp="1"/>
          </p:cNvSpPr>
          <p:nvPr>
            <p:ph sz="quarter" idx="4"/>
          </p:nvPr>
        </p:nvSpPr>
        <p:spPr>
          <a:xfrm>
            <a:off x="17359313" y="16700500"/>
            <a:ext cx="14578012" cy="245633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57E9089-A90E-4F86-A73B-F0F0716BB5BD}"/>
              </a:ext>
            </a:extLst>
          </p:cNvPr>
          <p:cNvSpPr>
            <a:spLocks noGrp="1"/>
          </p:cNvSpPr>
          <p:nvPr>
            <p:ph type="dt" sz="half" idx="10"/>
          </p:nvPr>
        </p:nvSpPr>
        <p:spPr/>
        <p:txBody>
          <a:bodyPr/>
          <a:lstStyle>
            <a:lvl1pPr>
              <a:defRPr/>
            </a:lvl1pPr>
          </a:lstStyle>
          <a:p>
            <a:endParaRPr lang="en-US" altLang="zh-TW"/>
          </a:p>
        </p:txBody>
      </p:sp>
      <p:sp>
        <p:nvSpPr>
          <p:cNvPr id="8" name="頁尾版面配置區 7">
            <a:extLst>
              <a:ext uri="{FF2B5EF4-FFF2-40B4-BE49-F238E27FC236}">
                <a16:creationId xmlns:a16="http://schemas.microsoft.com/office/drawing/2014/main" id="{14B8AB23-45D9-489E-BFD0-083113C77D32}"/>
              </a:ext>
            </a:extLst>
          </p:cNvPr>
          <p:cNvSpPr>
            <a:spLocks noGrp="1"/>
          </p:cNvSpPr>
          <p:nvPr>
            <p:ph type="ftr" sz="quarter" idx="11"/>
          </p:nvPr>
        </p:nvSpPr>
        <p:spPr/>
        <p:txBody>
          <a:bodyPr/>
          <a:lstStyle>
            <a:lvl1pPr>
              <a:defRPr/>
            </a:lvl1pPr>
          </a:lstStyle>
          <a:p>
            <a:endParaRPr lang="en-US" altLang="zh-TW"/>
          </a:p>
        </p:txBody>
      </p:sp>
      <p:sp>
        <p:nvSpPr>
          <p:cNvPr id="9" name="投影片編號版面配置區 8">
            <a:extLst>
              <a:ext uri="{FF2B5EF4-FFF2-40B4-BE49-F238E27FC236}">
                <a16:creationId xmlns:a16="http://schemas.microsoft.com/office/drawing/2014/main" id="{ED109675-23D6-4321-B9BC-DE14CF1BF277}"/>
              </a:ext>
            </a:extLst>
          </p:cNvPr>
          <p:cNvSpPr>
            <a:spLocks noGrp="1"/>
          </p:cNvSpPr>
          <p:nvPr>
            <p:ph type="sldNum" sz="quarter" idx="12"/>
          </p:nvPr>
        </p:nvSpPr>
        <p:spPr/>
        <p:txBody>
          <a:bodyPr/>
          <a:lstStyle>
            <a:lvl1pPr>
              <a:defRPr/>
            </a:lvl1pPr>
          </a:lstStyle>
          <a:p>
            <a:fld id="{D6B46992-E573-49D2-88BC-69BC76A8F2D8}" type="slidenum">
              <a:rPr lang="en-US" altLang="zh-TW"/>
              <a:pPr/>
              <a:t>‹#›</a:t>
            </a:fld>
            <a:endParaRPr lang="en-US" altLang="zh-TW"/>
          </a:p>
        </p:txBody>
      </p:sp>
    </p:spTree>
    <p:extLst>
      <p:ext uri="{BB962C8B-B14F-4D97-AF65-F5344CB8AC3E}">
        <p14:creationId xmlns:p14="http://schemas.microsoft.com/office/powerpoint/2010/main" val="1166972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A56770-2E93-4099-B521-BC4A4B8D020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6DABB04-6255-405C-8E23-C3C4C43147AB}"/>
              </a:ext>
            </a:extLst>
          </p:cNvPr>
          <p:cNvSpPr>
            <a:spLocks noGrp="1"/>
          </p:cNvSpPr>
          <p:nvPr>
            <p:ph type="dt" sz="half" idx="10"/>
          </p:nvPr>
        </p:nvSpPr>
        <p:spPr/>
        <p:txBody>
          <a:bodyPr/>
          <a:lstStyle>
            <a:lvl1pPr>
              <a:defRPr/>
            </a:lvl1pPr>
          </a:lstStyle>
          <a:p>
            <a:endParaRPr lang="en-US" altLang="zh-TW"/>
          </a:p>
        </p:txBody>
      </p:sp>
      <p:sp>
        <p:nvSpPr>
          <p:cNvPr id="4" name="頁尾版面配置區 3">
            <a:extLst>
              <a:ext uri="{FF2B5EF4-FFF2-40B4-BE49-F238E27FC236}">
                <a16:creationId xmlns:a16="http://schemas.microsoft.com/office/drawing/2014/main" id="{742E2115-2E6A-41A8-A5BA-1F86E35D817E}"/>
              </a:ext>
            </a:extLst>
          </p:cNvPr>
          <p:cNvSpPr>
            <a:spLocks noGrp="1"/>
          </p:cNvSpPr>
          <p:nvPr>
            <p:ph type="ftr" sz="quarter" idx="11"/>
          </p:nvPr>
        </p:nvSpPr>
        <p:spPr/>
        <p:txBody>
          <a:bodyPr/>
          <a:lstStyle>
            <a:lvl1pPr>
              <a:defRPr/>
            </a:lvl1pPr>
          </a:lstStyle>
          <a:p>
            <a:endParaRPr lang="en-US" altLang="zh-TW"/>
          </a:p>
        </p:txBody>
      </p:sp>
      <p:sp>
        <p:nvSpPr>
          <p:cNvPr id="5" name="投影片編號版面配置區 4">
            <a:extLst>
              <a:ext uri="{FF2B5EF4-FFF2-40B4-BE49-F238E27FC236}">
                <a16:creationId xmlns:a16="http://schemas.microsoft.com/office/drawing/2014/main" id="{8D825363-7412-4FA0-A8BB-399790CC55F9}"/>
              </a:ext>
            </a:extLst>
          </p:cNvPr>
          <p:cNvSpPr>
            <a:spLocks noGrp="1"/>
          </p:cNvSpPr>
          <p:nvPr>
            <p:ph type="sldNum" sz="quarter" idx="12"/>
          </p:nvPr>
        </p:nvSpPr>
        <p:spPr/>
        <p:txBody>
          <a:bodyPr/>
          <a:lstStyle>
            <a:lvl1pPr>
              <a:defRPr/>
            </a:lvl1pPr>
          </a:lstStyle>
          <a:p>
            <a:fld id="{B7BECFD1-9624-47CB-B59F-BA131CA4899D}" type="slidenum">
              <a:rPr lang="en-US" altLang="zh-TW"/>
              <a:pPr/>
              <a:t>‹#›</a:t>
            </a:fld>
            <a:endParaRPr lang="en-US" altLang="zh-TW"/>
          </a:p>
        </p:txBody>
      </p:sp>
    </p:spTree>
    <p:extLst>
      <p:ext uri="{BB962C8B-B14F-4D97-AF65-F5344CB8AC3E}">
        <p14:creationId xmlns:p14="http://schemas.microsoft.com/office/powerpoint/2010/main" val="31347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9917BDC-C7DB-4A7D-8E11-0856BAD3BE2B}"/>
              </a:ext>
            </a:extLst>
          </p:cNvPr>
          <p:cNvSpPr>
            <a:spLocks noGrp="1"/>
          </p:cNvSpPr>
          <p:nvPr>
            <p:ph type="dt" sz="half" idx="10"/>
          </p:nvPr>
        </p:nvSpPr>
        <p:spPr/>
        <p:txBody>
          <a:bodyPr/>
          <a:lstStyle>
            <a:lvl1pPr>
              <a:defRPr/>
            </a:lvl1pPr>
          </a:lstStyle>
          <a:p>
            <a:endParaRPr lang="en-US" altLang="zh-TW"/>
          </a:p>
        </p:txBody>
      </p:sp>
      <p:sp>
        <p:nvSpPr>
          <p:cNvPr id="3" name="頁尾版面配置區 2">
            <a:extLst>
              <a:ext uri="{FF2B5EF4-FFF2-40B4-BE49-F238E27FC236}">
                <a16:creationId xmlns:a16="http://schemas.microsoft.com/office/drawing/2014/main" id="{652A53C7-30BE-46E6-8320-71EBF79FE48F}"/>
              </a:ext>
            </a:extLst>
          </p:cNvPr>
          <p:cNvSpPr>
            <a:spLocks noGrp="1"/>
          </p:cNvSpPr>
          <p:nvPr>
            <p:ph type="ftr" sz="quarter" idx="11"/>
          </p:nvPr>
        </p:nvSpPr>
        <p:spPr/>
        <p:txBody>
          <a:bodyPr/>
          <a:lstStyle>
            <a:lvl1pPr>
              <a:defRPr/>
            </a:lvl1pPr>
          </a:lstStyle>
          <a:p>
            <a:endParaRPr lang="en-US" altLang="zh-TW"/>
          </a:p>
        </p:txBody>
      </p:sp>
      <p:sp>
        <p:nvSpPr>
          <p:cNvPr id="4" name="投影片編號版面配置區 3">
            <a:extLst>
              <a:ext uri="{FF2B5EF4-FFF2-40B4-BE49-F238E27FC236}">
                <a16:creationId xmlns:a16="http://schemas.microsoft.com/office/drawing/2014/main" id="{64DF8B86-B135-4AED-9F52-557F3EFFF1E3}"/>
              </a:ext>
            </a:extLst>
          </p:cNvPr>
          <p:cNvSpPr>
            <a:spLocks noGrp="1"/>
          </p:cNvSpPr>
          <p:nvPr>
            <p:ph type="sldNum" sz="quarter" idx="12"/>
          </p:nvPr>
        </p:nvSpPr>
        <p:spPr/>
        <p:txBody>
          <a:bodyPr/>
          <a:lstStyle>
            <a:lvl1pPr>
              <a:defRPr/>
            </a:lvl1pPr>
          </a:lstStyle>
          <a:p>
            <a:fld id="{89DF9B31-9D2C-4A41-8835-99C0C006CFDF}" type="slidenum">
              <a:rPr lang="en-US" altLang="zh-TW"/>
              <a:pPr/>
              <a:t>‹#›</a:t>
            </a:fld>
            <a:endParaRPr lang="en-US" altLang="zh-TW"/>
          </a:p>
        </p:txBody>
      </p:sp>
    </p:spTree>
    <p:extLst>
      <p:ext uri="{BB962C8B-B14F-4D97-AF65-F5344CB8AC3E}">
        <p14:creationId xmlns:p14="http://schemas.microsoft.com/office/powerpoint/2010/main" val="152916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258338-FA04-41D9-A248-B2AE3484B829}"/>
              </a:ext>
            </a:extLst>
          </p:cNvPr>
          <p:cNvSpPr>
            <a:spLocks noGrp="1"/>
          </p:cNvSpPr>
          <p:nvPr>
            <p:ph type="title"/>
          </p:nvPr>
        </p:nvSpPr>
        <p:spPr>
          <a:xfrm>
            <a:off x="2362200" y="3048000"/>
            <a:ext cx="11058525" cy="106680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272DBA6-5638-4AF6-9366-78496B42B59C}"/>
              </a:ext>
            </a:extLst>
          </p:cNvPr>
          <p:cNvSpPr>
            <a:spLocks noGrp="1"/>
          </p:cNvSpPr>
          <p:nvPr>
            <p:ph idx="1"/>
          </p:nvPr>
        </p:nvSpPr>
        <p:spPr>
          <a:xfrm>
            <a:off x="14578013" y="6583363"/>
            <a:ext cx="17359312" cy="32489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CBCCC47-9DEA-4D99-8182-5377D43FAA5D}"/>
              </a:ext>
            </a:extLst>
          </p:cNvPr>
          <p:cNvSpPr>
            <a:spLocks noGrp="1"/>
          </p:cNvSpPr>
          <p:nvPr>
            <p:ph type="body" sz="half" idx="2"/>
          </p:nvPr>
        </p:nvSpPr>
        <p:spPr>
          <a:xfrm>
            <a:off x="2362200" y="13716000"/>
            <a:ext cx="11058525" cy="2541111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52D4893-15E0-4E70-B3E3-BC488A4FAC5C}"/>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5E3C18B6-DFE4-4C72-BDE3-BD7D4A03E991}"/>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26ADC73A-D18E-4F6A-8735-D887476B03F4}"/>
              </a:ext>
            </a:extLst>
          </p:cNvPr>
          <p:cNvSpPr>
            <a:spLocks noGrp="1"/>
          </p:cNvSpPr>
          <p:nvPr>
            <p:ph type="sldNum" sz="quarter" idx="12"/>
          </p:nvPr>
        </p:nvSpPr>
        <p:spPr/>
        <p:txBody>
          <a:bodyPr/>
          <a:lstStyle>
            <a:lvl1pPr>
              <a:defRPr/>
            </a:lvl1pPr>
          </a:lstStyle>
          <a:p>
            <a:fld id="{F7DB71E2-CA2B-468F-A9B0-C4191898F487}" type="slidenum">
              <a:rPr lang="en-US" altLang="zh-TW"/>
              <a:pPr/>
              <a:t>‹#›</a:t>
            </a:fld>
            <a:endParaRPr lang="en-US" altLang="zh-TW"/>
          </a:p>
        </p:txBody>
      </p:sp>
    </p:spTree>
    <p:extLst>
      <p:ext uri="{BB962C8B-B14F-4D97-AF65-F5344CB8AC3E}">
        <p14:creationId xmlns:p14="http://schemas.microsoft.com/office/powerpoint/2010/main" val="240740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9E26F2-8887-422F-A9E0-D653DD504D28}"/>
              </a:ext>
            </a:extLst>
          </p:cNvPr>
          <p:cNvSpPr>
            <a:spLocks noGrp="1"/>
          </p:cNvSpPr>
          <p:nvPr>
            <p:ph type="title"/>
          </p:nvPr>
        </p:nvSpPr>
        <p:spPr>
          <a:xfrm>
            <a:off x="2362200" y="3048000"/>
            <a:ext cx="11058525" cy="106680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6A2A3F0-0C45-4825-9976-654742037C6B}"/>
              </a:ext>
            </a:extLst>
          </p:cNvPr>
          <p:cNvSpPr>
            <a:spLocks noGrp="1"/>
          </p:cNvSpPr>
          <p:nvPr>
            <p:ph type="pic" idx="1"/>
          </p:nvPr>
        </p:nvSpPr>
        <p:spPr>
          <a:xfrm>
            <a:off x="14578013" y="6583363"/>
            <a:ext cx="17359312" cy="32489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DB3F3791-B227-4AC7-B606-B692CBE890F7}"/>
              </a:ext>
            </a:extLst>
          </p:cNvPr>
          <p:cNvSpPr>
            <a:spLocks noGrp="1"/>
          </p:cNvSpPr>
          <p:nvPr>
            <p:ph type="body" sz="half" idx="2"/>
          </p:nvPr>
        </p:nvSpPr>
        <p:spPr>
          <a:xfrm>
            <a:off x="2362200" y="13716000"/>
            <a:ext cx="11058525" cy="2541111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924F64A-3E4E-4129-83B9-E378B42879C7}"/>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C2F20B00-DC5B-42FE-9545-84B501EE4A04}"/>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073BFC8E-A267-4C86-9315-643043178BA9}"/>
              </a:ext>
            </a:extLst>
          </p:cNvPr>
          <p:cNvSpPr>
            <a:spLocks noGrp="1"/>
          </p:cNvSpPr>
          <p:nvPr>
            <p:ph type="sldNum" sz="quarter" idx="12"/>
          </p:nvPr>
        </p:nvSpPr>
        <p:spPr/>
        <p:txBody>
          <a:bodyPr/>
          <a:lstStyle>
            <a:lvl1pPr>
              <a:defRPr/>
            </a:lvl1pPr>
          </a:lstStyle>
          <a:p>
            <a:fld id="{DCD3C6FB-3960-4FF9-A82F-A495499655E7}" type="slidenum">
              <a:rPr lang="en-US" altLang="zh-TW"/>
              <a:pPr/>
              <a:t>‹#›</a:t>
            </a:fld>
            <a:endParaRPr lang="en-US" altLang="zh-TW"/>
          </a:p>
        </p:txBody>
      </p:sp>
    </p:spTree>
    <p:extLst>
      <p:ext uri="{BB962C8B-B14F-4D97-AF65-F5344CB8AC3E}">
        <p14:creationId xmlns:p14="http://schemas.microsoft.com/office/powerpoint/2010/main" val="3158598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9424531-587A-40D7-B27B-B6E67FDF48A3}"/>
              </a:ext>
            </a:extLst>
          </p:cNvPr>
          <p:cNvSpPr>
            <a:spLocks noGrp="1" noChangeArrowheads="1"/>
          </p:cNvSpPr>
          <p:nvPr>
            <p:ph type="title"/>
          </p:nvPr>
        </p:nvSpPr>
        <p:spPr bwMode="auto">
          <a:xfrm>
            <a:off x="1712913" y="1830388"/>
            <a:ext cx="30864175" cy="7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173" tIns="228587" rIns="457173" bIns="228587"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48A99642-BA97-4F0F-8FA8-850482512AF1}"/>
              </a:ext>
            </a:extLst>
          </p:cNvPr>
          <p:cNvSpPr>
            <a:spLocks noGrp="1" noChangeArrowheads="1"/>
          </p:cNvSpPr>
          <p:nvPr>
            <p:ph type="body" idx="1"/>
          </p:nvPr>
        </p:nvSpPr>
        <p:spPr bwMode="auto">
          <a:xfrm>
            <a:off x="1712913" y="10668000"/>
            <a:ext cx="30864175" cy="3017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173" tIns="228587" rIns="457173" bIns="228587"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8" name="Rectangle 4">
            <a:extLst>
              <a:ext uri="{FF2B5EF4-FFF2-40B4-BE49-F238E27FC236}">
                <a16:creationId xmlns:a16="http://schemas.microsoft.com/office/drawing/2014/main" id="{F5E3A94A-7629-4C24-A7C8-751FAF84BD28}"/>
              </a:ext>
            </a:extLst>
          </p:cNvPr>
          <p:cNvSpPr>
            <a:spLocks noGrp="1" noChangeArrowheads="1"/>
          </p:cNvSpPr>
          <p:nvPr>
            <p:ph type="dt" sz="half" idx="2"/>
          </p:nvPr>
        </p:nvSpPr>
        <p:spPr bwMode="auto">
          <a:xfrm>
            <a:off x="1712913" y="41633775"/>
            <a:ext cx="80041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173" tIns="228587" rIns="457173" bIns="228587" numCol="1" anchor="t" anchorCtr="0" compatLnSpc="1">
            <a:prstTxWarp prst="textNoShape">
              <a:avLst/>
            </a:prstTxWarp>
          </a:bodyPr>
          <a:lstStyle>
            <a:lvl1pPr defTabSz="4570413">
              <a:defRPr sz="7000"/>
            </a:lvl1pPr>
          </a:lstStyle>
          <a:p>
            <a:endParaRPr lang="en-US" altLang="zh-TW"/>
          </a:p>
        </p:txBody>
      </p:sp>
      <p:sp>
        <p:nvSpPr>
          <p:cNvPr id="1029" name="Rectangle 5">
            <a:extLst>
              <a:ext uri="{FF2B5EF4-FFF2-40B4-BE49-F238E27FC236}">
                <a16:creationId xmlns:a16="http://schemas.microsoft.com/office/drawing/2014/main" id="{A8BBD9E7-994D-49A4-9434-EB26EDF856B2}"/>
              </a:ext>
            </a:extLst>
          </p:cNvPr>
          <p:cNvSpPr>
            <a:spLocks noGrp="1" noChangeArrowheads="1"/>
          </p:cNvSpPr>
          <p:nvPr>
            <p:ph type="ftr" sz="quarter" idx="3"/>
          </p:nvPr>
        </p:nvSpPr>
        <p:spPr bwMode="auto">
          <a:xfrm>
            <a:off x="11715750" y="41633775"/>
            <a:ext cx="10858500"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173" tIns="228587" rIns="457173" bIns="228587" numCol="1" anchor="t" anchorCtr="0" compatLnSpc="1">
            <a:prstTxWarp prst="textNoShape">
              <a:avLst/>
            </a:prstTxWarp>
          </a:bodyPr>
          <a:lstStyle>
            <a:lvl1pPr algn="ctr" defTabSz="4570413">
              <a:defRPr sz="7000"/>
            </a:lvl1pPr>
          </a:lstStyle>
          <a:p>
            <a:endParaRPr lang="en-US" altLang="zh-TW"/>
          </a:p>
        </p:txBody>
      </p:sp>
      <p:sp>
        <p:nvSpPr>
          <p:cNvPr id="1030" name="Rectangle 6">
            <a:extLst>
              <a:ext uri="{FF2B5EF4-FFF2-40B4-BE49-F238E27FC236}">
                <a16:creationId xmlns:a16="http://schemas.microsoft.com/office/drawing/2014/main" id="{03E0657E-E7F5-4F81-BCB5-0DB6BD0D8A94}"/>
              </a:ext>
            </a:extLst>
          </p:cNvPr>
          <p:cNvSpPr>
            <a:spLocks noGrp="1" noChangeArrowheads="1"/>
          </p:cNvSpPr>
          <p:nvPr>
            <p:ph type="sldNum" sz="quarter" idx="4"/>
          </p:nvPr>
        </p:nvSpPr>
        <p:spPr bwMode="auto">
          <a:xfrm>
            <a:off x="24572913" y="41633775"/>
            <a:ext cx="8004175" cy="317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173" tIns="228587" rIns="457173" bIns="228587" numCol="1" anchor="t" anchorCtr="0" compatLnSpc="1">
            <a:prstTxWarp prst="textNoShape">
              <a:avLst/>
            </a:prstTxWarp>
          </a:bodyPr>
          <a:lstStyle>
            <a:lvl1pPr algn="r" defTabSz="4570413">
              <a:defRPr sz="7000"/>
            </a:lvl1pPr>
          </a:lstStyle>
          <a:p>
            <a:fld id="{58CA4EA2-7E2F-40BC-98CE-9D705D575A74}" type="slidenum">
              <a:rPr lang="en-US" altLang="zh-TW"/>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0413" rtl="0" fontAlgn="base">
        <a:spcBef>
          <a:spcPct val="0"/>
        </a:spcBef>
        <a:spcAft>
          <a:spcPct val="0"/>
        </a:spcAft>
        <a:defRPr kumimoji="1" sz="22000" kern="1200">
          <a:solidFill>
            <a:schemeClr val="tx2"/>
          </a:solidFill>
          <a:latin typeface="+mj-lt"/>
          <a:ea typeface="+mj-ea"/>
          <a:cs typeface="+mj-cs"/>
        </a:defRPr>
      </a:lvl1pPr>
      <a:lvl2pPr algn="ctr" defTabSz="4570413" rtl="0" fontAlgn="base">
        <a:spcBef>
          <a:spcPct val="0"/>
        </a:spcBef>
        <a:spcAft>
          <a:spcPct val="0"/>
        </a:spcAft>
        <a:defRPr kumimoji="1" sz="22000">
          <a:solidFill>
            <a:schemeClr val="tx2"/>
          </a:solidFill>
          <a:latin typeface="Arial" panose="020B0604020202020204" pitchFamily="34" charset="0"/>
          <a:ea typeface="新細明體" panose="02020500000000000000" pitchFamily="18" charset="-120"/>
        </a:defRPr>
      </a:lvl2pPr>
      <a:lvl3pPr algn="ctr" defTabSz="4570413" rtl="0" fontAlgn="base">
        <a:spcBef>
          <a:spcPct val="0"/>
        </a:spcBef>
        <a:spcAft>
          <a:spcPct val="0"/>
        </a:spcAft>
        <a:defRPr kumimoji="1" sz="22000">
          <a:solidFill>
            <a:schemeClr val="tx2"/>
          </a:solidFill>
          <a:latin typeface="Arial" panose="020B0604020202020204" pitchFamily="34" charset="0"/>
          <a:ea typeface="新細明體" panose="02020500000000000000" pitchFamily="18" charset="-120"/>
        </a:defRPr>
      </a:lvl3pPr>
      <a:lvl4pPr algn="ctr" defTabSz="4570413" rtl="0" fontAlgn="base">
        <a:spcBef>
          <a:spcPct val="0"/>
        </a:spcBef>
        <a:spcAft>
          <a:spcPct val="0"/>
        </a:spcAft>
        <a:defRPr kumimoji="1" sz="22000">
          <a:solidFill>
            <a:schemeClr val="tx2"/>
          </a:solidFill>
          <a:latin typeface="Arial" panose="020B0604020202020204" pitchFamily="34" charset="0"/>
          <a:ea typeface="新細明體" panose="02020500000000000000" pitchFamily="18" charset="-120"/>
        </a:defRPr>
      </a:lvl4pPr>
      <a:lvl5pPr algn="ctr" defTabSz="4570413" rtl="0" fontAlgn="base">
        <a:spcBef>
          <a:spcPct val="0"/>
        </a:spcBef>
        <a:spcAft>
          <a:spcPct val="0"/>
        </a:spcAft>
        <a:defRPr kumimoji="1" sz="22000">
          <a:solidFill>
            <a:schemeClr val="tx2"/>
          </a:solidFill>
          <a:latin typeface="Arial" panose="020B0604020202020204" pitchFamily="34" charset="0"/>
          <a:ea typeface="新細明體" panose="02020500000000000000" pitchFamily="18" charset="-120"/>
        </a:defRPr>
      </a:lvl5pPr>
      <a:lvl6pPr marL="457200" algn="ctr" defTabSz="4570413" rtl="0" fontAlgn="base">
        <a:spcBef>
          <a:spcPct val="0"/>
        </a:spcBef>
        <a:spcAft>
          <a:spcPct val="0"/>
        </a:spcAft>
        <a:defRPr kumimoji="1" sz="22000">
          <a:solidFill>
            <a:schemeClr val="tx2"/>
          </a:solidFill>
          <a:latin typeface="Arial" panose="020B0604020202020204" pitchFamily="34" charset="0"/>
          <a:ea typeface="新細明體" panose="02020500000000000000" pitchFamily="18" charset="-120"/>
        </a:defRPr>
      </a:lvl6pPr>
      <a:lvl7pPr marL="914400" algn="ctr" defTabSz="4570413" rtl="0" fontAlgn="base">
        <a:spcBef>
          <a:spcPct val="0"/>
        </a:spcBef>
        <a:spcAft>
          <a:spcPct val="0"/>
        </a:spcAft>
        <a:defRPr kumimoji="1" sz="22000">
          <a:solidFill>
            <a:schemeClr val="tx2"/>
          </a:solidFill>
          <a:latin typeface="Arial" panose="020B0604020202020204" pitchFamily="34" charset="0"/>
          <a:ea typeface="新細明體" panose="02020500000000000000" pitchFamily="18" charset="-120"/>
        </a:defRPr>
      </a:lvl7pPr>
      <a:lvl8pPr marL="1371600" algn="ctr" defTabSz="4570413" rtl="0" fontAlgn="base">
        <a:spcBef>
          <a:spcPct val="0"/>
        </a:spcBef>
        <a:spcAft>
          <a:spcPct val="0"/>
        </a:spcAft>
        <a:defRPr kumimoji="1" sz="22000">
          <a:solidFill>
            <a:schemeClr val="tx2"/>
          </a:solidFill>
          <a:latin typeface="Arial" panose="020B0604020202020204" pitchFamily="34" charset="0"/>
          <a:ea typeface="新細明體" panose="02020500000000000000" pitchFamily="18" charset="-120"/>
        </a:defRPr>
      </a:lvl8pPr>
      <a:lvl9pPr marL="1828800" algn="ctr" defTabSz="4570413" rtl="0" fontAlgn="base">
        <a:spcBef>
          <a:spcPct val="0"/>
        </a:spcBef>
        <a:spcAft>
          <a:spcPct val="0"/>
        </a:spcAft>
        <a:defRPr kumimoji="1" sz="22000">
          <a:solidFill>
            <a:schemeClr val="tx2"/>
          </a:solidFill>
          <a:latin typeface="Arial" panose="020B0604020202020204" pitchFamily="34" charset="0"/>
          <a:ea typeface="新細明體" panose="02020500000000000000" pitchFamily="18" charset="-120"/>
        </a:defRPr>
      </a:lvl9pPr>
    </p:titleStyle>
    <p:bodyStyle>
      <a:lvl1pPr marL="1712913" indent="-1712913" algn="l" defTabSz="4570413" rtl="0" fontAlgn="base">
        <a:spcBef>
          <a:spcPct val="20000"/>
        </a:spcBef>
        <a:spcAft>
          <a:spcPct val="0"/>
        </a:spcAft>
        <a:buChar char="•"/>
        <a:defRPr kumimoji="1" sz="16000" kern="1200">
          <a:solidFill>
            <a:schemeClr val="tx1"/>
          </a:solidFill>
          <a:latin typeface="+mn-lt"/>
          <a:ea typeface="+mn-ea"/>
          <a:cs typeface="+mn-cs"/>
        </a:defRPr>
      </a:lvl1pPr>
      <a:lvl2pPr marL="3716338" indent="-1430338" algn="l" defTabSz="4570413" rtl="0" fontAlgn="base">
        <a:spcBef>
          <a:spcPct val="20000"/>
        </a:spcBef>
        <a:spcAft>
          <a:spcPct val="0"/>
        </a:spcAft>
        <a:buChar char="–"/>
        <a:defRPr kumimoji="1" sz="14100" kern="1200">
          <a:solidFill>
            <a:schemeClr val="tx1"/>
          </a:solidFill>
          <a:latin typeface="+mn-lt"/>
          <a:ea typeface="+mn-ea"/>
          <a:cs typeface="+mn-cs"/>
        </a:defRPr>
      </a:lvl2pPr>
      <a:lvl3pPr marL="5715000" indent="-1144588" algn="l" defTabSz="4570413" rtl="0" fontAlgn="base">
        <a:spcBef>
          <a:spcPct val="20000"/>
        </a:spcBef>
        <a:spcAft>
          <a:spcPct val="0"/>
        </a:spcAft>
        <a:buChar char="•"/>
        <a:defRPr kumimoji="1" sz="12100" kern="1200">
          <a:solidFill>
            <a:schemeClr val="tx1"/>
          </a:solidFill>
          <a:latin typeface="+mn-lt"/>
          <a:ea typeface="+mn-ea"/>
          <a:cs typeface="+mn-cs"/>
        </a:defRPr>
      </a:lvl3pPr>
      <a:lvl4pPr marL="7999413" indent="-1139825" algn="l" defTabSz="4570413" rtl="0" fontAlgn="base">
        <a:spcBef>
          <a:spcPct val="20000"/>
        </a:spcBef>
        <a:spcAft>
          <a:spcPct val="0"/>
        </a:spcAft>
        <a:buChar char="–"/>
        <a:defRPr kumimoji="1" sz="10100" kern="1200">
          <a:solidFill>
            <a:schemeClr val="tx1"/>
          </a:solidFill>
          <a:latin typeface="+mn-lt"/>
          <a:ea typeface="+mn-ea"/>
          <a:cs typeface="+mn-cs"/>
        </a:defRPr>
      </a:lvl4pPr>
      <a:lvl5pPr marL="10285413" indent="-1141413" algn="l" defTabSz="4570413" rtl="0" fontAlgn="base">
        <a:spcBef>
          <a:spcPct val="20000"/>
        </a:spcBef>
        <a:spcAft>
          <a:spcPct val="0"/>
        </a:spcAft>
        <a:buChar char="»"/>
        <a:defRPr kumimoji="1" sz="10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3.sv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3CCFB"/>
            </a:gs>
            <a:gs pos="49000">
              <a:srgbClr val="E2F1FE"/>
            </a:gs>
            <a:gs pos="98052">
              <a:srgbClr val="93CCFB"/>
            </a:gs>
          </a:gsLst>
          <a:lin ang="0" scaled="1"/>
          <a:tileRect/>
        </a:gradFill>
        <a:effectLst/>
      </p:bgPr>
    </p:bg>
    <p:spTree>
      <p:nvGrpSpPr>
        <p:cNvPr id="1" name=""/>
        <p:cNvGrpSpPr/>
        <p:nvPr/>
      </p:nvGrpSpPr>
      <p:grpSpPr>
        <a:xfrm>
          <a:off x="0" y="0"/>
          <a:ext cx="0" cy="0"/>
          <a:chOff x="0" y="0"/>
          <a:chExt cx="0" cy="0"/>
        </a:xfrm>
      </p:grpSpPr>
      <p:sp>
        <p:nvSpPr>
          <p:cNvPr id="363" name="AutoShape 2">
            <a:extLst>
              <a:ext uri="{FF2B5EF4-FFF2-40B4-BE49-F238E27FC236}">
                <a16:creationId xmlns:a16="http://schemas.microsoft.com/office/drawing/2014/main" id="{E6D9100E-3765-4052-90AC-A99080A43516}"/>
              </a:ext>
            </a:extLst>
          </p:cNvPr>
          <p:cNvSpPr>
            <a:spLocks noChangeArrowheads="1"/>
          </p:cNvSpPr>
          <p:nvPr/>
        </p:nvSpPr>
        <p:spPr bwMode="auto">
          <a:xfrm>
            <a:off x="17380094" y="6362629"/>
            <a:ext cx="16444374" cy="8651845"/>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dirty="0"/>
              <a:t>v</a:t>
            </a:r>
            <a:endParaRPr lang="zh-TW" altLang="en-US" dirty="0"/>
          </a:p>
        </p:txBody>
      </p:sp>
      <p:sp>
        <p:nvSpPr>
          <p:cNvPr id="3074" name="AutoShape 2">
            <a:extLst>
              <a:ext uri="{FF2B5EF4-FFF2-40B4-BE49-F238E27FC236}">
                <a16:creationId xmlns:a16="http://schemas.microsoft.com/office/drawing/2014/main" id="{34F0A9C1-6A36-4FB2-8248-3BAB253EF3D7}"/>
              </a:ext>
            </a:extLst>
          </p:cNvPr>
          <p:cNvSpPr>
            <a:spLocks noChangeArrowheads="1"/>
          </p:cNvSpPr>
          <p:nvPr/>
        </p:nvSpPr>
        <p:spPr bwMode="auto">
          <a:xfrm>
            <a:off x="308122" y="6362629"/>
            <a:ext cx="16639595" cy="8651845"/>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dirty="0"/>
              <a:t>v</a:t>
            </a:r>
            <a:endParaRPr lang="zh-TW" altLang="en-US" dirty="0"/>
          </a:p>
        </p:txBody>
      </p:sp>
      <p:sp>
        <p:nvSpPr>
          <p:cNvPr id="3076" name="Rectangle 4">
            <a:extLst>
              <a:ext uri="{FF2B5EF4-FFF2-40B4-BE49-F238E27FC236}">
                <a16:creationId xmlns:a16="http://schemas.microsoft.com/office/drawing/2014/main" id="{D486C89C-2E3C-4904-89BF-46CE4E1B90A3}"/>
              </a:ext>
            </a:extLst>
          </p:cNvPr>
          <p:cNvSpPr>
            <a:spLocks noGrp="1" noChangeArrowheads="1"/>
          </p:cNvSpPr>
          <p:nvPr>
            <p:ph type="ctrTitle"/>
          </p:nvPr>
        </p:nvSpPr>
        <p:spPr>
          <a:xfrm>
            <a:off x="1278452" y="203026"/>
            <a:ext cx="30557788" cy="3895725"/>
          </a:xfrm>
          <a:noFill/>
        </p:spPr>
        <p:txBody>
          <a:bodyPr anchor="ctr"/>
          <a:lstStyle/>
          <a:p>
            <a:r>
              <a:rPr lang="zh-TW" altLang="en-US" sz="8800" b="1" dirty="0">
                <a:ea typeface="標楷體" panose="03000509000000000000" pitchFamily="65" charset="-120"/>
              </a:rPr>
              <a:t> </a:t>
            </a:r>
            <a:r>
              <a:rPr lang="en-US" altLang="zh-TW" sz="11500" b="1" dirty="0">
                <a:solidFill>
                  <a:schemeClr val="tx1"/>
                </a:solidFill>
                <a:latin typeface="Microsoft YaHei UI" panose="020B0503020204020204" pitchFamily="34" charset="-122"/>
                <a:ea typeface="Microsoft YaHei UI" panose="020B0503020204020204" pitchFamily="34" charset="-122"/>
              </a:rPr>
              <a:t>AIOT</a:t>
            </a:r>
            <a:r>
              <a:rPr lang="zh-TW" altLang="en-US" sz="11500" b="1" dirty="0">
                <a:solidFill>
                  <a:schemeClr val="tx1"/>
                </a:solidFill>
                <a:latin typeface="Microsoft YaHei UI" panose="020B0503020204020204" pitchFamily="34" charset="-122"/>
                <a:ea typeface="Microsoft YaHei UI" panose="020B0503020204020204" pitchFamily="34" charset="-122"/>
              </a:rPr>
              <a:t>生理量測與分析系統</a:t>
            </a:r>
            <a:endParaRPr lang="zh-TW" altLang="en-US" sz="8800" b="1" dirty="0">
              <a:solidFill>
                <a:schemeClr val="tx1"/>
              </a:solidFill>
              <a:latin typeface="Microsoft YaHei UI" panose="020B0503020204020204" pitchFamily="34" charset="-122"/>
              <a:ea typeface="Microsoft YaHei UI" panose="020B0503020204020204" pitchFamily="34" charset="-122"/>
            </a:endParaRPr>
          </a:p>
        </p:txBody>
      </p:sp>
      <p:sp>
        <p:nvSpPr>
          <p:cNvPr id="3079" name="Text Box 7">
            <a:extLst>
              <a:ext uri="{FF2B5EF4-FFF2-40B4-BE49-F238E27FC236}">
                <a16:creationId xmlns:a16="http://schemas.microsoft.com/office/drawing/2014/main" id="{519036E8-3040-4D73-B343-CFC26CDC9234}"/>
              </a:ext>
            </a:extLst>
          </p:cNvPr>
          <p:cNvSpPr txBox="1">
            <a:spLocks noChangeArrowheads="1"/>
          </p:cNvSpPr>
          <p:nvPr/>
        </p:nvSpPr>
        <p:spPr bwMode="auto">
          <a:xfrm>
            <a:off x="5924929" y="6425690"/>
            <a:ext cx="4030662" cy="1205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zh-TW" altLang="en-US" sz="7200" b="1" dirty="0">
                <a:solidFill>
                  <a:schemeClr val="tx2"/>
                </a:solidFill>
                <a:latin typeface="Microsoft YaHei UI" panose="020B0503020204020204" pitchFamily="34" charset="-122"/>
                <a:ea typeface="Microsoft YaHei UI" panose="020B0503020204020204" pitchFamily="34" charset="-122"/>
              </a:rPr>
              <a:t>專題簡介</a:t>
            </a:r>
          </a:p>
        </p:txBody>
      </p:sp>
      <p:sp>
        <p:nvSpPr>
          <p:cNvPr id="3324" name="Text Box 252">
            <a:extLst>
              <a:ext uri="{FF2B5EF4-FFF2-40B4-BE49-F238E27FC236}">
                <a16:creationId xmlns:a16="http://schemas.microsoft.com/office/drawing/2014/main" id="{EF5F1A7A-E03D-46B0-B0D0-CDA1192E6229}"/>
              </a:ext>
            </a:extLst>
          </p:cNvPr>
          <p:cNvSpPr txBox="1">
            <a:spLocks noChangeArrowheads="1"/>
          </p:cNvSpPr>
          <p:nvPr/>
        </p:nvSpPr>
        <p:spPr bwMode="auto">
          <a:xfrm>
            <a:off x="1767949" y="8418532"/>
            <a:ext cx="1403667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4400" b="1" dirty="0"/>
              <a:t>       </a:t>
            </a:r>
            <a:endParaRPr lang="zh-TW" altLang="en-US" sz="4400" b="1" dirty="0">
              <a:latin typeface="華康娃娃體" pitchFamily="49" charset="-120"/>
              <a:ea typeface="華康娃娃體" pitchFamily="49" charset="-120"/>
            </a:endParaRPr>
          </a:p>
        </p:txBody>
      </p:sp>
      <p:pic>
        <p:nvPicPr>
          <p:cNvPr id="28" name="圖片 27">
            <a:extLst>
              <a:ext uri="{FF2B5EF4-FFF2-40B4-BE49-F238E27FC236}">
                <a16:creationId xmlns:a16="http://schemas.microsoft.com/office/drawing/2014/main" id="{A6C96EB7-6C9C-4A4E-A9E7-CF1EEA06F57F}"/>
              </a:ext>
            </a:extLst>
          </p:cNvPr>
          <p:cNvPicPr>
            <a:picLocks noChangeAspect="1"/>
          </p:cNvPicPr>
          <p:nvPr/>
        </p:nvPicPr>
        <p:blipFill>
          <a:blip r:embed="rId2" cstate="email">
            <a:alphaModFix amt="70000"/>
            <a:extLst>
              <a:ext uri="{28A0092B-C50C-407E-A947-70E740481C1C}">
                <a14:useLocalDpi xmlns:a14="http://schemas.microsoft.com/office/drawing/2010/main"/>
              </a:ext>
            </a:extLst>
          </a:blip>
          <a:stretch>
            <a:fillRect/>
          </a:stretch>
        </p:blipFill>
        <p:spPr>
          <a:xfrm>
            <a:off x="26974364" y="1711299"/>
            <a:ext cx="5953635" cy="3295147"/>
          </a:xfrm>
          <a:prstGeom prst="rect">
            <a:avLst/>
          </a:prstGeom>
        </p:spPr>
      </p:pic>
      <p:sp>
        <p:nvSpPr>
          <p:cNvPr id="2" name="文字方塊 1">
            <a:extLst>
              <a:ext uri="{FF2B5EF4-FFF2-40B4-BE49-F238E27FC236}">
                <a16:creationId xmlns:a16="http://schemas.microsoft.com/office/drawing/2014/main" id="{FDBA20DE-975F-4EF8-BC41-056B0D8FB6B7}"/>
              </a:ext>
            </a:extLst>
          </p:cNvPr>
          <p:cNvSpPr txBox="1"/>
          <p:nvPr/>
        </p:nvSpPr>
        <p:spPr>
          <a:xfrm>
            <a:off x="8521007" y="3463844"/>
            <a:ext cx="16853420" cy="2308324"/>
          </a:xfrm>
          <a:prstGeom prst="rect">
            <a:avLst/>
          </a:prstGeom>
          <a:noFill/>
        </p:spPr>
        <p:txBody>
          <a:bodyPr wrap="square" rtlCol="0">
            <a:spAutoFit/>
          </a:bodyPr>
          <a:lstStyle/>
          <a:p>
            <a:pPr algn="ctr"/>
            <a:r>
              <a:rPr lang="zh-TW" altLang="en-US" sz="7200" dirty="0">
                <a:latin typeface="Microsoft YaHei UI" panose="020B0503020204020204" pitchFamily="34" charset="-122"/>
                <a:ea typeface="Microsoft YaHei UI" panose="020B0503020204020204" pitchFamily="34" charset="-122"/>
              </a:rPr>
              <a:t>指導教授</a:t>
            </a:r>
            <a:r>
              <a:rPr lang="en-US" altLang="zh-TW" sz="7200" dirty="0">
                <a:latin typeface="Microsoft YaHei UI" panose="020B0503020204020204" pitchFamily="34" charset="-122"/>
                <a:ea typeface="Microsoft YaHei UI" panose="020B0503020204020204" pitchFamily="34" charset="-122"/>
              </a:rPr>
              <a:t>:</a:t>
            </a:r>
            <a:r>
              <a:rPr lang="zh-TW" altLang="en-US" sz="7200" dirty="0">
                <a:latin typeface="Microsoft YaHei UI" panose="020B0503020204020204" pitchFamily="34" charset="-122"/>
                <a:ea typeface="Microsoft YaHei UI" panose="020B0503020204020204" pitchFamily="34" charset="-122"/>
              </a:rPr>
              <a:t>曾士桓 教授</a:t>
            </a:r>
            <a:endParaRPr lang="en-US" altLang="zh-TW" sz="7200" dirty="0">
              <a:latin typeface="Microsoft YaHei UI" panose="020B0503020204020204" pitchFamily="34" charset="-122"/>
              <a:ea typeface="Microsoft YaHei UI" panose="020B0503020204020204" pitchFamily="34" charset="-122"/>
            </a:endParaRPr>
          </a:p>
          <a:p>
            <a:pPr algn="ctr"/>
            <a:r>
              <a:rPr lang="zh-TW" altLang="en-US" sz="7200" dirty="0">
                <a:latin typeface="Microsoft YaHei UI" panose="020B0503020204020204" pitchFamily="34" charset="-122"/>
                <a:ea typeface="Microsoft YaHei UI" panose="020B0503020204020204" pitchFamily="34" charset="-122"/>
              </a:rPr>
              <a:t>組員姓名</a:t>
            </a:r>
            <a:r>
              <a:rPr lang="en-US" altLang="zh-TW" sz="7200" dirty="0">
                <a:latin typeface="Microsoft YaHei UI" panose="020B0503020204020204" pitchFamily="34" charset="-122"/>
                <a:ea typeface="Microsoft YaHei UI" panose="020B0503020204020204" pitchFamily="34" charset="-122"/>
              </a:rPr>
              <a:t>:</a:t>
            </a:r>
            <a:r>
              <a:rPr lang="zh-TW" altLang="en-US" sz="7200" dirty="0">
                <a:latin typeface="Microsoft YaHei UI" panose="020B0503020204020204" pitchFamily="34" charset="-122"/>
                <a:ea typeface="Microsoft YaHei UI" panose="020B0503020204020204" pitchFamily="34" charset="-122"/>
              </a:rPr>
              <a:t>李宗穎 關柏龍 葉韋均 張政祺</a:t>
            </a:r>
          </a:p>
        </p:txBody>
      </p:sp>
      <p:grpSp>
        <p:nvGrpSpPr>
          <p:cNvPr id="110" name="群組 109">
            <a:extLst>
              <a:ext uri="{FF2B5EF4-FFF2-40B4-BE49-F238E27FC236}">
                <a16:creationId xmlns:a16="http://schemas.microsoft.com/office/drawing/2014/main" id="{2FEDA222-ACE9-43C5-A6C5-F2661E0FAC42}"/>
              </a:ext>
            </a:extLst>
          </p:cNvPr>
          <p:cNvGrpSpPr>
            <a:grpSpLocks noChangeAspect="1"/>
          </p:cNvGrpSpPr>
          <p:nvPr/>
        </p:nvGrpSpPr>
        <p:grpSpPr>
          <a:xfrm>
            <a:off x="18945199" y="7625282"/>
            <a:ext cx="14604301" cy="6863296"/>
            <a:chOff x="17993467" y="9337813"/>
            <a:chExt cx="16654906" cy="7702727"/>
          </a:xfrm>
        </p:grpSpPr>
        <p:grpSp>
          <p:nvGrpSpPr>
            <p:cNvPr id="3241" name="群組 3240">
              <a:extLst>
                <a:ext uri="{FF2B5EF4-FFF2-40B4-BE49-F238E27FC236}">
                  <a16:creationId xmlns:a16="http://schemas.microsoft.com/office/drawing/2014/main" id="{2B12DD35-5EBA-48D2-AEBE-4D51992DDCC0}"/>
                </a:ext>
              </a:extLst>
            </p:cNvPr>
            <p:cNvGrpSpPr/>
            <p:nvPr/>
          </p:nvGrpSpPr>
          <p:grpSpPr>
            <a:xfrm>
              <a:off x="17993467" y="9337813"/>
              <a:ext cx="16654906" cy="7702727"/>
              <a:chOff x="15488816" y="9436962"/>
              <a:chExt cx="19729984" cy="8191111"/>
            </a:xfrm>
          </p:grpSpPr>
          <p:cxnSp>
            <p:nvCxnSpPr>
              <p:cNvPr id="3202" name="接點: 肘形 3201">
                <a:extLst>
                  <a:ext uri="{FF2B5EF4-FFF2-40B4-BE49-F238E27FC236}">
                    <a16:creationId xmlns:a16="http://schemas.microsoft.com/office/drawing/2014/main" id="{DF922004-D902-4CCF-BFD7-780A46A4E2AC}"/>
                  </a:ext>
                </a:extLst>
              </p:cNvPr>
              <p:cNvCxnSpPr>
                <a:stCxn id="79" idx="2"/>
                <a:endCxn id="80" idx="0"/>
              </p:cNvCxnSpPr>
              <p:nvPr/>
            </p:nvCxnSpPr>
            <p:spPr bwMode="auto">
              <a:xfrm rot="5400000">
                <a:off x="27733998" y="12578974"/>
                <a:ext cx="2159948" cy="2586356"/>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2" name="接點: 肘形 3221">
                <a:extLst>
                  <a:ext uri="{FF2B5EF4-FFF2-40B4-BE49-F238E27FC236}">
                    <a16:creationId xmlns:a16="http://schemas.microsoft.com/office/drawing/2014/main" id="{13D36846-D77D-4141-8D73-77BDEACA7931}"/>
                  </a:ext>
                </a:extLst>
              </p:cNvPr>
              <p:cNvCxnSpPr>
                <a:stCxn id="79" idx="2"/>
                <a:endCxn id="83" idx="0"/>
              </p:cNvCxnSpPr>
              <p:nvPr/>
            </p:nvCxnSpPr>
            <p:spPr bwMode="auto">
              <a:xfrm rot="16200000" flipH="1">
                <a:off x="30479506" y="12419822"/>
                <a:ext cx="2155144" cy="2899856"/>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7" name="直線單箭頭接點 3226">
                <a:extLst>
                  <a:ext uri="{FF2B5EF4-FFF2-40B4-BE49-F238E27FC236}">
                    <a16:creationId xmlns:a16="http://schemas.microsoft.com/office/drawing/2014/main" id="{33F149B2-1803-440F-BF3E-168AF56F0537}"/>
                  </a:ext>
                </a:extLst>
              </p:cNvPr>
              <p:cNvCxnSpPr/>
              <p:nvPr/>
            </p:nvCxnSpPr>
            <p:spPr bwMode="auto">
              <a:xfrm flipH="1">
                <a:off x="29417708" y="13872152"/>
                <a:ext cx="1556" cy="107517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32" name="直線單箭頭接點 3231">
                <a:extLst>
                  <a:ext uri="{FF2B5EF4-FFF2-40B4-BE49-F238E27FC236}">
                    <a16:creationId xmlns:a16="http://schemas.microsoft.com/office/drawing/2014/main" id="{2764E6D5-0811-40F0-911B-4CB7A83F62C2}"/>
                  </a:ext>
                </a:extLst>
              </p:cNvPr>
              <p:cNvCxnSpPr/>
              <p:nvPr/>
            </p:nvCxnSpPr>
            <p:spPr bwMode="auto">
              <a:xfrm>
                <a:off x="31193573" y="13872152"/>
                <a:ext cx="19562" cy="1138976"/>
              </a:xfrm>
              <a:prstGeom prst="straightConnector1">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34" name="接點: 肘形 3233">
                <a:extLst>
                  <a:ext uri="{FF2B5EF4-FFF2-40B4-BE49-F238E27FC236}">
                    <a16:creationId xmlns:a16="http://schemas.microsoft.com/office/drawing/2014/main" id="{19508D49-3D36-483D-B3DF-B36BE6283E09}"/>
                  </a:ext>
                </a:extLst>
              </p:cNvPr>
              <p:cNvCxnSpPr>
                <a:cxnSpLocks/>
                <a:stCxn id="3248" idx="2"/>
                <a:endCxn id="103" idx="2"/>
              </p:cNvCxnSpPr>
              <p:nvPr/>
            </p:nvCxnSpPr>
            <p:spPr bwMode="auto">
              <a:xfrm rot="5400000">
                <a:off x="23647988" y="10957072"/>
                <a:ext cx="202870" cy="12949987"/>
              </a:xfrm>
              <a:prstGeom prst="bentConnector3">
                <a:avLst>
                  <a:gd name="adj1" fmla="val 219828"/>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1" name="群組 70">
                <a:extLst>
                  <a:ext uri="{FF2B5EF4-FFF2-40B4-BE49-F238E27FC236}">
                    <a16:creationId xmlns:a16="http://schemas.microsoft.com/office/drawing/2014/main" id="{DCA3B73D-F038-4C97-B39D-186BEEDC85EC}"/>
                  </a:ext>
                </a:extLst>
              </p:cNvPr>
              <p:cNvGrpSpPr>
                <a:grpSpLocks noChangeAspect="1"/>
              </p:cNvGrpSpPr>
              <p:nvPr/>
            </p:nvGrpSpPr>
            <p:grpSpPr>
              <a:xfrm>
                <a:off x="15488816" y="9436962"/>
                <a:ext cx="19729984" cy="8191111"/>
                <a:chOff x="596309" y="1633025"/>
                <a:chExt cx="11922412" cy="4949711"/>
              </a:xfrm>
            </p:grpSpPr>
            <p:pic>
              <p:nvPicPr>
                <p:cNvPr id="72" name="圖形 71">
                  <a:extLst>
                    <a:ext uri="{FF2B5EF4-FFF2-40B4-BE49-F238E27FC236}">
                      <a16:creationId xmlns:a16="http://schemas.microsoft.com/office/drawing/2014/main" id="{41DB3FA7-5C82-419A-B95A-84BBC09926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5431" y="1633025"/>
                  <a:ext cx="2687619" cy="1337838"/>
                </a:xfrm>
                <a:prstGeom prst="rect">
                  <a:avLst/>
                </a:prstGeom>
              </p:spPr>
            </p:pic>
            <p:grpSp>
              <p:nvGrpSpPr>
                <p:cNvPr id="73" name="群組 72">
                  <a:extLst>
                    <a:ext uri="{FF2B5EF4-FFF2-40B4-BE49-F238E27FC236}">
                      <a16:creationId xmlns:a16="http://schemas.microsoft.com/office/drawing/2014/main" id="{5510E9AB-FE1D-47F3-A754-A953C03C0E3F}"/>
                    </a:ext>
                  </a:extLst>
                </p:cNvPr>
                <p:cNvGrpSpPr>
                  <a:grpSpLocks noChangeAspect="1"/>
                </p:cNvGrpSpPr>
                <p:nvPr/>
              </p:nvGrpSpPr>
              <p:grpSpPr>
                <a:xfrm>
                  <a:off x="596309" y="1888648"/>
                  <a:ext cx="11922412" cy="4694088"/>
                  <a:chOff x="22007" y="2011999"/>
                  <a:chExt cx="11922412" cy="4694088"/>
                </a:xfrm>
              </p:grpSpPr>
              <p:sp>
                <p:nvSpPr>
                  <p:cNvPr id="74" name="文字方塊 73">
                    <a:extLst>
                      <a:ext uri="{FF2B5EF4-FFF2-40B4-BE49-F238E27FC236}">
                        <a16:creationId xmlns:a16="http://schemas.microsoft.com/office/drawing/2014/main" id="{7D025451-19CD-41B5-BE99-825C55C8718C}"/>
                      </a:ext>
                    </a:extLst>
                  </p:cNvPr>
                  <p:cNvSpPr txBox="1"/>
                  <p:nvPr/>
                </p:nvSpPr>
                <p:spPr>
                  <a:xfrm>
                    <a:off x="2540959" y="2907129"/>
                    <a:ext cx="859536" cy="296662"/>
                  </a:xfrm>
                  <a:prstGeom prst="rect">
                    <a:avLst/>
                  </a:prstGeom>
                  <a:noFill/>
                </p:spPr>
                <p:txBody>
                  <a:bodyPr wrap="square" rtlCol="0">
                    <a:normAutofit/>
                  </a:bodyPr>
                  <a:lstStyle/>
                  <a:p>
                    <a:r>
                      <a:rPr kumimoji="1" lang="en-US" altLang="zh-TW" sz="2000" dirty="0">
                        <a:latin typeface="微軟正黑體" panose="020B0604030504040204" pitchFamily="34" charset="-120"/>
                        <a:ea typeface="微軟正黑體" panose="020B0604030504040204" pitchFamily="34" charset="-120"/>
                      </a:rPr>
                      <a:t>server</a:t>
                    </a:r>
                    <a:endParaRPr kumimoji="1" lang="zh-TW" altLang="en-US" sz="2000" dirty="0">
                      <a:latin typeface="微軟正黑體" panose="020B0604030504040204" pitchFamily="34" charset="-120"/>
                      <a:ea typeface="微軟正黑體" panose="020B0604030504040204" pitchFamily="34" charset="-120"/>
                    </a:endParaRPr>
                  </a:p>
                </p:txBody>
              </p:sp>
              <p:pic>
                <p:nvPicPr>
                  <p:cNvPr id="75" name="圖片 74" descr="一張含有 杯子, 室內, 咖啡, 餐具 的圖片&#10;&#10;自動產生的描述">
                    <a:extLst>
                      <a:ext uri="{FF2B5EF4-FFF2-40B4-BE49-F238E27FC236}">
                        <a16:creationId xmlns:a16="http://schemas.microsoft.com/office/drawing/2014/main" id="{4A4AD734-4AB6-43FA-893D-8A3AAAAD73D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894" b="89950" l="7418" r="90797">
                                <a14:foregroundMark x1="9066" y1="7915" x2="32280" y2="1884"/>
                                <a14:foregroundMark x1="32280" y1="1884" x2="46429" y2="251"/>
                                <a14:foregroundMark x1="46429" y1="251" x2="79533" y2="4397"/>
                                <a14:foregroundMark x1="79533" y1="4397" x2="87363" y2="6784"/>
                                <a14:foregroundMark x1="87363" y1="6784" x2="93956" y2="11683"/>
                                <a14:foregroundMark x1="93956" y1="11683" x2="93407" y2="60427"/>
                                <a14:foregroundMark x1="93407" y1="60427" x2="80220" y2="68467"/>
                                <a14:foregroundMark x1="80220" y1="68467" x2="6731" y2="60302"/>
                                <a14:foregroundMark x1="6731" y1="60302" x2="7418" y2="8920"/>
                                <a14:foregroundMark x1="7418" y1="8920" x2="10027" y2="7412"/>
                                <a14:foregroundMark x1="14973" y1="23995" x2="19368" y2="13065"/>
                                <a14:foregroundMark x1="19368" y1="13065" x2="42995" y2="11935"/>
                                <a14:foregroundMark x1="42995" y1="11935" x2="72390" y2="21231"/>
                                <a14:foregroundMark x1="72390" y1="21231" x2="79121" y2="30653"/>
                                <a14:foregroundMark x1="79121" y1="30653" x2="71978" y2="42965"/>
                                <a14:foregroundMark x1="71978" y1="42965" x2="36126" y2="40452"/>
                                <a14:foregroundMark x1="36126" y1="40452" x2="15934" y2="29523"/>
                                <a14:foregroundMark x1="15934" y1="29523" x2="18407" y2="12688"/>
                                <a14:foregroundMark x1="18407" y1="12688" x2="39148" y2="4020"/>
                                <a14:foregroundMark x1="39148" y1="4020" x2="72665" y2="10930"/>
                                <a14:foregroundMark x1="72665" y1="10930" x2="76374" y2="13317"/>
                                <a14:foregroundMark x1="10852" y1="60302" x2="8791" y2="69472"/>
                                <a14:foregroundMark x1="8791" y1="69472" x2="16621" y2="78392"/>
                                <a14:foregroundMark x1="16621" y1="78392" x2="45330" y2="86055"/>
                                <a14:foregroundMark x1="45330" y1="86055" x2="54121" y2="86181"/>
                                <a14:foregroundMark x1="54121" y1="86181" x2="90797" y2="75126"/>
                                <a14:foregroundMark x1="90797" y1="75126" x2="39148" y2="65955"/>
                                <a14:foregroundMark x1="39148" y1="65955" x2="9066" y2="65452"/>
                                <a14:foregroundMark x1="9066" y1="65452" x2="9066" y2="65452"/>
                              </a14:backgroundRemoval>
                            </a14:imgEffect>
                          </a14:imgLayer>
                        </a14:imgProps>
                      </a:ext>
                    </a:extLst>
                  </a:blip>
                  <a:stretch>
                    <a:fillRect/>
                  </a:stretch>
                </p:blipFill>
                <p:spPr>
                  <a:xfrm flipH="1">
                    <a:off x="1850794" y="3843284"/>
                    <a:ext cx="973073" cy="1063966"/>
                  </a:xfrm>
                  <a:prstGeom prst="rect">
                    <a:avLst/>
                  </a:prstGeom>
                </p:spPr>
              </p:pic>
              <p:pic>
                <p:nvPicPr>
                  <p:cNvPr id="76" name="圖片 75">
                    <a:extLst>
                      <a:ext uri="{FF2B5EF4-FFF2-40B4-BE49-F238E27FC236}">
                        <a16:creationId xmlns:a16="http://schemas.microsoft.com/office/drawing/2014/main" id="{F3551153-53DA-42CB-AA1C-B39A8B45FF3A}"/>
                      </a:ext>
                    </a:extLst>
                  </p:cNvPr>
                  <p:cNvPicPr>
                    <a:picLocks noChangeAspect="1"/>
                  </p:cNvPicPr>
                  <p:nvPr/>
                </p:nvPicPr>
                <p:blipFill>
                  <a:blip r:embed="rId7">
                    <a:alphaModFix amt="70000"/>
                  </a:blip>
                  <a:stretch>
                    <a:fillRect/>
                  </a:stretch>
                </p:blipFill>
                <p:spPr>
                  <a:xfrm>
                    <a:off x="569032" y="5227127"/>
                    <a:ext cx="1063966" cy="1063966"/>
                  </a:xfrm>
                  <a:prstGeom prst="rect">
                    <a:avLst/>
                  </a:prstGeom>
                </p:spPr>
              </p:pic>
              <p:pic>
                <p:nvPicPr>
                  <p:cNvPr id="77" name="圖片 76">
                    <a:extLst>
                      <a:ext uri="{FF2B5EF4-FFF2-40B4-BE49-F238E27FC236}">
                        <a16:creationId xmlns:a16="http://schemas.microsoft.com/office/drawing/2014/main" id="{A8912B7F-4268-4102-919E-EFD49C6B4DDF}"/>
                      </a:ext>
                    </a:extLst>
                  </p:cNvPr>
                  <p:cNvPicPr>
                    <a:picLocks noChangeAspect="1"/>
                  </p:cNvPicPr>
                  <p:nvPr/>
                </p:nvPicPr>
                <p:blipFill>
                  <a:blip r:embed="rId8">
                    <a:alphaModFix amt="40000"/>
                  </a:blip>
                  <a:stretch>
                    <a:fillRect/>
                  </a:stretch>
                </p:blipFill>
                <p:spPr>
                  <a:xfrm>
                    <a:off x="3772074" y="5353767"/>
                    <a:ext cx="1541361" cy="770681"/>
                  </a:xfrm>
                  <a:prstGeom prst="rect">
                    <a:avLst/>
                  </a:prstGeom>
                </p:spPr>
              </p:pic>
              <p:pic>
                <p:nvPicPr>
                  <p:cNvPr id="78" name="圖片 77">
                    <a:extLst>
                      <a:ext uri="{FF2B5EF4-FFF2-40B4-BE49-F238E27FC236}">
                        <a16:creationId xmlns:a16="http://schemas.microsoft.com/office/drawing/2014/main" id="{78341E72-EA74-4921-8408-B0394AC5FA62}"/>
                      </a:ext>
                    </a:extLst>
                  </p:cNvPr>
                  <p:cNvPicPr>
                    <a:picLocks noChangeAspect="1"/>
                  </p:cNvPicPr>
                  <p:nvPr/>
                </p:nvPicPr>
                <p:blipFill>
                  <a:blip r:embed="rId9"/>
                  <a:stretch>
                    <a:fillRect/>
                  </a:stretch>
                </p:blipFill>
                <p:spPr>
                  <a:xfrm>
                    <a:off x="5435822" y="2748838"/>
                    <a:ext cx="660178" cy="1214120"/>
                  </a:xfrm>
                  <a:prstGeom prst="rect">
                    <a:avLst/>
                  </a:prstGeom>
                </p:spPr>
              </p:pic>
              <p:pic>
                <p:nvPicPr>
                  <p:cNvPr id="79" name="Picture 2">
                    <a:extLst>
                      <a:ext uri="{FF2B5EF4-FFF2-40B4-BE49-F238E27FC236}">
                        <a16:creationId xmlns:a16="http://schemas.microsoft.com/office/drawing/2014/main" id="{FEC1AC4B-C0E4-4ECC-B247-EDCEE40766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23574" y="2719894"/>
                    <a:ext cx="1063966" cy="106396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a:extLst>
                      <a:ext uri="{FF2B5EF4-FFF2-40B4-BE49-F238E27FC236}">
                        <a16:creationId xmlns:a16="http://schemas.microsoft.com/office/drawing/2014/main" id="{5B0D0FA1-9080-4243-9E32-E08F1977F1A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6140" y="5089070"/>
                    <a:ext cx="973074" cy="9730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a:extLst>
                      <a:ext uri="{FF2B5EF4-FFF2-40B4-BE49-F238E27FC236}">
                        <a16:creationId xmlns:a16="http://schemas.microsoft.com/office/drawing/2014/main" id="{C6BDAE69-6138-4AF8-BA00-4A2F91ADCBD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3345" y="5089070"/>
                    <a:ext cx="973074" cy="97307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
                    <a:extLst>
                      <a:ext uri="{FF2B5EF4-FFF2-40B4-BE49-F238E27FC236}">
                        <a16:creationId xmlns:a16="http://schemas.microsoft.com/office/drawing/2014/main" id="{BEADA187-E96B-415D-ADE5-5809469930A0}"/>
                      </a:ext>
                    </a:extLst>
                  </p:cNvPr>
                  <p:cNvPicPr>
                    <a:picLocks noChangeAspect="1" noChangeArrowheads="1"/>
                  </p:cNvPicPr>
                  <p:nvPr/>
                </p:nvPicPr>
                <p:blipFill>
                  <a:blip r:embed="rId13">
                    <a:alphaModFix amt="70000"/>
                    <a:extLst>
                      <a:ext uri="{28A0092B-C50C-407E-A947-70E740481C1C}">
                        <a14:useLocalDpi xmlns:a14="http://schemas.microsoft.com/office/drawing/2010/main" val="0"/>
                      </a:ext>
                    </a:extLst>
                  </a:blip>
                  <a:srcRect/>
                  <a:stretch>
                    <a:fillRect/>
                  </a:stretch>
                </p:blipFill>
                <p:spPr bwMode="auto">
                  <a:xfrm>
                    <a:off x="9100550" y="5155196"/>
                    <a:ext cx="846661" cy="846661"/>
                  </a:xfrm>
                  <a:prstGeom prst="rect">
                    <a:avLst/>
                  </a:prstGeom>
                  <a:solidFill>
                    <a:srgbClr val="48A1AE">
                      <a:alpha val="40000"/>
                    </a:srgbClr>
                  </a:solidFill>
                </p:spPr>
              </p:pic>
              <p:pic>
                <p:nvPicPr>
                  <p:cNvPr id="83" name="Picture 10">
                    <a:extLst>
                      <a:ext uri="{FF2B5EF4-FFF2-40B4-BE49-F238E27FC236}">
                        <a16:creationId xmlns:a16="http://schemas.microsoft.com/office/drawing/2014/main" id="{91368517-575A-4389-A095-11BAC08C05A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21342" y="5086167"/>
                    <a:ext cx="973074" cy="973074"/>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直線箭頭接點 44">
                    <a:extLst>
                      <a:ext uri="{FF2B5EF4-FFF2-40B4-BE49-F238E27FC236}">
                        <a16:creationId xmlns:a16="http://schemas.microsoft.com/office/drawing/2014/main" id="{48354ACA-DD03-4FF8-AA5D-AFC5634F09F1}"/>
                      </a:ext>
                    </a:extLst>
                  </p:cNvPr>
                  <p:cNvCxnSpPr>
                    <a:cxnSpLocks/>
                    <a:endCxn id="78" idx="1"/>
                  </p:cNvCxnSpPr>
                  <p:nvPr/>
                </p:nvCxnSpPr>
                <p:spPr>
                  <a:xfrm>
                    <a:off x="3649688" y="2493344"/>
                    <a:ext cx="1786134" cy="862554"/>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肘形接點 50">
                    <a:extLst>
                      <a:ext uri="{FF2B5EF4-FFF2-40B4-BE49-F238E27FC236}">
                        <a16:creationId xmlns:a16="http://schemas.microsoft.com/office/drawing/2014/main" id="{E57ABA02-F89C-4A6E-8E8F-512A189E44C1}"/>
                      </a:ext>
                    </a:extLst>
                  </p:cNvPr>
                  <p:cNvCxnSpPr>
                    <a:stCxn id="74" idx="2"/>
                    <a:endCxn id="77" idx="0"/>
                  </p:cNvCxnSpPr>
                  <p:nvPr/>
                </p:nvCxnSpPr>
                <p:spPr>
                  <a:xfrm rot="16200000" flipH="1">
                    <a:off x="2681753" y="3492765"/>
                    <a:ext cx="2149976" cy="1572028"/>
                  </a:xfrm>
                  <a:prstGeom prst="bentConnector3">
                    <a:avLst>
                      <a:gd name="adj1" fmla="val 50000"/>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肘形接點 60">
                    <a:extLst>
                      <a:ext uri="{FF2B5EF4-FFF2-40B4-BE49-F238E27FC236}">
                        <a16:creationId xmlns:a16="http://schemas.microsoft.com/office/drawing/2014/main" id="{B4EBF3EA-3D70-4217-8484-0A4FBEFC7675}"/>
                      </a:ext>
                    </a:extLst>
                  </p:cNvPr>
                  <p:cNvCxnSpPr>
                    <a:cxnSpLocks/>
                    <a:stCxn id="77" idx="1"/>
                    <a:endCxn id="75" idx="2"/>
                  </p:cNvCxnSpPr>
                  <p:nvPr/>
                </p:nvCxnSpPr>
                <p:spPr>
                  <a:xfrm rot="10800000">
                    <a:off x="2337330" y="4907250"/>
                    <a:ext cx="1434744" cy="831858"/>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肘形接點 62">
                    <a:extLst>
                      <a:ext uri="{FF2B5EF4-FFF2-40B4-BE49-F238E27FC236}">
                        <a16:creationId xmlns:a16="http://schemas.microsoft.com/office/drawing/2014/main" id="{2A2036D2-9418-4520-B0BE-2B9F068214ED}"/>
                      </a:ext>
                    </a:extLst>
                  </p:cNvPr>
                  <p:cNvCxnSpPr>
                    <a:stCxn id="75" idx="3"/>
                    <a:endCxn id="76" idx="0"/>
                  </p:cNvCxnSpPr>
                  <p:nvPr/>
                </p:nvCxnSpPr>
                <p:spPr>
                  <a:xfrm rot="10800000" flipV="1">
                    <a:off x="1101016" y="4375267"/>
                    <a:ext cx="749779" cy="85186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箭頭接點 1032">
                    <a:extLst>
                      <a:ext uri="{FF2B5EF4-FFF2-40B4-BE49-F238E27FC236}">
                        <a16:creationId xmlns:a16="http://schemas.microsoft.com/office/drawing/2014/main" id="{819B6E2A-25FA-49E7-8FE5-CF2EC5CF4F07}"/>
                      </a:ext>
                    </a:extLst>
                  </p:cNvPr>
                  <p:cNvCxnSpPr>
                    <a:cxnSpLocks/>
                  </p:cNvCxnSpPr>
                  <p:nvPr/>
                </p:nvCxnSpPr>
                <p:spPr>
                  <a:xfrm>
                    <a:off x="6291072" y="3340048"/>
                    <a:ext cx="1828800" cy="0"/>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文字方塊 96">
                    <a:extLst>
                      <a:ext uri="{FF2B5EF4-FFF2-40B4-BE49-F238E27FC236}">
                        <a16:creationId xmlns:a16="http://schemas.microsoft.com/office/drawing/2014/main" id="{DFF02E98-E0EA-464C-8ABF-FAFD639D6E4B}"/>
                      </a:ext>
                    </a:extLst>
                  </p:cNvPr>
                  <p:cNvSpPr txBox="1">
                    <a:spLocks/>
                  </p:cNvSpPr>
                  <p:nvPr/>
                </p:nvSpPr>
                <p:spPr>
                  <a:xfrm>
                    <a:off x="6111937" y="6409425"/>
                    <a:ext cx="5487240" cy="296662"/>
                  </a:xfrm>
                  <a:prstGeom prst="rect">
                    <a:avLst/>
                  </a:prstGeom>
                  <a:noFill/>
                </p:spPr>
                <p:txBody>
                  <a:bodyPr wrap="square" rtlCol="0">
                    <a:normAutofit fontScale="92500" lnSpcReduction="10000"/>
                  </a:bodyPr>
                  <a:lstStyle/>
                  <a:p>
                    <a:endParaRPr kumimoji="1" lang="zh-TW" altLang="en-US" sz="2400" dirty="0">
                      <a:solidFill>
                        <a:srgbClr val="5C727C"/>
                      </a:solidFill>
                      <a:latin typeface="微軟正黑體" panose="020B0604030504040204" pitchFamily="34" charset="-120"/>
                      <a:ea typeface="微軟正黑體" panose="020B0604030504040204" pitchFamily="34" charset="-120"/>
                    </a:endParaRPr>
                  </a:p>
                </p:txBody>
              </p:sp>
              <p:sp>
                <p:nvSpPr>
                  <p:cNvPr id="98" name="文字方塊 97">
                    <a:extLst>
                      <a:ext uri="{FF2B5EF4-FFF2-40B4-BE49-F238E27FC236}">
                        <a16:creationId xmlns:a16="http://schemas.microsoft.com/office/drawing/2014/main" id="{BDEDAF73-34D1-4E3C-B1A6-71F1727218B7}"/>
                      </a:ext>
                    </a:extLst>
                  </p:cNvPr>
                  <p:cNvSpPr txBox="1"/>
                  <p:nvPr/>
                </p:nvSpPr>
                <p:spPr>
                  <a:xfrm>
                    <a:off x="3010467" y="3945003"/>
                    <a:ext cx="2143920" cy="296662"/>
                  </a:xfrm>
                  <a:prstGeom prst="rect">
                    <a:avLst/>
                  </a:prstGeom>
                  <a:noFill/>
                </p:spPr>
                <p:txBody>
                  <a:bodyPr wrap="square" rtlCol="0">
                    <a:normAutofit/>
                  </a:bodyPr>
                  <a:lstStyle/>
                  <a:p>
                    <a:r>
                      <a:rPr kumimoji="1" lang="zh-TW" altLang="en-US" sz="2000" b="1" dirty="0">
                        <a:latin typeface="微軟正黑體" panose="020B0604030504040204" pitchFamily="34" charset="-120"/>
                        <a:ea typeface="微軟正黑體" panose="020B0604030504040204" pitchFamily="34" charset="-120"/>
                      </a:rPr>
                      <a:t>數據哪些已輸入</a:t>
                    </a:r>
                  </a:p>
                </p:txBody>
              </p:sp>
              <p:sp>
                <p:nvSpPr>
                  <p:cNvPr id="99" name="文字方塊 98">
                    <a:extLst>
                      <a:ext uri="{FF2B5EF4-FFF2-40B4-BE49-F238E27FC236}">
                        <a16:creationId xmlns:a16="http://schemas.microsoft.com/office/drawing/2014/main" id="{ECD4D5DE-BF51-4652-B95F-E3A4FEE42376}"/>
                      </a:ext>
                    </a:extLst>
                  </p:cNvPr>
                  <p:cNvSpPr txBox="1"/>
                  <p:nvPr/>
                </p:nvSpPr>
                <p:spPr>
                  <a:xfrm rot="1549418">
                    <a:off x="3701023" y="2629011"/>
                    <a:ext cx="2118874" cy="296662"/>
                  </a:xfrm>
                  <a:prstGeom prst="rect">
                    <a:avLst/>
                  </a:prstGeom>
                  <a:noFill/>
                </p:spPr>
                <p:txBody>
                  <a:bodyPr wrap="square" rtlCol="0">
                    <a:normAutofit/>
                  </a:bodyPr>
                  <a:lstStyle/>
                  <a:p>
                    <a:r>
                      <a:rPr kumimoji="1" lang="zh-TW" altLang="en-US" sz="2000" b="1" dirty="0">
                        <a:latin typeface="微軟正黑體" panose="020B0604030504040204" pitchFamily="34" charset="-120"/>
                        <a:ea typeface="微軟正黑體" panose="020B0604030504040204" pitchFamily="34" charset="-120"/>
                      </a:rPr>
                      <a:t>已完成哪些動作</a:t>
                    </a:r>
                  </a:p>
                </p:txBody>
              </p:sp>
              <p:sp>
                <p:nvSpPr>
                  <p:cNvPr id="100" name="文字方塊 99">
                    <a:extLst>
                      <a:ext uri="{FF2B5EF4-FFF2-40B4-BE49-F238E27FC236}">
                        <a16:creationId xmlns:a16="http://schemas.microsoft.com/office/drawing/2014/main" id="{A02F1E80-4EA3-436C-A8EB-8B36A28FB55E}"/>
                      </a:ext>
                    </a:extLst>
                  </p:cNvPr>
                  <p:cNvSpPr txBox="1"/>
                  <p:nvPr/>
                </p:nvSpPr>
                <p:spPr>
                  <a:xfrm>
                    <a:off x="6306515" y="3387089"/>
                    <a:ext cx="1783045" cy="296662"/>
                  </a:xfrm>
                  <a:prstGeom prst="rect">
                    <a:avLst/>
                  </a:prstGeom>
                  <a:noFill/>
                </p:spPr>
                <p:txBody>
                  <a:bodyPr wrap="square" rtlCol="0">
                    <a:normAutofit/>
                  </a:bodyPr>
                  <a:lstStyle/>
                  <a:p>
                    <a:r>
                      <a:rPr kumimoji="1" lang="zh-TW" altLang="en-US" sz="2000" b="1" dirty="0">
                        <a:latin typeface="微軟正黑體" panose="020B0604030504040204" pitchFamily="34" charset="-120"/>
                        <a:ea typeface="微軟正黑體" panose="020B0604030504040204" pitchFamily="34" charset="-120"/>
                      </a:rPr>
                      <a:t>互動</a:t>
                    </a:r>
                    <a:r>
                      <a:rPr kumimoji="1" lang="en-US" altLang="zh-TW" sz="2000" b="1" dirty="0">
                        <a:latin typeface="微軟正黑體" panose="020B0604030504040204" pitchFamily="34" charset="-120"/>
                        <a:ea typeface="微軟正黑體" panose="020B0604030504040204" pitchFamily="34" charset="-120"/>
                      </a:rPr>
                      <a:t>(</a:t>
                    </a:r>
                    <a:r>
                      <a:rPr kumimoji="1" lang="zh-TW" altLang="en-US" sz="2000" b="1" dirty="0">
                        <a:latin typeface="微軟正黑體" panose="020B0604030504040204" pitchFamily="34" charset="-120"/>
                        <a:ea typeface="微軟正黑體" panose="020B0604030504040204" pitchFamily="34" charset="-120"/>
                      </a:rPr>
                      <a:t>詢問</a:t>
                    </a:r>
                    <a:r>
                      <a:rPr kumimoji="1" lang="en-US" altLang="zh-TW" sz="2000" b="1" dirty="0">
                        <a:latin typeface="微軟正黑體" panose="020B0604030504040204" pitchFamily="34" charset="-120"/>
                        <a:ea typeface="微軟正黑體" panose="020B0604030504040204" pitchFamily="34" charset="-120"/>
                      </a:rPr>
                      <a:t>/</a:t>
                    </a:r>
                    <a:r>
                      <a:rPr kumimoji="1" lang="zh-TW" altLang="en-US" sz="2000" b="1" dirty="0">
                        <a:latin typeface="微軟正黑體" panose="020B0604030504040204" pitchFamily="34" charset="-120"/>
                        <a:ea typeface="微軟正黑體" panose="020B0604030504040204" pitchFamily="34" charset="-120"/>
                      </a:rPr>
                      <a:t>提醒</a:t>
                    </a:r>
                    <a:r>
                      <a:rPr kumimoji="1" lang="en-US" altLang="zh-TW" sz="2000" b="1" dirty="0">
                        <a:latin typeface="微軟正黑體" panose="020B0604030504040204" pitchFamily="34" charset="-120"/>
                        <a:ea typeface="微軟正黑體" panose="020B0604030504040204" pitchFamily="34" charset="-120"/>
                      </a:rPr>
                      <a:t>)</a:t>
                    </a:r>
                    <a:endParaRPr kumimoji="1" lang="zh-TW" altLang="en-US" sz="2000" b="1" dirty="0">
                      <a:latin typeface="微軟正黑體" panose="020B0604030504040204" pitchFamily="34" charset="-120"/>
                      <a:ea typeface="微軟正黑體" panose="020B0604030504040204" pitchFamily="34" charset="-120"/>
                    </a:endParaRPr>
                  </a:p>
                </p:txBody>
              </p:sp>
              <p:sp>
                <p:nvSpPr>
                  <p:cNvPr id="101" name="文字方塊 100">
                    <a:extLst>
                      <a:ext uri="{FF2B5EF4-FFF2-40B4-BE49-F238E27FC236}">
                        <a16:creationId xmlns:a16="http://schemas.microsoft.com/office/drawing/2014/main" id="{17038E64-3C65-4705-8714-9E9175F297D6}"/>
                      </a:ext>
                    </a:extLst>
                  </p:cNvPr>
                  <p:cNvSpPr txBox="1"/>
                  <p:nvPr/>
                </p:nvSpPr>
                <p:spPr>
                  <a:xfrm>
                    <a:off x="576158" y="3472635"/>
                    <a:ext cx="298126" cy="1008651"/>
                  </a:xfrm>
                  <a:prstGeom prst="rect">
                    <a:avLst/>
                  </a:prstGeom>
                  <a:noFill/>
                </p:spPr>
                <p:txBody>
                  <a:bodyPr wrap="square" rtlCol="0">
                    <a:normAutofit/>
                  </a:bodyPr>
                  <a:lstStyle/>
                  <a:p>
                    <a:r>
                      <a:rPr kumimoji="1" lang="zh-TW" altLang="en-US" sz="2000" b="1" dirty="0">
                        <a:latin typeface="微軟正黑體" panose="020B0604030504040204" pitchFamily="34" charset="-120"/>
                        <a:ea typeface="微軟正黑體" panose="020B0604030504040204" pitchFamily="34" charset="-120"/>
                      </a:rPr>
                      <a:t>資料匯入</a:t>
                    </a:r>
                  </a:p>
                </p:txBody>
              </p:sp>
              <p:sp>
                <p:nvSpPr>
                  <p:cNvPr id="102" name="文字方塊 101">
                    <a:extLst>
                      <a:ext uri="{FF2B5EF4-FFF2-40B4-BE49-F238E27FC236}">
                        <a16:creationId xmlns:a16="http://schemas.microsoft.com/office/drawing/2014/main" id="{4A4B7F9E-B3E0-46F7-B9C7-D2C0836BDDA1}"/>
                      </a:ext>
                    </a:extLst>
                  </p:cNvPr>
                  <p:cNvSpPr txBox="1"/>
                  <p:nvPr/>
                </p:nvSpPr>
                <p:spPr>
                  <a:xfrm>
                    <a:off x="8849511" y="4042846"/>
                    <a:ext cx="3094908" cy="296662"/>
                  </a:xfrm>
                  <a:prstGeom prst="rect">
                    <a:avLst/>
                  </a:prstGeom>
                  <a:noFill/>
                </p:spPr>
                <p:txBody>
                  <a:bodyPr wrap="square" rtlCol="0">
                    <a:normAutofit/>
                  </a:bodyPr>
                  <a:lstStyle/>
                  <a:p>
                    <a:r>
                      <a:rPr kumimoji="1" lang="zh-TW" altLang="en-US" sz="2000" b="1" dirty="0">
                        <a:latin typeface="微軟正黑體" panose="020B0604030504040204" pitchFamily="34" charset="-120"/>
                        <a:ea typeface="微軟正黑體" panose="020B0604030504040204" pitchFamily="34" charset="-120"/>
                      </a:rPr>
                      <a:t>做出動作</a:t>
                    </a:r>
                    <a:r>
                      <a:rPr kumimoji="1" lang="en-US" altLang="zh-TW" sz="2000" b="1" dirty="0">
                        <a:latin typeface="微軟正黑體" panose="020B0604030504040204" pitchFamily="34" charset="-120"/>
                        <a:ea typeface="微軟正黑體" panose="020B0604030504040204" pitchFamily="34" charset="-120"/>
                      </a:rPr>
                      <a:t>(</a:t>
                    </a:r>
                    <a:r>
                      <a:rPr kumimoji="1" lang="zh-TW" altLang="en-US" sz="2000" b="1" dirty="0">
                        <a:latin typeface="微軟正黑體" panose="020B0604030504040204" pitchFamily="34" charset="-120"/>
                        <a:ea typeface="微軟正黑體" panose="020B0604030504040204" pitchFamily="34" charset="-120"/>
                      </a:rPr>
                      <a:t>插入</a:t>
                    </a:r>
                    <a:r>
                      <a:rPr kumimoji="1" lang="en-US" altLang="zh-TW" sz="2000" b="1" dirty="0">
                        <a:latin typeface="微軟正黑體" panose="020B0604030504040204" pitchFamily="34" charset="-120"/>
                        <a:ea typeface="微軟正黑體" panose="020B0604030504040204" pitchFamily="34" charset="-120"/>
                      </a:rPr>
                      <a:t>/</a:t>
                    </a:r>
                    <a:r>
                      <a:rPr kumimoji="1" lang="zh-TW" altLang="en-US" sz="2000" b="1" dirty="0">
                        <a:latin typeface="微軟正黑體" panose="020B0604030504040204" pitchFamily="34" charset="-120"/>
                        <a:ea typeface="微軟正黑體" panose="020B0604030504040204" pitchFamily="34" charset="-120"/>
                      </a:rPr>
                      <a:t>量測</a:t>
                    </a:r>
                    <a:r>
                      <a:rPr kumimoji="1" lang="en-US" altLang="zh-TW" sz="2000" b="1" dirty="0">
                        <a:latin typeface="微軟正黑體" panose="020B0604030504040204" pitchFamily="34" charset="-120"/>
                        <a:ea typeface="微軟正黑體" panose="020B0604030504040204" pitchFamily="34" charset="-120"/>
                      </a:rPr>
                      <a:t>)</a:t>
                    </a:r>
                    <a:endParaRPr kumimoji="1" lang="zh-TW" altLang="en-US" sz="2000" b="1" dirty="0">
                      <a:latin typeface="微軟正黑體" panose="020B0604030504040204" pitchFamily="34" charset="-120"/>
                      <a:ea typeface="微軟正黑體" panose="020B0604030504040204" pitchFamily="34" charset="-120"/>
                    </a:endParaRPr>
                  </a:p>
                </p:txBody>
              </p:sp>
              <p:sp>
                <p:nvSpPr>
                  <p:cNvPr id="103" name="文字方塊 102">
                    <a:extLst>
                      <a:ext uri="{FF2B5EF4-FFF2-40B4-BE49-F238E27FC236}">
                        <a16:creationId xmlns:a16="http://schemas.microsoft.com/office/drawing/2014/main" id="{317561B2-BB21-40A5-AE0F-F72BAC498FCA}"/>
                      </a:ext>
                    </a:extLst>
                  </p:cNvPr>
                  <p:cNvSpPr txBox="1"/>
                  <p:nvPr/>
                </p:nvSpPr>
                <p:spPr>
                  <a:xfrm>
                    <a:off x="756255" y="6352277"/>
                    <a:ext cx="689521" cy="296662"/>
                  </a:xfrm>
                  <a:prstGeom prst="rect">
                    <a:avLst/>
                  </a:prstGeom>
                  <a:noFill/>
                </p:spPr>
                <p:txBody>
                  <a:bodyPr wrap="square" rtlCol="0">
                    <a:normAutofit/>
                  </a:bodyPr>
                  <a:lstStyle/>
                  <a:p>
                    <a:r>
                      <a:rPr kumimoji="1" lang="zh-TW" altLang="en-US" sz="2000" b="1" dirty="0">
                        <a:latin typeface="微軟正黑體" panose="020B0604030504040204" pitchFamily="34" charset="-120"/>
                        <a:ea typeface="微軟正黑體" panose="020B0604030504040204" pitchFamily="34" charset="-120"/>
                      </a:rPr>
                      <a:t>網頁</a:t>
                    </a:r>
                  </a:p>
                </p:txBody>
              </p:sp>
              <p:sp>
                <p:nvSpPr>
                  <p:cNvPr id="104" name="文字方塊 103">
                    <a:extLst>
                      <a:ext uri="{FF2B5EF4-FFF2-40B4-BE49-F238E27FC236}">
                        <a16:creationId xmlns:a16="http://schemas.microsoft.com/office/drawing/2014/main" id="{B1D44501-3AD4-429D-BEAD-DC611FA242C4}"/>
                      </a:ext>
                    </a:extLst>
                  </p:cNvPr>
                  <p:cNvSpPr txBox="1"/>
                  <p:nvPr/>
                </p:nvSpPr>
                <p:spPr>
                  <a:xfrm>
                    <a:off x="1647812" y="3485229"/>
                    <a:ext cx="1373534" cy="296662"/>
                  </a:xfrm>
                  <a:prstGeom prst="rect">
                    <a:avLst/>
                  </a:prstGeom>
                  <a:noFill/>
                </p:spPr>
                <p:txBody>
                  <a:bodyPr wrap="square" rtlCol="0">
                    <a:normAutofit/>
                  </a:bodyPr>
                  <a:lstStyle/>
                  <a:p>
                    <a:r>
                      <a:rPr kumimoji="1" lang="en-US" altLang="zh-TW" sz="2000" b="1" dirty="0">
                        <a:latin typeface="微軟正黑體" panose="020B0604030504040204" pitchFamily="34" charset="-120"/>
                        <a:ea typeface="微軟正黑體" panose="020B0604030504040204" pitchFamily="34" charset="-120"/>
                      </a:rPr>
                      <a:t>Data base</a:t>
                    </a:r>
                    <a:endParaRPr kumimoji="1" lang="zh-TW" altLang="en-US" sz="2000" b="1" dirty="0">
                      <a:latin typeface="微軟正黑體" panose="020B0604030504040204" pitchFamily="34" charset="-120"/>
                      <a:ea typeface="微軟正黑體" panose="020B0604030504040204" pitchFamily="34" charset="-120"/>
                    </a:endParaRPr>
                  </a:p>
                </p:txBody>
              </p:sp>
              <p:sp>
                <p:nvSpPr>
                  <p:cNvPr id="105" name="文字方塊 104">
                    <a:extLst>
                      <a:ext uri="{FF2B5EF4-FFF2-40B4-BE49-F238E27FC236}">
                        <a16:creationId xmlns:a16="http://schemas.microsoft.com/office/drawing/2014/main" id="{AD8D51CB-D005-49BC-9CD8-2C29FE516955}"/>
                      </a:ext>
                    </a:extLst>
                  </p:cNvPr>
                  <p:cNvSpPr txBox="1"/>
                  <p:nvPr/>
                </p:nvSpPr>
                <p:spPr>
                  <a:xfrm>
                    <a:off x="2499014" y="5766696"/>
                    <a:ext cx="1365449" cy="296662"/>
                  </a:xfrm>
                  <a:prstGeom prst="rect">
                    <a:avLst/>
                  </a:prstGeom>
                  <a:noFill/>
                </p:spPr>
                <p:txBody>
                  <a:bodyPr wrap="square" rtlCol="0">
                    <a:normAutofit/>
                  </a:bodyPr>
                  <a:lstStyle/>
                  <a:p>
                    <a:r>
                      <a:rPr kumimoji="1" lang="zh-TW" altLang="en-US" sz="2000" b="1" dirty="0">
                        <a:latin typeface="微軟正黑體" panose="020B0604030504040204" pitchFamily="34" charset="-120"/>
                        <a:ea typeface="微軟正黑體" panose="020B0604030504040204" pitchFamily="34" charset="-120"/>
                      </a:rPr>
                      <a:t>資料輸入</a:t>
                    </a:r>
                  </a:p>
                </p:txBody>
              </p:sp>
              <p:cxnSp>
                <p:nvCxnSpPr>
                  <p:cNvPr id="106" name="肘形接點 1073">
                    <a:extLst>
                      <a:ext uri="{FF2B5EF4-FFF2-40B4-BE49-F238E27FC236}">
                        <a16:creationId xmlns:a16="http://schemas.microsoft.com/office/drawing/2014/main" id="{5A2702DC-E699-4E56-A266-EE0FB04DFC53}"/>
                      </a:ext>
                    </a:extLst>
                  </p:cNvPr>
                  <p:cNvCxnSpPr>
                    <a:cxnSpLocks/>
                    <a:stCxn id="76" idx="1"/>
                    <a:endCxn id="72" idx="1"/>
                  </p:cNvCxnSpPr>
                  <p:nvPr/>
                </p:nvCxnSpPr>
                <p:spPr>
                  <a:xfrm rot="10800000" flipH="1">
                    <a:off x="569032" y="2425295"/>
                    <a:ext cx="1042097" cy="3333815"/>
                  </a:xfrm>
                  <a:prstGeom prst="bentConnector3">
                    <a:avLst>
                      <a:gd name="adj1" fmla="val -13256"/>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63F8A704-EADB-48EA-8C49-C8EEC7E54309}"/>
                      </a:ext>
                    </a:extLst>
                  </p:cNvPr>
                  <p:cNvSpPr txBox="1"/>
                  <p:nvPr/>
                </p:nvSpPr>
                <p:spPr>
                  <a:xfrm>
                    <a:off x="22007" y="2011999"/>
                    <a:ext cx="2158016" cy="296662"/>
                  </a:xfrm>
                  <a:prstGeom prst="rect">
                    <a:avLst/>
                  </a:prstGeom>
                  <a:noFill/>
                </p:spPr>
                <p:txBody>
                  <a:bodyPr wrap="square" rtlCol="0">
                    <a:normAutofit/>
                  </a:bodyPr>
                  <a:lstStyle/>
                  <a:p>
                    <a:r>
                      <a:rPr kumimoji="1" lang="zh-TW" altLang="en-US" sz="2000" b="1" dirty="0">
                        <a:latin typeface="微軟正黑體" panose="020B0604030504040204" pitchFamily="34" charset="-120"/>
                        <a:ea typeface="微軟正黑體" panose="020B0604030504040204" pitchFamily="34" charset="-120"/>
                      </a:rPr>
                      <a:t>分析資料結果回傳</a:t>
                    </a:r>
                  </a:p>
                </p:txBody>
              </p:sp>
              <p:sp>
                <p:nvSpPr>
                  <p:cNvPr id="108" name="文字方塊 107">
                    <a:extLst>
                      <a:ext uri="{FF2B5EF4-FFF2-40B4-BE49-F238E27FC236}">
                        <a16:creationId xmlns:a16="http://schemas.microsoft.com/office/drawing/2014/main" id="{6D01229B-431E-4754-8C20-7E0794A00565}"/>
                      </a:ext>
                    </a:extLst>
                  </p:cNvPr>
                  <p:cNvSpPr txBox="1"/>
                  <p:nvPr/>
                </p:nvSpPr>
                <p:spPr>
                  <a:xfrm rot="1658416">
                    <a:off x="3639037" y="2945240"/>
                    <a:ext cx="1678439" cy="296662"/>
                  </a:xfrm>
                  <a:prstGeom prst="rect">
                    <a:avLst/>
                  </a:prstGeom>
                  <a:noFill/>
                </p:spPr>
                <p:txBody>
                  <a:bodyPr wrap="square" rtlCol="0">
                    <a:normAutofit/>
                  </a:bodyPr>
                  <a:lstStyle/>
                  <a:p>
                    <a:r>
                      <a:rPr kumimoji="1" lang="zh-TW" altLang="en-US" sz="2000" b="1" dirty="0">
                        <a:latin typeface="微軟正黑體" panose="020B0604030504040204" pitchFamily="34" charset="-120"/>
                        <a:ea typeface="微軟正黑體" panose="020B0604030504040204" pitchFamily="34" charset="-120"/>
                      </a:rPr>
                      <a:t>分析結果傳遞</a:t>
                    </a:r>
                  </a:p>
                </p:txBody>
              </p:sp>
            </p:grpSp>
          </p:grpSp>
        </p:grpSp>
        <p:sp>
          <p:nvSpPr>
            <p:cNvPr id="3248" name="文字方塊 3247">
              <a:extLst>
                <a:ext uri="{FF2B5EF4-FFF2-40B4-BE49-F238E27FC236}">
                  <a16:creationId xmlns:a16="http://schemas.microsoft.com/office/drawing/2014/main" id="{18665A70-7E9F-4B4C-85C9-8CE4C750C3E3}"/>
                </a:ext>
              </a:extLst>
            </p:cNvPr>
            <p:cNvSpPr txBox="1"/>
            <p:nvPr/>
          </p:nvSpPr>
          <p:spPr>
            <a:xfrm>
              <a:off x="27280993" y="16222836"/>
              <a:ext cx="6302828" cy="538005"/>
            </a:xfrm>
            <a:prstGeom prst="rect">
              <a:avLst/>
            </a:prstGeom>
            <a:noFill/>
          </p:spPr>
          <p:txBody>
            <a:bodyPr wrap="square" rtlCol="0">
              <a:normAutofit/>
            </a:bodyPr>
            <a:lstStyle/>
            <a:p>
              <a:r>
                <a:rPr kumimoji="1" lang="zh-TW" altLang="en-US" sz="2000" b="1" dirty="0">
                  <a:latin typeface="微軟正黑體" panose="020B0604030504040204" pitchFamily="34" charset="-120"/>
                  <a:ea typeface="微軟正黑體" panose="020B0604030504040204" pitchFamily="34" charset="-120"/>
                </a:rPr>
                <a:t>數據傳送</a:t>
              </a:r>
              <a:r>
                <a:rPr kumimoji="1" lang="en-US" altLang="zh-TW" sz="2000" b="1" dirty="0">
                  <a:latin typeface="微軟正黑體" panose="020B0604030504040204" pitchFamily="34" charset="-120"/>
                  <a:ea typeface="微軟正黑體" panose="020B0604030504040204" pitchFamily="34" charset="-120"/>
                </a:rPr>
                <a:t>(</a:t>
              </a:r>
              <a:r>
                <a:rPr kumimoji="1" lang="zh-TW" altLang="en-US" sz="2000" b="1" dirty="0">
                  <a:latin typeface="微軟正黑體" panose="020B0604030504040204" pitchFamily="34" charset="-120"/>
                  <a:ea typeface="微軟正黑體" panose="020B0604030504040204" pitchFamily="34" charset="-120"/>
                </a:rPr>
                <a:t>溫度計</a:t>
              </a:r>
              <a:r>
                <a:rPr kumimoji="1" lang="en-US" altLang="zh-TW" sz="2000" b="1" dirty="0">
                  <a:latin typeface="微軟正黑體" panose="020B0604030504040204" pitchFamily="34" charset="-120"/>
                  <a:ea typeface="微軟正黑體" panose="020B0604030504040204" pitchFamily="34" charset="-120"/>
                </a:rPr>
                <a:t>/</a:t>
              </a:r>
              <a:r>
                <a:rPr kumimoji="1" lang="zh-TW" altLang="en-US" sz="2000" b="1" dirty="0">
                  <a:latin typeface="微軟正黑體" panose="020B0604030504040204" pitchFamily="34" charset="-120"/>
                  <a:ea typeface="微軟正黑體" panose="020B0604030504040204" pitchFamily="34" charset="-120"/>
                </a:rPr>
                <a:t>血壓計</a:t>
              </a:r>
              <a:r>
                <a:rPr kumimoji="1" lang="en-US" altLang="zh-TW" sz="2000" b="1" dirty="0">
                  <a:latin typeface="微軟正黑體" panose="020B0604030504040204" pitchFamily="34" charset="-120"/>
                  <a:ea typeface="微軟正黑體" panose="020B0604030504040204" pitchFamily="34" charset="-120"/>
                </a:rPr>
                <a:t>/</a:t>
              </a:r>
              <a:r>
                <a:rPr kumimoji="1" lang="zh-TW" altLang="en-US" sz="2000" b="1" dirty="0">
                  <a:latin typeface="微軟正黑體" panose="020B0604030504040204" pitchFamily="34" charset="-120"/>
                  <a:ea typeface="微軟正黑體" panose="020B0604030504040204" pitchFamily="34" charset="-120"/>
                </a:rPr>
                <a:t>體重計</a:t>
              </a:r>
              <a:r>
                <a:rPr kumimoji="1" lang="en-US" altLang="zh-TW" sz="2000" b="1" dirty="0">
                  <a:latin typeface="微軟正黑體" panose="020B0604030504040204" pitchFamily="34" charset="-120"/>
                  <a:ea typeface="微軟正黑體" panose="020B0604030504040204" pitchFamily="34" charset="-120"/>
                </a:rPr>
                <a:t>/</a:t>
              </a:r>
              <a:r>
                <a:rPr kumimoji="1" lang="zh-TW" altLang="en-US" sz="2000" b="1" dirty="0">
                  <a:latin typeface="微軟正黑體" panose="020B0604030504040204" pitchFamily="34" charset="-120"/>
                  <a:ea typeface="微軟正黑體" panose="020B0604030504040204" pitchFamily="34" charset="-120"/>
                </a:rPr>
                <a:t>讀卡機</a:t>
              </a:r>
              <a:r>
                <a:rPr kumimoji="1" lang="en-US" altLang="zh-TW" sz="2000" b="1" dirty="0">
                  <a:latin typeface="微軟正黑體" panose="020B0604030504040204" pitchFamily="34" charset="-120"/>
                  <a:ea typeface="微軟正黑體" panose="020B0604030504040204" pitchFamily="34" charset="-120"/>
                </a:rPr>
                <a:t>)</a:t>
              </a:r>
              <a:endParaRPr kumimoji="1" lang="zh-TW" altLang="en-US" sz="2000" dirty="0">
                <a:solidFill>
                  <a:srgbClr val="5C727C"/>
                </a:solidFill>
                <a:latin typeface="微軟正黑體" panose="020B0604030504040204" pitchFamily="34" charset="-120"/>
                <a:ea typeface="微軟正黑體" panose="020B0604030504040204" pitchFamily="34" charset="-120"/>
              </a:endParaRPr>
            </a:p>
            <a:p>
              <a:endParaRPr lang="zh-TW" altLang="en-US" dirty="0"/>
            </a:p>
          </p:txBody>
        </p:sp>
      </p:grpSp>
      <p:sp>
        <p:nvSpPr>
          <p:cNvPr id="3257" name="文字方塊 3256">
            <a:extLst>
              <a:ext uri="{FF2B5EF4-FFF2-40B4-BE49-F238E27FC236}">
                <a16:creationId xmlns:a16="http://schemas.microsoft.com/office/drawing/2014/main" id="{50E79B93-0DA8-4502-9F04-BE3019A22317}"/>
              </a:ext>
            </a:extLst>
          </p:cNvPr>
          <p:cNvSpPr txBox="1"/>
          <p:nvPr/>
        </p:nvSpPr>
        <p:spPr>
          <a:xfrm>
            <a:off x="981745" y="7635502"/>
            <a:ext cx="15280340" cy="8787021"/>
          </a:xfrm>
          <a:prstGeom prst="rect">
            <a:avLst/>
          </a:prstGeom>
          <a:noFill/>
        </p:spPr>
        <p:txBody>
          <a:bodyPr wrap="square" rtlCol="0">
            <a:spAutoFit/>
          </a:bodyPr>
          <a:lstStyle/>
          <a:p>
            <a:pPr algn="just" defTabSz="4319588"/>
            <a:r>
              <a:rPr lang="zh-TW" altLang="zh-TW" sz="4000" b="1" dirty="0">
                <a:solidFill>
                  <a:schemeClr val="tx1"/>
                </a:solidFill>
                <a:effectLst/>
                <a:latin typeface="微軟正黑體" panose="020B0604030504040204" pitchFamily="34" charset="-120"/>
                <a:ea typeface="微軟正黑體" panose="020B0604030504040204" pitchFamily="34" charset="-120"/>
              </a:rPr>
              <a:t>本</a:t>
            </a:r>
            <a:r>
              <a:rPr lang="zh-TW" altLang="en-US" sz="4000" b="1" dirty="0">
                <a:solidFill>
                  <a:schemeClr val="tx1"/>
                </a:solidFill>
                <a:latin typeface="微軟正黑體" panose="020B0604030504040204" pitchFamily="34" charset="-120"/>
                <a:ea typeface="微軟正黑體" panose="020B0604030504040204" pitchFamily="34" charset="-120"/>
              </a:rPr>
              <a:t>專題</a:t>
            </a:r>
            <a:r>
              <a:rPr lang="zh-TW" altLang="zh-TW" sz="4000" b="1" dirty="0">
                <a:solidFill>
                  <a:schemeClr val="tx1"/>
                </a:solidFill>
                <a:effectLst/>
                <a:latin typeface="微軟正黑體" panose="020B0604030504040204" pitchFamily="34" charset="-120"/>
                <a:ea typeface="微軟正黑體" panose="020B0604030504040204" pitchFamily="34" charset="-120"/>
              </a:rPr>
              <a:t>以</a:t>
            </a:r>
            <a:r>
              <a:rPr lang="en-US" altLang="zh-TW" sz="4000" b="1" dirty="0" err="1">
                <a:solidFill>
                  <a:schemeClr val="tx1"/>
                </a:solidFill>
                <a:effectLst/>
                <a:latin typeface="微軟正黑體" panose="020B0604030504040204" pitchFamily="34" charset="-120"/>
                <a:ea typeface="微軟正黑體" panose="020B0604030504040204" pitchFamily="34" charset="-120"/>
              </a:rPr>
              <a:t>Zenbo</a:t>
            </a:r>
            <a:r>
              <a:rPr lang="en-US" altLang="zh-TW" sz="4000" b="1" dirty="0">
                <a:solidFill>
                  <a:schemeClr val="tx1"/>
                </a:solidFill>
                <a:effectLst/>
                <a:latin typeface="微軟正黑體" panose="020B0604030504040204" pitchFamily="34" charset="-120"/>
                <a:ea typeface="微軟正黑體" panose="020B0604030504040204" pitchFamily="34" charset="-120"/>
              </a:rPr>
              <a:t> Junior</a:t>
            </a:r>
            <a:r>
              <a:rPr lang="zh-TW" altLang="zh-TW" sz="4000" b="1" dirty="0">
                <a:solidFill>
                  <a:schemeClr val="tx1"/>
                </a:solidFill>
                <a:effectLst/>
                <a:latin typeface="微軟正黑體" panose="020B0604030504040204" pitchFamily="34" charset="-120"/>
                <a:ea typeface="微軟正黑體" panose="020B0604030504040204" pitchFamily="34" charset="-120"/>
              </a:rPr>
              <a:t>機器人、樹莓派、讀卡機和生理量測設備開發</a:t>
            </a:r>
            <a:r>
              <a:rPr lang="en-US" altLang="zh-TW" sz="4000" b="1" dirty="0">
                <a:solidFill>
                  <a:schemeClr val="tx1"/>
                </a:solidFill>
                <a:effectLst/>
                <a:latin typeface="微軟正黑體" panose="020B0604030504040204" pitchFamily="34" charset="-120"/>
                <a:ea typeface="微軟正黑體" panose="020B0604030504040204" pitchFamily="34" charset="-120"/>
              </a:rPr>
              <a:t>AIOT</a:t>
            </a:r>
            <a:r>
              <a:rPr lang="zh-TW" altLang="zh-TW" sz="4000" b="1" dirty="0">
                <a:solidFill>
                  <a:schemeClr val="tx1"/>
                </a:solidFill>
                <a:effectLst/>
                <a:latin typeface="微軟正黑體" panose="020B0604030504040204" pitchFamily="34" charset="-120"/>
                <a:ea typeface="微軟正黑體" panose="020B0604030504040204" pitchFamily="34" charset="-120"/>
              </a:rPr>
              <a:t>生理量測與分析系統</a:t>
            </a:r>
            <a:r>
              <a:rPr lang="zh-TW" altLang="en-US" sz="4000" b="1" dirty="0">
                <a:solidFill>
                  <a:schemeClr val="tx1"/>
                </a:solidFill>
                <a:effectLst/>
                <a:latin typeface="微軟正黑體" panose="020B0604030504040204" pitchFamily="34" charset="-120"/>
                <a:ea typeface="微軟正黑體" panose="020B0604030504040204" pitchFamily="34" charset="-120"/>
              </a:rPr>
              <a:t>，實現以下幾項目的</a:t>
            </a:r>
            <a:r>
              <a:rPr lang="en-US" altLang="zh-TW" sz="4000" b="1" dirty="0">
                <a:solidFill>
                  <a:schemeClr val="tx1"/>
                </a:solidFill>
                <a:latin typeface="微軟正黑體" panose="020B0604030504040204" pitchFamily="34" charset="-120"/>
                <a:ea typeface="微軟正黑體" panose="020B0604030504040204" pitchFamily="34" charset="-120"/>
              </a:rPr>
              <a:t>:</a:t>
            </a:r>
          </a:p>
          <a:p>
            <a:pPr marL="914400" indent="-914400" algn="just" defTabSz="4319588">
              <a:lnSpc>
                <a:spcPct val="200000"/>
              </a:lnSpc>
              <a:buAutoNum type="arabicPeriod"/>
            </a:pPr>
            <a:r>
              <a:rPr lang="zh-TW" altLang="zh-TW" sz="4000" b="1" dirty="0">
                <a:solidFill>
                  <a:schemeClr val="tx1"/>
                </a:solidFill>
                <a:effectLst/>
                <a:latin typeface="微軟正黑體" panose="020B0604030504040204" pitchFamily="34" charset="-120"/>
                <a:ea typeface="微軟正黑體" panose="020B0604030504040204" pitchFamily="34" charset="-120"/>
              </a:rPr>
              <a:t>系統利用使用者的歷史生理量測資料分析出的結果以網頁或機器人給予使用者健康上的建議。</a:t>
            </a:r>
            <a:endParaRPr lang="en-US" altLang="zh-TW" sz="4000" b="1" dirty="0">
              <a:solidFill>
                <a:schemeClr val="tx1"/>
              </a:solidFill>
              <a:effectLst/>
              <a:latin typeface="微軟正黑體" panose="020B0604030504040204" pitchFamily="34" charset="-120"/>
              <a:ea typeface="微軟正黑體" panose="020B0604030504040204" pitchFamily="34" charset="-120"/>
            </a:endParaRPr>
          </a:p>
          <a:p>
            <a:pPr algn="just" defTabSz="4319588">
              <a:lnSpc>
                <a:spcPct val="200000"/>
              </a:lnSpc>
            </a:pPr>
            <a:r>
              <a:rPr lang="en-US" altLang="zh-TW" sz="4000" b="1" dirty="0">
                <a:solidFill>
                  <a:schemeClr val="tx1"/>
                </a:solidFill>
                <a:latin typeface="微軟正黑體" panose="020B0604030504040204" pitchFamily="34" charset="-120"/>
                <a:ea typeface="微軟正黑體" panose="020B0604030504040204" pitchFamily="34" charset="-120"/>
              </a:rPr>
              <a:t>2.</a:t>
            </a:r>
            <a:r>
              <a:rPr lang="zh-TW" altLang="en-US" sz="4000" b="1" dirty="0">
                <a:solidFill>
                  <a:schemeClr val="tx1"/>
                </a:solidFill>
                <a:latin typeface="微軟正黑體" panose="020B0604030504040204" pitchFamily="34" charset="-120"/>
                <a:ea typeface="微軟正黑體" panose="020B0604030504040204" pitchFamily="34" charset="-120"/>
              </a:rPr>
              <a:t>  使用多個演算法</a:t>
            </a:r>
            <a:r>
              <a:rPr lang="zh-TW" altLang="zh-TW" sz="4000" b="1" dirty="0">
                <a:solidFill>
                  <a:schemeClr val="tx1"/>
                </a:solidFill>
                <a:effectLst/>
                <a:latin typeface="微軟正黑體" panose="020B0604030504040204" pitchFamily="34" charset="-120"/>
                <a:ea typeface="微軟正黑體" panose="020B0604030504040204" pitchFamily="34" charset="-120"/>
              </a:rPr>
              <a:t>進行資料的分析及推算，</a:t>
            </a:r>
            <a:endParaRPr lang="en-US" altLang="zh-TW" sz="4000" b="1" dirty="0">
              <a:solidFill>
                <a:schemeClr val="tx1"/>
              </a:solidFill>
              <a:effectLst/>
              <a:latin typeface="微軟正黑體" panose="020B0604030504040204" pitchFamily="34" charset="-120"/>
              <a:ea typeface="微軟正黑體" panose="020B0604030504040204" pitchFamily="34" charset="-120"/>
            </a:endParaRPr>
          </a:p>
          <a:p>
            <a:pPr algn="just" defTabSz="4319588">
              <a:lnSpc>
                <a:spcPct val="200000"/>
              </a:lnSpc>
            </a:pPr>
            <a:r>
              <a:rPr lang="en-US" altLang="zh-TW" sz="4000" b="1" dirty="0">
                <a:solidFill>
                  <a:schemeClr val="tx1"/>
                </a:solidFill>
                <a:effectLst/>
                <a:latin typeface="微軟正黑體" panose="020B0604030504040204" pitchFamily="34" charset="-120"/>
                <a:ea typeface="微軟正黑體" panose="020B0604030504040204" pitchFamily="34" charset="-120"/>
              </a:rPr>
              <a:t>3.</a:t>
            </a:r>
            <a:r>
              <a:rPr lang="zh-TW" altLang="en-US" sz="4000" b="1" dirty="0">
                <a:solidFill>
                  <a:schemeClr val="tx1"/>
                </a:solidFill>
                <a:effectLst/>
                <a:latin typeface="微軟正黑體" panose="020B0604030504040204" pitchFamily="34" charset="-120"/>
                <a:ea typeface="微軟正黑體" panose="020B0604030504040204" pitchFamily="34" charset="-120"/>
              </a:rPr>
              <a:t>  </a:t>
            </a:r>
            <a:r>
              <a:rPr lang="zh-TW" altLang="zh-TW" sz="4000" b="1" dirty="0">
                <a:solidFill>
                  <a:schemeClr val="tx1"/>
                </a:solidFill>
                <a:effectLst/>
                <a:latin typeface="微軟正黑體" panose="020B0604030504040204" pitchFamily="34" charset="-120"/>
                <a:ea typeface="微軟正黑體" panose="020B0604030504040204" pitchFamily="34" charset="-120"/>
              </a:rPr>
              <a:t>將建議的內容、生理指標的周</a:t>
            </a:r>
            <a:r>
              <a:rPr lang="en-US" altLang="zh-TW" sz="4000" b="1" dirty="0">
                <a:solidFill>
                  <a:schemeClr val="tx1"/>
                </a:solidFill>
                <a:effectLst/>
                <a:latin typeface="微軟正黑體" panose="020B0604030504040204" pitchFamily="34" charset="-120"/>
                <a:ea typeface="微軟正黑體" panose="020B0604030504040204" pitchFamily="34" charset="-120"/>
              </a:rPr>
              <a:t>/</a:t>
            </a:r>
            <a:r>
              <a:rPr lang="zh-TW" altLang="zh-TW" sz="4000" b="1" dirty="0">
                <a:solidFill>
                  <a:schemeClr val="tx1"/>
                </a:solidFill>
                <a:effectLst/>
                <a:latin typeface="微軟正黑體" panose="020B0604030504040204" pitchFamily="34" charset="-120"/>
                <a:ea typeface="微軟正黑體" panose="020B0604030504040204" pitchFamily="34" charset="-120"/>
              </a:rPr>
              <a:t>月趨勢圖表呈現</a:t>
            </a:r>
            <a:endParaRPr lang="en-US" altLang="zh-TW" sz="4000" b="1" dirty="0">
              <a:solidFill>
                <a:schemeClr val="tx1"/>
              </a:solidFill>
              <a:effectLst/>
              <a:latin typeface="微軟正黑體" panose="020B0604030504040204" pitchFamily="34" charset="-120"/>
              <a:ea typeface="微軟正黑體" panose="020B0604030504040204" pitchFamily="34" charset="-120"/>
            </a:endParaRPr>
          </a:p>
          <a:p>
            <a:pPr algn="just" defTabSz="4319588">
              <a:lnSpc>
                <a:spcPct val="200000"/>
              </a:lnSpc>
            </a:pPr>
            <a:r>
              <a:rPr lang="zh-TW" altLang="en-US" sz="4000" b="1" dirty="0">
                <a:solidFill>
                  <a:schemeClr val="tx1"/>
                </a:solidFill>
                <a:effectLst/>
                <a:latin typeface="微軟正黑體" panose="020B0604030504040204" pitchFamily="34" charset="-120"/>
                <a:ea typeface="微軟正黑體" panose="020B0604030504040204" pitchFamily="34" charset="-120"/>
              </a:rPr>
              <a:t>     </a:t>
            </a:r>
            <a:r>
              <a:rPr lang="zh-TW" altLang="zh-TW" sz="4000" b="1" dirty="0">
                <a:solidFill>
                  <a:schemeClr val="tx1"/>
                </a:solidFill>
                <a:effectLst/>
                <a:latin typeface="微軟正黑體" panose="020B0604030504040204" pitchFamily="34" charset="-120"/>
                <a:ea typeface="微軟正黑體" panose="020B0604030504040204" pitchFamily="34" charset="-120"/>
              </a:rPr>
              <a:t>在網頁上，供使用者、照護者、主治醫生方便查詢。</a:t>
            </a:r>
          </a:p>
          <a:p>
            <a:endParaRPr lang="zh-TW" altLang="en-US" dirty="0"/>
          </a:p>
        </p:txBody>
      </p:sp>
      <p:sp>
        <p:nvSpPr>
          <p:cNvPr id="323" name="AutoShape 22">
            <a:extLst>
              <a:ext uri="{FF2B5EF4-FFF2-40B4-BE49-F238E27FC236}">
                <a16:creationId xmlns:a16="http://schemas.microsoft.com/office/drawing/2014/main" id="{7BF342A7-5905-442E-8264-71691A32BA0D}"/>
              </a:ext>
            </a:extLst>
          </p:cNvPr>
          <p:cNvSpPr>
            <a:spLocks noChangeArrowheads="1"/>
          </p:cNvSpPr>
          <p:nvPr/>
        </p:nvSpPr>
        <p:spPr bwMode="auto">
          <a:xfrm>
            <a:off x="3464309" y="23876215"/>
            <a:ext cx="11010132" cy="1255178"/>
          </a:xfrm>
          <a:prstGeom prst="roundRect">
            <a:avLst>
              <a:gd name="adj" fmla="val 39153"/>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lIns="106934" tIns="53467" rIns="106934" bIns="53467" anchor="ctr">
            <a:flatTx/>
          </a:bodyPr>
          <a:lstStyle>
            <a:lvl1pPr defTabSz="4570413">
              <a:defRPr kumimoji="1">
                <a:solidFill>
                  <a:schemeClr val="tx1"/>
                </a:solidFill>
                <a:latin typeface="Arial" panose="020B0604020202020204" pitchFamily="34" charset="0"/>
                <a:ea typeface="新細明體" panose="02020500000000000000" pitchFamily="18" charset="-120"/>
              </a:defRPr>
            </a:lvl1pPr>
            <a:lvl2pPr marL="530225" defTabSz="4570413">
              <a:defRPr kumimoji="1">
                <a:solidFill>
                  <a:schemeClr val="tx1"/>
                </a:solidFill>
                <a:latin typeface="Arial" panose="020B0604020202020204" pitchFamily="34" charset="0"/>
                <a:ea typeface="新細明體" panose="02020500000000000000" pitchFamily="18" charset="-120"/>
              </a:defRPr>
            </a:lvl2pPr>
            <a:lvl3pPr marL="1071563" defTabSz="4570413">
              <a:defRPr kumimoji="1">
                <a:solidFill>
                  <a:schemeClr val="tx1"/>
                </a:solidFill>
                <a:latin typeface="Arial" panose="020B0604020202020204" pitchFamily="34" charset="0"/>
                <a:ea typeface="新細明體" panose="02020500000000000000" pitchFamily="18" charset="-120"/>
              </a:defRPr>
            </a:lvl3pPr>
            <a:lvl4pPr marL="1604963" defTabSz="4570413">
              <a:defRPr kumimoji="1">
                <a:solidFill>
                  <a:schemeClr val="tx1"/>
                </a:solidFill>
                <a:latin typeface="Arial" panose="020B0604020202020204" pitchFamily="34" charset="0"/>
                <a:ea typeface="新細明體" panose="02020500000000000000" pitchFamily="18" charset="-120"/>
              </a:defRPr>
            </a:lvl4pPr>
            <a:lvl5pPr marL="2135188" defTabSz="4570413">
              <a:defRPr kumimoji="1">
                <a:solidFill>
                  <a:schemeClr val="tx1"/>
                </a:solidFill>
                <a:latin typeface="Arial" panose="020B0604020202020204" pitchFamily="34" charset="0"/>
                <a:ea typeface="新細明體" panose="02020500000000000000" pitchFamily="18" charset="-120"/>
              </a:defRPr>
            </a:lvl5pPr>
            <a:lvl6pPr marL="25923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30495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5067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9639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sz="7200" b="1" dirty="0">
                <a:latin typeface="Microsoft YaHei UI" panose="020B0503020204020204" pitchFamily="34" charset="-122"/>
                <a:ea typeface="Microsoft YaHei UI" panose="020B0503020204020204" pitchFamily="34" charset="-122"/>
              </a:rPr>
              <a:t>有限狀態機</a:t>
            </a:r>
          </a:p>
        </p:txBody>
      </p:sp>
      <p:sp>
        <p:nvSpPr>
          <p:cNvPr id="336" name="矩形: 圓角 335">
            <a:extLst>
              <a:ext uri="{FF2B5EF4-FFF2-40B4-BE49-F238E27FC236}">
                <a16:creationId xmlns:a16="http://schemas.microsoft.com/office/drawing/2014/main" id="{68383854-D6B0-40C8-8ED4-AAF27F72900C}"/>
              </a:ext>
            </a:extLst>
          </p:cNvPr>
          <p:cNvSpPr/>
          <p:nvPr/>
        </p:nvSpPr>
        <p:spPr bwMode="auto">
          <a:xfrm>
            <a:off x="308122" y="15489526"/>
            <a:ext cx="33579249" cy="20718982"/>
          </a:xfrm>
          <a:prstGeom prst="roundRect">
            <a:avLst>
              <a:gd name="adj" fmla="val 5819"/>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b" anchorCtr="0" compatLnSpc="1">
            <a:prstTxWarp prst="textNoShape">
              <a:avLst/>
            </a:prstTxWarp>
          </a:bodyPr>
          <a:lstStyle/>
          <a:p>
            <a:pPr marL="0" marR="0" indent="0" algn="l" defTabSz="4319588" rtl="0" eaLnBrk="1" fontAlgn="base" latinLnBrk="0" hangingPunct="1">
              <a:lnSpc>
                <a:spcPct val="100000"/>
              </a:lnSpc>
              <a:spcBef>
                <a:spcPct val="0"/>
              </a:spcBef>
              <a:spcAft>
                <a:spcPct val="0"/>
              </a:spcAft>
              <a:buClrTx/>
              <a:buSzTx/>
              <a:buFontTx/>
              <a:buNone/>
              <a:tabLst/>
            </a:pPr>
            <a:endParaRPr kumimoji="1" lang="zh-TW" altLang="en-US" sz="85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p:txBody>
      </p:sp>
      <p:sp>
        <p:nvSpPr>
          <p:cNvPr id="217" name="文字方塊 216">
            <a:extLst>
              <a:ext uri="{FF2B5EF4-FFF2-40B4-BE49-F238E27FC236}">
                <a16:creationId xmlns:a16="http://schemas.microsoft.com/office/drawing/2014/main" id="{D4349865-2C3F-493C-B363-36B163243429}"/>
              </a:ext>
            </a:extLst>
          </p:cNvPr>
          <p:cNvSpPr txBox="1">
            <a:spLocks/>
          </p:cNvSpPr>
          <p:nvPr/>
        </p:nvSpPr>
        <p:spPr>
          <a:xfrm>
            <a:off x="8898841" y="14488578"/>
            <a:ext cx="7658505" cy="409983"/>
          </a:xfrm>
          <a:prstGeom prst="rect">
            <a:avLst/>
          </a:prstGeom>
          <a:noFill/>
        </p:spPr>
        <p:txBody>
          <a:bodyPr wrap="square" rtlCol="0">
            <a:noAutofit/>
          </a:bodyPr>
          <a:lstStyle/>
          <a:p>
            <a:endParaRPr kumimoji="1" lang="zh-TW" altLang="en-US" sz="2400" dirty="0">
              <a:solidFill>
                <a:srgbClr val="5C727C"/>
              </a:solidFill>
              <a:latin typeface="微軟正黑體" panose="020B0604030504040204" pitchFamily="34" charset="-120"/>
              <a:ea typeface="微軟正黑體" panose="020B0604030504040204" pitchFamily="34" charset="-120"/>
            </a:endParaRPr>
          </a:p>
        </p:txBody>
      </p:sp>
      <p:pic>
        <p:nvPicPr>
          <p:cNvPr id="25" name="圖片 24">
            <a:extLst>
              <a:ext uri="{FF2B5EF4-FFF2-40B4-BE49-F238E27FC236}">
                <a16:creationId xmlns:a16="http://schemas.microsoft.com/office/drawing/2014/main" id="{6102DC3B-30EC-4A74-A731-9D15727B1DA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34450" y="536575"/>
            <a:ext cx="4163577" cy="5410796"/>
          </a:xfrm>
          <a:prstGeom prst="rect">
            <a:avLst/>
          </a:prstGeom>
        </p:spPr>
      </p:pic>
      <p:sp>
        <p:nvSpPr>
          <p:cNvPr id="360" name="Text Box 7">
            <a:extLst>
              <a:ext uri="{FF2B5EF4-FFF2-40B4-BE49-F238E27FC236}">
                <a16:creationId xmlns:a16="http://schemas.microsoft.com/office/drawing/2014/main" id="{66A7685B-A46D-4529-B0F3-74D666501FB3}"/>
              </a:ext>
            </a:extLst>
          </p:cNvPr>
          <p:cNvSpPr txBox="1">
            <a:spLocks noChangeArrowheads="1"/>
          </p:cNvSpPr>
          <p:nvPr/>
        </p:nvSpPr>
        <p:spPr bwMode="auto">
          <a:xfrm>
            <a:off x="23516403" y="6569988"/>
            <a:ext cx="5217749" cy="1205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zh-TW" altLang="en-US" sz="7200" b="1" dirty="0">
                <a:solidFill>
                  <a:schemeClr val="tx2"/>
                </a:solidFill>
                <a:latin typeface="Microsoft YaHei UI" panose="020B0503020204020204" pitchFamily="34" charset="-122"/>
                <a:ea typeface="Microsoft YaHei UI" panose="020B0503020204020204" pitchFamily="34" charset="-122"/>
              </a:rPr>
              <a:t>系統架構圖</a:t>
            </a:r>
          </a:p>
        </p:txBody>
      </p:sp>
      <p:pic>
        <p:nvPicPr>
          <p:cNvPr id="35" name="圖片 34">
            <a:extLst>
              <a:ext uri="{FF2B5EF4-FFF2-40B4-BE49-F238E27FC236}">
                <a16:creationId xmlns:a16="http://schemas.microsoft.com/office/drawing/2014/main" id="{55EE62AC-049A-4605-9020-DE7E33FC03E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0498" y="24809215"/>
            <a:ext cx="15280340" cy="11071293"/>
          </a:xfrm>
          <a:prstGeom prst="rect">
            <a:avLst/>
          </a:prstGeom>
        </p:spPr>
      </p:pic>
      <p:sp>
        <p:nvSpPr>
          <p:cNvPr id="361" name="Text Box 7">
            <a:extLst>
              <a:ext uri="{FF2B5EF4-FFF2-40B4-BE49-F238E27FC236}">
                <a16:creationId xmlns:a16="http://schemas.microsoft.com/office/drawing/2014/main" id="{8BF2D036-FCF4-4545-BC19-70ED1029F78F}"/>
              </a:ext>
            </a:extLst>
          </p:cNvPr>
          <p:cNvSpPr txBox="1">
            <a:spLocks noChangeArrowheads="1"/>
          </p:cNvSpPr>
          <p:nvPr/>
        </p:nvSpPr>
        <p:spPr bwMode="auto">
          <a:xfrm>
            <a:off x="6370734" y="22234477"/>
            <a:ext cx="5056214" cy="1113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en-US" altLang="zh-TW" sz="6600" b="1" dirty="0">
                <a:solidFill>
                  <a:schemeClr val="tx2"/>
                </a:solidFill>
                <a:latin typeface="Microsoft YaHei UI" panose="020B0503020204020204" pitchFamily="34" charset="-122"/>
                <a:ea typeface="Microsoft YaHei UI" panose="020B0503020204020204" pitchFamily="34" charset="-122"/>
              </a:rPr>
              <a:t>FSM</a:t>
            </a:r>
            <a:r>
              <a:rPr lang="zh-TW" altLang="en-US" sz="6600" b="1" dirty="0">
                <a:solidFill>
                  <a:schemeClr val="tx2"/>
                </a:solidFill>
                <a:latin typeface="Microsoft YaHei UI" panose="020B0503020204020204" pitchFamily="34" charset="-122"/>
                <a:ea typeface="Microsoft YaHei UI" panose="020B0503020204020204" pitchFamily="34" charset="-122"/>
              </a:rPr>
              <a:t>狀態機</a:t>
            </a:r>
          </a:p>
        </p:txBody>
      </p:sp>
      <p:pic>
        <p:nvPicPr>
          <p:cNvPr id="362" name="圖片 361">
            <a:extLst>
              <a:ext uri="{FF2B5EF4-FFF2-40B4-BE49-F238E27FC236}">
                <a16:creationId xmlns:a16="http://schemas.microsoft.com/office/drawing/2014/main" id="{5FCB5447-E432-48CC-B91B-E21611FA55DF}"/>
              </a:ext>
              <a:ext uri="{C183D7F6-B498-43B3-948B-1728B52AA6E4}">
                <adec:decorative xmlns:adec="http://schemas.microsoft.com/office/drawing/2017/decorative" val="1"/>
              </a:ext>
            </a:extLst>
          </p:cNvPr>
          <p:cNvPicPr/>
          <p:nvPr/>
        </p:nvPicPr>
        <p:blipFill>
          <a:blip r:embed="rId17" cstate="print">
            <a:extLst>
              <a:ext uri="{28A0092B-C50C-407E-A947-70E740481C1C}">
                <a14:useLocalDpi xmlns:a14="http://schemas.microsoft.com/office/drawing/2010/main" val="0"/>
              </a:ext>
            </a:extLst>
          </a:blip>
          <a:stretch>
            <a:fillRect/>
          </a:stretch>
        </p:blipFill>
        <p:spPr>
          <a:xfrm>
            <a:off x="2322368" y="18511368"/>
            <a:ext cx="12439617" cy="3903460"/>
          </a:xfrm>
          <a:prstGeom prst="rect">
            <a:avLst/>
          </a:prstGeom>
        </p:spPr>
      </p:pic>
      <p:sp>
        <p:nvSpPr>
          <p:cNvPr id="3" name="文字方塊 2">
            <a:extLst>
              <a:ext uri="{FF2B5EF4-FFF2-40B4-BE49-F238E27FC236}">
                <a16:creationId xmlns:a16="http://schemas.microsoft.com/office/drawing/2014/main" id="{0E0B49B6-BCE5-4D0F-8766-48BC68270EA2}"/>
              </a:ext>
            </a:extLst>
          </p:cNvPr>
          <p:cNvSpPr txBox="1"/>
          <p:nvPr/>
        </p:nvSpPr>
        <p:spPr>
          <a:xfrm>
            <a:off x="6441268" y="16422523"/>
            <a:ext cx="5602303" cy="1107996"/>
          </a:xfrm>
          <a:prstGeom prst="rect">
            <a:avLst/>
          </a:prstGeom>
          <a:noFill/>
        </p:spPr>
        <p:txBody>
          <a:bodyPr wrap="none" rtlCol="0">
            <a:spAutoFit/>
          </a:bodyPr>
          <a:lstStyle/>
          <a:p>
            <a:r>
              <a:rPr lang="en-US" altLang="zh-TW" sz="6600" b="1" dirty="0">
                <a:solidFill>
                  <a:schemeClr val="tx2"/>
                </a:solidFill>
                <a:latin typeface="Microsoft YaHei UI" panose="020B0503020204020204" pitchFamily="34" charset="-122"/>
                <a:ea typeface="Microsoft YaHei UI" panose="020B0503020204020204" pitchFamily="34" charset="-122"/>
              </a:rPr>
              <a:t>Raspberry Pi</a:t>
            </a:r>
            <a:endParaRPr lang="zh-TW" altLang="en-US" sz="6600" b="1" dirty="0">
              <a:solidFill>
                <a:schemeClr val="tx2"/>
              </a:solidFill>
              <a:latin typeface="Microsoft YaHei UI" panose="020B0503020204020204" pitchFamily="34" charset="-122"/>
              <a:ea typeface="Microsoft YaHei UI" panose="020B0503020204020204" pitchFamily="34" charset="-122"/>
            </a:endParaRPr>
          </a:p>
        </p:txBody>
      </p:sp>
      <p:sp>
        <p:nvSpPr>
          <p:cNvPr id="4" name="文字方塊 3">
            <a:extLst>
              <a:ext uri="{FF2B5EF4-FFF2-40B4-BE49-F238E27FC236}">
                <a16:creationId xmlns:a16="http://schemas.microsoft.com/office/drawing/2014/main" id="{8A6E36C9-66D2-4BEC-ACAA-F51A53175118}"/>
              </a:ext>
            </a:extLst>
          </p:cNvPr>
          <p:cNvSpPr txBox="1"/>
          <p:nvPr/>
        </p:nvSpPr>
        <p:spPr>
          <a:xfrm>
            <a:off x="2367823" y="17671721"/>
            <a:ext cx="13062037" cy="707886"/>
          </a:xfrm>
          <a:prstGeom prst="rect">
            <a:avLst/>
          </a:prstGeom>
          <a:noFill/>
        </p:spPr>
        <p:txBody>
          <a:bodyPr wrap="none" rtlCol="0">
            <a:spAutoFit/>
          </a:bodyPr>
          <a:lstStyle/>
          <a:p>
            <a:pPr algn="ctr">
              <a:spcBef>
                <a:spcPct val="50000"/>
              </a:spcBef>
            </a:pPr>
            <a:r>
              <a:rPr lang="zh-TW" altLang="en-US" sz="4000" b="1" dirty="0">
                <a:solidFill>
                  <a:schemeClr val="tx2"/>
                </a:solidFill>
                <a:latin typeface="微軟正黑體" panose="020B0604030504040204" pitchFamily="34" charset="-120"/>
                <a:ea typeface="微軟正黑體" panose="020B0604030504040204" pitchFamily="34" charset="-120"/>
              </a:rPr>
              <a:t>使用藍芽套件</a:t>
            </a:r>
            <a:r>
              <a:rPr lang="en-US" altLang="zh-TW" sz="4000" b="1" dirty="0" err="1">
                <a:latin typeface="微軟正黑體" panose="020B0604030504040204" pitchFamily="34" charset="-120"/>
                <a:ea typeface="微軟正黑體" panose="020B0604030504040204" pitchFamily="34" charset="-120"/>
              </a:rPr>
              <a:t>Gatttool</a:t>
            </a:r>
            <a:r>
              <a:rPr lang="zh-TW" altLang="en-US" sz="4000" b="1" dirty="0">
                <a:latin typeface="微軟正黑體" panose="020B0604030504040204" pitchFamily="34" charset="-120"/>
                <a:ea typeface="微軟正黑體" panose="020B0604030504040204" pitchFamily="34" charset="-120"/>
              </a:rPr>
              <a:t>連結</a:t>
            </a:r>
            <a:r>
              <a:rPr lang="en-US" altLang="zh-TW" sz="4000" b="1" dirty="0">
                <a:latin typeface="微軟正黑體" panose="020B0604030504040204" pitchFamily="34" charset="-120"/>
                <a:ea typeface="微軟正黑體" panose="020B0604030504040204" pitchFamily="34" charset="-120"/>
              </a:rPr>
              <a:t>Raspberry Pi</a:t>
            </a:r>
            <a:r>
              <a:rPr lang="zh-TW" altLang="en-US" sz="4000" b="1" dirty="0">
                <a:latin typeface="微軟正黑體" panose="020B0604030504040204" pitchFamily="34" charset="-120"/>
                <a:ea typeface="微軟正黑體" panose="020B0604030504040204" pitchFamily="34" charset="-120"/>
              </a:rPr>
              <a:t>，並收取資料。</a:t>
            </a:r>
            <a:endParaRPr lang="zh-TW" altLang="en-US" sz="4000" b="1" dirty="0">
              <a:solidFill>
                <a:schemeClr val="tx2"/>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F6B21315-01E0-4D34-B3B3-EC819F89432F}"/>
              </a:ext>
            </a:extLst>
          </p:cNvPr>
          <p:cNvSpPr txBox="1"/>
          <p:nvPr/>
        </p:nvSpPr>
        <p:spPr>
          <a:xfrm>
            <a:off x="14519797" y="15515760"/>
            <a:ext cx="4137372" cy="1200329"/>
          </a:xfrm>
          <a:prstGeom prst="rect">
            <a:avLst/>
          </a:prstGeom>
          <a:noFill/>
        </p:spPr>
        <p:txBody>
          <a:bodyPr wrap="square" rtlCol="0">
            <a:spAutoFit/>
          </a:bodyPr>
          <a:lstStyle/>
          <a:p>
            <a:r>
              <a:rPr lang="zh-TW" altLang="en-US" sz="7200" b="1" dirty="0">
                <a:latin typeface="Microsoft YaHei UI" panose="020B0503020204020204" pitchFamily="34" charset="-122"/>
                <a:ea typeface="Microsoft YaHei UI" panose="020B0503020204020204" pitchFamily="34" charset="-122"/>
              </a:rPr>
              <a:t>專題架構</a:t>
            </a:r>
          </a:p>
        </p:txBody>
      </p:sp>
    </p:spTree>
  </p:cSld>
  <p:clrMapOvr>
    <a:masterClrMapping/>
  </p:clrMapOvr>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19588" rtl="0" eaLnBrk="1" fontAlgn="base" latinLnBrk="0" hangingPunct="1">
          <a:lnSpc>
            <a:spcPct val="100000"/>
          </a:lnSpc>
          <a:spcBef>
            <a:spcPct val="0"/>
          </a:spcBef>
          <a:spcAft>
            <a:spcPct val="0"/>
          </a:spcAft>
          <a:buClrTx/>
          <a:buSzTx/>
          <a:buFontTx/>
          <a:buNone/>
          <a:tabLst/>
          <a:defRPr kumimoji="1" lang="zh-TW" altLang="en-US" sz="85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19588" rtl="0" eaLnBrk="1" fontAlgn="base" latinLnBrk="0" hangingPunct="1">
          <a:lnSpc>
            <a:spcPct val="100000"/>
          </a:lnSpc>
          <a:spcBef>
            <a:spcPct val="0"/>
          </a:spcBef>
          <a:spcAft>
            <a:spcPct val="0"/>
          </a:spcAft>
          <a:buClrTx/>
          <a:buSzTx/>
          <a:buFontTx/>
          <a:buNone/>
          <a:tabLst/>
          <a:defRPr kumimoji="1" lang="zh-TW" altLang="en-US" sz="85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1045</TotalTime>
  <Words>206</Words>
  <Application>Microsoft Office PowerPoint</Application>
  <PresentationFormat>自訂</PresentationFormat>
  <Paragraphs>30</Paragraphs>
  <Slides>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vt:i4>
      </vt:variant>
    </vt:vector>
  </HeadingPairs>
  <TitlesOfParts>
    <vt:vector size="8" baseType="lpstr">
      <vt:lpstr>Microsoft YaHei UI</vt:lpstr>
      <vt:lpstr>華康娃娃體</vt:lpstr>
      <vt:lpstr>微軟正黑體</vt:lpstr>
      <vt:lpstr>新細明體</vt:lpstr>
      <vt:lpstr>標楷體</vt:lpstr>
      <vt:lpstr>Arial</vt:lpstr>
      <vt:lpstr>預設簡報設計</vt:lpstr>
      <vt:lpstr> AIOT生理量測與分析系統</vt:lpstr>
    </vt:vector>
  </TitlesOfParts>
  <Company>Net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Factors Influencing Senior Students’ Perceptions of Professional Competencies in Early Childhood Care and Education (ECCE) at Technology Universities in Taiwan</dc:title>
  <dc:creator>SuperXP</dc:creator>
  <cp:lastModifiedBy>電通系一甲-葉韋均</cp:lastModifiedBy>
  <cp:revision>79</cp:revision>
  <dcterms:created xsi:type="dcterms:W3CDTF">2007-11-30T06:11:08Z</dcterms:created>
  <dcterms:modified xsi:type="dcterms:W3CDTF">2021-04-16T17:39:56Z</dcterms:modified>
</cp:coreProperties>
</file>